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8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4"/>
  </p:notesMasterIdLst>
  <p:handoutMasterIdLst>
    <p:handoutMasterId r:id="rId35"/>
  </p:handoutMasterIdLst>
  <p:sldIdLst>
    <p:sldId id="256" r:id="rId2"/>
    <p:sldId id="284" r:id="rId3"/>
    <p:sldId id="285" r:id="rId4"/>
    <p:sldId id="286" r:id="rId5"/>
    <p:sldId id="287" r:id="rId6"/>
    <p:sldId id="289" r:id="rId7"/>
    <p:sldId id="291" r:id="rId8"/>
    <p:sldId id="293" r:id="rId9"/>
    <p:sldId id="314" r:id="rId10"/>
    <p:sldId id="315" r:id="rId11"/>
    <p:sldId id="292" r:id="rId12"/>
    <p:sldId id="295" r:id="rId13"/>
    <p:sldId id="319" r:id="rId14"/>
    <p:sldId id="316" r:id="rId15"/>
    <p:sldId id="320" r:id="rId16"/>
    <p:sldId id="317" r:id="rId17"/>
    <p:sldId id="318" r:id="rId18"/>
    <p:sldId id="300" r:id="rId19"/>
    <p:sldId id="301" r:id="rId20"/>
    <p:sldId id="303" r:id="rId21"/>
    <p:sldId id="304" r:id="rId22"/>
    <p:sldId id="323" r:id="rId23"/>
    <p:sldId id="305" r:id="rId24"/>
    <p:sldId id="311" r:id="rId25"/>
    <p:sldId id="321" r:id="rId26"/>
    <p:sldId id="324" r:id="rId27"/>
    <p:sldId id="312" r:id="rId28"/>
    <p:sldId id="299" r:id="rId29"/>
    <p:sldId id="322" r:id="rId30"/>
    <p:sldId id="307" r:id="rId31"/>
    <p:sldId id="308" r:id="rId32"/>
    <p:sldId id="310" r:id="rId33"/>
  </p:sldIdLst>
  <p:sldSz cx="9144000" cy="5143500" type="screen16x9"/>
  <p:notesSz cx="6858000" cy="9144000"/>
  <p:embeddedFontLs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Yu Mincho" panose="020B0604020202020204" charset="-128"/>
      <p:regular r:id="rId40"/>
    </p:embeddedFont>
    <p:embeddedFont>
      <p:font typeface="Lato Light" panose="020B0604020202020204" charset="0"/>
      <p:regular r:id="rId41"/>
      <p:bold r:id="rId42"/>
      <p:italic r:id="rId43"/>
      <p:boldItalic r:id="rId44"/>
    </p:embeddedFont>
    <p:embeddedFont>
      <p:font typeface="Lato Heavy" panose="020B0604020202020204" charset="0"/>
      <p:bold r:id="rId45"/>
      <p:boldItalic r:id="rId46"/>
    </p:embeddedFont>
    <p:embeddedFont>
      <p:font typeface="Lato Black" panose="020B0604020202020204" charset="0"/>
      <p:bold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lee" initials="g" lastIdx="1" clrIdx="0">
    <p:extLst>
      <p:ext uri="{19B8F6BF-5375-455C-9EA6-DF929625EA0E}">
        <p15:presenceInfo xmlns:p15="http://schemas.microsoft.com/office/powerpoint/2012/main" userId="gl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3C1849D-70B7-4AF8-A97A-1B2DF17FAF31}">
  <a:tblStyle styleId="{53C1849D-70B7-4AF8-A97A-1B2DF17FAF3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72" autoAdjust="0"/>
    <p:restoredTop sz="94280" autoAdjust="0"/>
  </p:normalViewPr>
  <p:slideViewPr>
    <p:cSldViewPr snapToGrid="0">
      <p:cViewPr varScale="1">
        <p:scale>
          <a:sx n="143" d="100"/>
          <a:sy n="143" d="100"/>
        </p:scale>
        <p:origin x="12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01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A0CFBA4-F371-4808-AD7C-530FD9F659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4909A95-618C-4BBD-BE36-4E682CBE75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DB774-2095-4591-BFDA-3EE68C288035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8B1E01F-1EE0-4F7B-A28D-75B577C1EF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9E8E965-78CC-492D-8DA1-BF03C35AD0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73FA4-705A-4B2D-AFF3-BDDB0819D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580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78994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626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8142374" y="4477573"/>
            <a:ext cx="508850" cy="478710"/>
            <a:chOff x="5972700" y="2330200"/>
            <a:chExt cx="411625" cy="387275"/>
          </a:xfrm>
        </p:grpSpPr>
        <p:sp>
          <p:nvSpPr>
            <p:cNvPr id="345" name="Shape 34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7" name="Shape 347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48" name="Shape 3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4" name="Shape 374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75" name="Shape 37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3" name="Shape 383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xfrm>
            <a:off x="8171649" y="4524817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3469948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chemeClr val="accent1">
              <a:alpha val="7885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-141700" y="4067503"/>
            <a:ext cx="1097700" cy="109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079300" y="4416225"/>
            <a:ext cx="879300" cy="87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610572" y="4878506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8896575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7800546" y="4653307"/>
            <a:ext cx="213000" cy="213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8471996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528659" y="350927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8327787" y="4664713"/>
            <a:ext cx="382243" cy="382243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230258" y="4310906"/>
            <a:ext cx="343159" cy="543910"/>
            <a:chOff x="6718575" y="2318625"/>
            <a:chExt cx="256950" cy="407375"/>
          </a:xfrm>
        </p:grpSpPr>
        <p:sp>
          <p:nvSpPr>
            <p:cNvPr id="86" name="Shape 8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chemeClr val="bg1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8pPr>
            <a:lvl9pPr lvl="8" algn="ctr">
              <a:spcBef>
                <a:spcPts val="0"/>
              </a:spcBef>
              <a:buClr>
                <a:srgbClr val="4A5C65"/>
              </a:buClr>
              <a:buSzPct val="100000"/>
              <a:defRPr sz="3000" i="1">
                <a:solidFill>
                  <a:srgbClr val="4A5C65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Shape 95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 b="1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117983" y="41806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xmlns="" id="{567A0790-7143-41A8-9A41-59C98BBA9FB3}"/>
              </a:ext>
            </a:extLst>
          </p:cNvPr>
          <p:cNvGrpSpPr/>
          <p:nvPr userDrawn="1"/>
        </p:nvGrpSpPr>
        <p:grpSpPr>
          <a:xfrm>
            <a:off x="5118781" y="876845"/>
            <a:ext cx="445344" cy="367859"/>
            <a:chOff x="5268225" y="4341925"/>
            <a:chExt cx="468850" cy="387275"/>
          </a:xfrm>
          <a:solidFill>
            <a:schemeClr val="accent1"/>
          </a:solidFill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xmlns="" id="{CA47DCA4-06FC-4B97-855D-9042B21EEE64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xmlns="" id="{FEB31803-C374-4633-9382-1695B45E76B3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xmlns="" id="{F45F1966-9AB3-4F9E-A8FB-8629CBBB61FD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xmlns="" id="{1689611A-53D2-45D7-BEA0-BC651CEB1CA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xmlns="" id="{8D0FECB6-8897-4D64-B08E-7225E5F3822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xmlns="" id="{513D1AE7-EBE8-4291-BFFF-A9B82A3ED4CB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xmlns="" id="{2DBA5035-4D27-47F7-8BA3-3B6C544AB0B2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xmlns="" id="{1E1A514C-DCF7-42C1-BEDE-E0EA2E3090BA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grpFill/>
            <a:ln w="12175" cap="rnd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-207968" y="163690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771157" y="-124385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32279" y="-49719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87657" y="2491465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481960" y="-79501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50996" y="249146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14252" y="101169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xmlns="" id="{3F3616DE-BD5B-4BDB-92F3-418C15F1E44F}"/>
              </a:ext>
            </a:extLst>
          </p:cNvPr>
          <p:cNvGrpSpPr/>
          <p:nvPr userDrawn="1"/>
        </p:nvGrpSpPr>
        <p:grpSpPr>
          <a:xfrm>
            <a:off x="318437" y="2652082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xmlns="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xmlns="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xmlns="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xmlns="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xmlns="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xmlns="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xmlns="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xmlns="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imag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098FF96-24BD-444A-A85D-ACA424FC22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8301" y="267895"/>
            <a:ext cx="8616747" cy="4680242"/>
          </a:xfrm>
        </p:spPr>
        <p:txBody>
          <a:bodyPr/>
          <a:lstStyle/>
          <a:p>
            <a:endParaRPr lang="en-US"/>
          </a:p>
        </p:txBody>
      </p:sp>
      <p:sp>
        <p:nvSpPr>
          <p:cNvPr id="99" name="Shape 99"/>
          <p:cNvSpPr/>
          <p:nvPr/>
        </p:nvSpPr>
        <p:spPr>
          <a:xfrm>
            <a:off x="-207968" y="163690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771157" y="-124385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332279" y="-49719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87657" y="2491465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481960" y="-79501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50996" y="249146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14252" y="101169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7992437" y="4404053"/>
            <a:ext cx="786977" cy="63512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xmlns="" id="{3F3616DE-BD5B-4BDB-92F3-418C15F1E44F}"/>
              </a:ext>
            </a:extLst>
          </p:cNvPr>
          <p:cNvGrpSpPr/>
          <p:nvPr userDrawn="1"/>
        </p:nvGrpSpPr>
        <p:grpSpPr>
          <a:xfrm>
            <a:off x="318437" y="2652082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xmlns="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xmlns="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xmlns="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xmlns="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xmlns="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xmlns="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xmlns="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xmlns="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816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yc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-167025" y="-83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812100" y="-288158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244001" y="-145437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228600" y="2327692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599101" y="-74472"/>
            <a:ext cx="212999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91939" y="2327692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55195" y="-62604"/>
            <a:ext cx="2142000" cy="2630400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defRPr sz="3200">
                <a:ln>
                  <a:noFill/>
                </a:ln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grpSp>
        <p:nvGrpSpPr>
          <p:cNvPr id="31" name="Shape 851">
            <a:extLst>
              <a:ext uri="{FF2B5EF4-FFF2-40B4-BE49-F238E27FC236}">
                <a16:creationId xmlns:a16="http://schemas.microsoft.com/office/drawing/2014/main" xmlns="" id="{3F3616DE-BD5B-4BDB-92F3-418C15F1E44F}"/>
              </a:ext>
            </a:extLst>
          </p:cNvPr>
          <p:cNvGrpSpPr/>
          <p:nvPr userDrawn="1"/>
        </p:nvGrpSpPr>
        <p:grpSpPr>
          <a:xfrm>
            <a:off x="359380" y="2488309"/>
            <a:ext cx="343840" cy="284015"/>
            <a:chOff x="5268225" y="4341925"/>
            <a:chExt cx="468850" cy="387275"/>
          </a:xfrm>
        </p:grpSpPr>
        <p:sp>
          <p:nvSpPr>
            <p:cNvPr id="32" name="Shape 852">
              <a:extLst>
                <a:ext uri="{FF2B5EF4-FFF2-40B4-BE49-F238E27FC236}">
                  <a16:creationId xmlns:a16="http://schemas.microsoft.com/office/drawing/2014/main" xmlns="" id="{0BE720E3-A99E-40E8-9D89-1F9F79537213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853">
              <a:extLst>
                <a:ext uri="{FF2B5EF4-FFF2-40B4-BE49-F238E27FC236}">
                  <a16:creationId xmlns:a16="http://schemas.microsoft.com/office/drawing/2014/main" xmlns="" id="{072DB798-4DB3-45F5-A24F-A2AD06DC2E59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854">
              <a:extLst>
                <a:ext uri="{FF2B5EF4-FFF2-40B4-BE49-F238E27FC236}">
                  <a16:creationId xmlns:a16="http://schemas.microsoft.com/office/drawing/2014/main" xmlns="" id="{F86F6DF7-7232-4C50-BFBA-1CA442B8999A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855">
              <a:extLst>
                <a:ext uri="{FF2B5EF4-FFF2-40B4-BE49-F238E27FC236}">
                  <a16:creationId xmlns:a16="http://schemas.microsoft.com/office/drawing/2014/main" xmlns="" id="{DEF6E07A-9C22-4C93-BE35-2A2BB6D6D990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856">
              <a:extLst>
                <a:ext uri="{FF2B5EF4-FFF2-40B4-BE49-F238E27FC236}">
                  <a16:creationId xmlns:a16="http://schemas.microsoft.com/office/drawing/2014/main" xmlns="" id="{B64C4A2D-6313-4B25-B72A-CC836CCB1F54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857">
              <a:extLst>
                <a:ext uri="{FF2B5EF4-FFF2-40B4-BE49-F238E27FC236}">
                  <a16:creationId xmlns:a16="http://schemas.microsoft.com/office/drawing/2014/main" xmlns="" id="{29C37542-307E-46B0-962C-B0BDF3A9A97C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858">
              <a:extLst>
                <a:ext uri="{FF2B5EF4-FFF2-40B4-BE49-F238E27FC236}">
                  <a16:creationId xmlns:a16="http://schemas.microsoft.com/office/drawing/2014/main" xmlns="" id="{7FD25C5D-DD20-46D6-AA87-7799281974E5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859">
              <a:extLst>
                <a:ext uri="{FF2B5EF4-FFF2-40B4-BE49-F238E27FC236}">
                  <a16:creationId xmlns:a16="http://schemas.microsoft.com/office/drawing/2014/main" xmlns="" id="{8A416F68-15EF-4D09-AB6F-5FB799D7C0A3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94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872652" y="88277"/>
            <a:ext cx="141600" cy="1416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-225048" y="-48141"/>
            <a:ext cx="1097700" cy="109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316643" y="947386"/>
            <a:ext cx="336899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8743687" y="4196674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662139" y="-154641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453A291-8CE4-4377-8490-B694BD93EE7D}"/>
              </a:ext>
            </a:extLst>
          </p:cNvPr>
          <p:cNvGrpSpPr/>
          <p:nvPr userDrawn="1"/>
        </p:nvGrpSpPr>
        <p:grpSpPr>
          <a:xfrm>
            <a:off x="7875815" y="3834262"/>
            <a:ext cx="1302728" cy="1319912"/>
            <a:chOff x="7544095" y="3772779"/>
            <a:chExt cx="1302728" cy="1319912"/>
          </a:xfrm>
        </p:grpSpPr>
        <p:sp>
          <p:nvSpPr>
            <p:cNvPr id="223" name="Shape 223"/>
            <p:cNvSpPr/>
            <p:nvPr/>
          </p:nvSpPr>
          <p:spPr>
            <a:xfrm>
              <a:off x="7825568" y="4071436"/>
              <a:ext cx="1021255" cy="10212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8505867" y="3772779"/>
              <a:ext cx="292800" cy="292799"/>
            </a:xfrm>
            <a:prstGeom prst="ellipse">
              <a:avLst/>
            </a:prstGeom>
            <a:solidFill>
              <a:srgbClr val="FF97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7544095" y="4810939"/>
              <a:ext cx="213000" cy="21299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757095" y="4065578"/>
              <a:ext cx="409429" cy="409429"/>
            </a:xfrm>
            <a:prstGeom prst="ellipse">
              <a:avLst/>
            </a:prstGeom>
            <a:solidFill>
              <a:schemeClr val="accent1">
                <a:alpha val="7962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256560" y="4176486"/>
            <a:ext cx="822711" cy="90375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77DD51-04D7-4790-9ECC-4289220F3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252" y="332049"/>
            <a:ext cx="6626331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579FF49-EBA5-44BB-A478-2757BFF8BD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4099" y="1209019"/>
            <a:ext cx="7589693" cy="28952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1021687" y="-141989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1261937" y="332797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2188C2B-C599-4E3A-BCE6-94EF52E8D7A7}"/>
              </a:ext>
            </a:extLst>
          </p:cNvPr>
          <p:cNvGrpSpPr/>
          <p:nvPr userDrawn="1"/>
        </p:nvGrpSpPr>
        <p:grpSpPr>
          <a:xfrm>
            <a:off x="7688466" y="3153120"/>
            <a:ext cx="1956441" cy="2167743"/>
            <a:chOff x="7325660" y="3098035"/>
            <a:chExt cx="1956441" cy="2167743"/>
          </a:xfrm>
        </p:grpSpPr>
        <p:sp>
          <p:nvSpPr>
            <p:cNvPr id="252" name="Shape 252"/>
            <p:cNvSpPr/>
            <p:nvPr/>
          </p:nvSpPr>
          <p:spPr>
            <a:xfrm>
              <a:off x="7847950" y="4168078"/>
              <a:ext cx="1097700" cy="1097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8507501" y="3098035"/>
              <a:ext cx="774600" cy="774600"/>
            </a:xfrm>
            <a:prstGeom prst="ellipse">
              <a:avLst/>
            </a:prstGeom>
            <a:solidFill>
              <a:srgbClr val="FC406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8094101" y="3973940"/>
              <a:ext cx="413400" cy="413400"/>
            </a:xfrm>
            <a:prstGeom prst="ellipse">
              <a:avLst/>
            </a:prstGeom>
            <a:solidFill>
              <a:srgbClr val="FC4540">
                <a:alpha val="7885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8681801" y="3769261"/>
              <a:ext cx="213000" cy="213000"/>
            </a:xfrm>
            <a:prstGeom prst="ellipse">
              <a:avLst/>
            </a:prstGeom>
            <a:solidFill>
              <a:srgbClr val="FF975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7550021" y="4801657"/>
              <a:ext cx="213000" cy="2130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7325660" y="4674667"/>
              <a:ext cx="93900" cy="93900"/>
            </a:xfrm>
            <a:prstGeom prst="ellipse">
              <a:avLst/>
            </a:prstGeom>
            <a:solidFill>
              <a:srgbClr val="02BD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8709287" y="3333142"/>
              <a:ext cx="336767" cy="336767"/>
            </a:xfrm>
            <a:custGeom>
              <a:avLst/>
              <a:gdLst/>
              <a:ahLst/>
              <a:cxnLst/>
              <a:rect l="0" t="0" r="0" b="0"/>
              <a:pathLst>
                <a:path w="16027" h="16027" fill="none" extrusionOk="0">
                  <a:moveTo>
                    <a:pt x="14029" y="4019"/>
                  </a:moveTo>
                  <a:lnTo>
                    <a:pt x="14029" y="4019"/>
                  </a:lnTo>
                  <a:lnTo>
                    <a:pt x="14200" y="3849"/>
                  </a:lnTo>
                  <a:lnTo>
                    <a:pt x="14395" y="3752"/>
                  </a:lnTo>
                  <a:lnTo>
                    <a:pt x="14614" y="3678"/>
                  </a:lnTo>
                  <a:lnTo>
                    <a:pt x="14809" y="3630"/>
                  </a:lnTo>
                  <a:lnTo>
                    <a:pt x="15028" y="3581"/>
                  </a:lnTo>
                  <a:lnTo>
                    <a:pt x="15247" y="3484"/>
                  </a:lnTo>
                  <a:lnTo>
                    <a:pt x="15442" y="3362"/>
                  </a:lnTo>
                  <a:lnTo>
                    <a:pt x="15661" y="3191"/>
                  </a:lnTo>
                  <a:lnTo>
                    <a:pt x="15661" y="3191"/>
                  </a:lnTo>
                  <a:lnTo>
                    <a:pt x="15832" y="2997"/>
                  </a:lnTo>
                  <a:lnTo>
                    <a:pt x="15929" y="2777"/>
                  </a:lnTo>
                  <a:lnTo>
                    <a:pt x="16002" y="2534"/>
                  </a:lnTo>
                  <a:lnTo>
                    <a:pt x="16026" y="2266"/>
                  </a:lnTo>
                  <a:lnTo>
                    <a:pt x="16026" y="2266"/>
                  </a:lnTo>
                  <a:lnTo>
                    <a:pt x="16002" y="2047"/>
                  </a:lnTo>
                  <a:lnTo>
                    <a:pt x="15978" y="1827"/>
                  </a:lnTo>
                  <a:lnTo>
                    <a:pt x="15905" y="1633"/>
                  </a:lnTo>
                  <a:lnTo>
                    <a:pt x="15807" y="1413"/>
                  </a:lnTo>
                  <a:lnTo>
                    <a:pt x="15710" y="1243"/>
                  </a:lnTo>
                  <a:lnTo>
                    <a:pt x="15588" y="1048"/>
                  </a:lnTo>
                  <a:lnTo>
                    <a:pt x="15466" y="878"/>
                  </a:lnTo>
                  <a:lnTo>
                    <a:pt x="15320" y="707"/>
                  </a:lnTo>
                  <a:lnTo>
                    <a:pt x="15320" y="707"/>
                  </a:lnTo>
                  <a:lnTo>
                    <a:pt x="15150" y="561"/>
                  </a:lnTo>
                  <a:lnTo>
                    <a:pt x="14979" y="439"/>
                  </a:lnTo>
                  <a:lnTo>
                    <a:pt x="14784" y="317"/>
                  </a:lnTo>
                  <a:lnTo>
                    <a:pt x="14590" y="196"/>
                  </a:lnTo>
                  <a:lnTo>
                    <a:pt x="14395" y="123"/>
                  </a:lnTo>
                  <a:lnTo>
                    <a:pt x="14175" y="50"/>
                  </a:lnTo>
                  <a:lnTo>
                    <a:pt x="13981" y="25"/>
                  </a:lnTo>
                  <a:lnTo>
                    <a:pt x="13761" y="1"/>
                  </a:lnTo>
                  <a:lnTo>
                    <a:pt x="13761" y="1"/>
                  </a:lnTo>
                  <a:lnTo>
                    <a:pt x="13494" y="25"/>
                  </a:lnTo>
                  <a:lnTo>
                    <a:pt x="13250" y="98"/>
                  </a:lnTo>
                  <a:lnTo>
                    <a:pt x="13031" y="196"/>
                  </a:lnTo>
                  <a:lnTo>
                    <a:pt x="12836" y="366"/>
                  </a:lnTo>
                  <a:lnTo>
                    <a:pt x="12836" y="366"/>
                  </a:lnTo>
                  <a:lnTo>
                    <a:pt x="12665" y="561"/>
                  </a:lnTo>
                  <a:lnTo>
                    <a:pt x="12544" y="780"/>
                  </a:lnTo>
                  <a:lnTo>
                    <a:pt x="12471" y="975"/>
                  </a:lnTo>
                  <a:lnTo>
                    <a:pt x="12422" y="1194"/>
                  </a:lnTo>
                  <a:lnTo>
                    <a:pt x="12349" y="1413"/>
                  </a:lnTo>
                  <a:lnTo>
                    <a:pt x="12276" y="1608"/>
                  </a:lnTo>
                  <a:lnTo>
                    <a:pt x="12178" y="1827"/>
                  </a:lnTo>
                  <a:lnTo>
                    <a:pt x="12008" y="1998"/>
                  </a:lnTo>
                  <a:lnTo>
                    <a:pt x="12008" y="1998"/>
                  </a:lnTo>
                  <a:lnTo>
                    <a:pt x="11740" y="2266"/>
                  </a:lnTo>
                  <a:lnTo>
                    <a:pt x="11496" y="2436"/>
                  </a:lnTo>
                  <a:lnTo>
                    <a:pt x="11277" y="2534"/>
                  </a:lnTo>
                  <a:lnTo>
                    <a:pt x="11082" y="2582"/>
                  </a:lnTo>
                  <a:lnTo>
                    <a:pt x="10888" y="2582"/>
                  </a:lnTo>
                  <a:lnTo>
                    <a:pt x="10717" y="2534"/>
                  </a:lnTo>
                  <a:lnTo>
                    <a:pt x="10547" y="2412"/>
                  </a:lnTo>
                  <a:lnTo>
                    <a:pt x="10376" y="2290"/>
                  </a:lnTo>
                  <a:lnTo>
                    <a:pt x="10206" y="2095"/>
                  </a:lnTo>
                  <a:lnTo>
                    <a:pt x="10035" y="1901"/>
                  </a:lnTo>
                  <a:lnTo>
                    <a:pt x="9670" y="1413"/>
                  </a:lnTo>
                  <a:lnTo>
                    <a:pt x="9231" y="878"/>
                  </a:lnTo>
                  <a:lnTo>
                    <a:pt x="8988" y="585"/>
                  </a:lnTo>
                  <a:lnTo>
                    <a:pt x="8720" y="293"/>
                  </a:lnTo>
                  <a:lnTo>
                    <a:pt x="8720" y="293"/>
                  </a:lnTo>
                  <a:lnTo>
                    <a:pt x="8574" y="171"/>
                  </a:lnTo>
                  <a:lnTo>
                    <a:pt x="8379" y="74"/>
                  </a:lnTo>
                  <a:lnTo>
                    <a:pt x="8209" y="25"/>
                  </a:lnTo>
                  <a:lnTo>
                    <a:pt x="8014" y="1"/>
                  </a:lnTo>
                  <a:lnTo>
                    <a:pt x="8014" y="1"/>
                  </a:lnTo>
                  <a:lnTo>
                    <a:pt x="7916" y="25"/>
                  </a:lnTo>
                  <a:lnTo>
                    <a:pt x="7770" y="98"/>
                  </a:lnTo>
                  <a:lnTo>
                    <a:pt x="7307" y="366"/>
                  </a:lnTo>
                  <a:lnTo>
                    <a:pt x="7039" y="537"/>
                  </a:lnTo>
                  <a:lnTo>
                    <a:pt x="6747" y="756"/>
                  </a:lnTo>
                  <a:lnTo>
                    <a:pt x="6431" y="975"/>
                  </a:lnTo>
                  <a:lnTo>
                    <a:pt x="6138" y="1243"/>
                  </a:lnTo>
                  <a:lnTo>
                    <a:pt x="5870" y="1511"/>
                  </a:lnTo>
                  <a:lnTo>
                    <a:pt x="5627" y="1803"/>
                  </a:lnTo>
                  <a:lnTo>
                    <a:pt x="5432" y="2095"/>
                  </a:lnTo>
                  <a:lnTo>
                    <a:pt x="5359" y="2242"/>
                  </a:lnTo>
                  <a:lnTo>
                    <a:pt x="5310" y="2412"/>
                  </a:lnTo>
                  <a:lnTo>
                    <a:pt x="5262" y="2558"/>
                  </a:lnTo>
                  <a:lnTo>
                    <a:pt x="5237" y="2704"/>
                  </a:lnTo>
                  <a:lnTo>
                    <a:pt x="5237" y="2850"/>
                  </a:lnTo>
                  <a:lnTo>
                    <a:pt x="5262" y="3021"/>
                  </a:lnTo>
                  <a:lnTo>
                    <a:pt x="5310" y="3167"/>
                  </a:lnTo>
                  <a:lnTo>
                    <a:pt x="5383" y="3313"/>
                  </a:lnTo>
                  <a:lnTo>
                    <a:pt x="5481" y="3459"/>
                  </a:lnTo>
                  <a:lnTo>
                    <a:pt x="5603" y="3605"/>
                  </a:lnTo>
                  <a:lnTo>
                    <a:pt x="5603" y="3605"/>
                  </a:lnTo>
                  <a:lnTo>
                    <a:pt x="5797" y="3752"/>
                  </a:lnTo>
                  <a:lnTo>
                    <a:pt x="5992" y="3849"/>
                  </a:lnTo>
                  <a:lnTo>
                    <a:pt x="6187" y="3946"/>
                  </a:lnTo>
                  <a:lnTo>
                    <a:pt x="6406" y="3995"/>
                  </a:lnTo>
                  <a:lnTo>
                    <a:pt x="6625" y="4044"/>
                  </a:lnTo>
                  <a:lnTo>
                    <a:pt x="6845" y="4141"/>
                  </a:lnTo>
                  <a:lnTo>
                    <a:pt x="7039" y="4239"/>
                  </a:lnTo>
                  <a:lnTo>
                    <a:pt x="7234" y="4409"/>
                  </a:lnTo>
                  <a:lnTo>
                    <a:pt x="7234" y="4409"/>
                  </a:lnTo>
                  <a:lnTo>
                    <a:pt x="7405" y="4604"/>
                  </a:lnTo>
                  <a:lnTo>
                    <a:pt x="7502" y="4823"/>
                  </a:lnTo>
                  <a:lnTo>
                    <a:pt x="7575" y="5067"/>
                  </a:lnTo>
                  <a:lnTo>
                    <a:pt x="7600" y="5359"/>
                  </a:lnTo>
                  <a:lnTo>
                    <a:pt x="7600" y="5359"/>
                  </a:lnTo>
                  <a:lnTo>
                    <a:pt x="7575" y="5554"/>
                  </a:lnTo>
                  <a:lnTo>
                    <a:pt x="7551" y="5773"/>
                  </a:lnTo>
                  <a:lnTo>
                    <a:pt x="7478" y="5968"/>
                  </a:lnTo>
                  <a:lnTo>
                    <a:pt x="7405" y="6163"/>
                  </a:lnTo>
                  <a:lnTo>
                    <a:pt x="7307" y="6357"/>
                  </a:lnTo>
                  <a:lnTo>
                    <a:pt x="7186" y="6552"/>
                  </a:lnTo>
                  <a:lnTo>
                    <a:pt x="7039" y="6723"/>
                  </a:lnTo>
                  <a:lnTo>
                    <a:pt x="6893" y="6893"/>
                  </a:lnTo>
                  <a:lnTo>
                    <a:pt x="6893" y="6893"/>
                  </a:lnTo>
                  <a:lnTo>
                    <a:pt x="6723" y="7039"/>
                  </a:lnTo>
                  <a:lnTo>
                    <a:pt x="6552" y="7186"/>
                  </a:lnTo>
                  <a:lnTo>
                    <a:pt x="6382" y="7283"/>
                  </a:lnTo>
                  <a:lnTo>
                    <a:pt x="6187" y="7405"/>
                  </a:lnTo>
                  <a:lnTo>
                    <a:pt x="5992" y="7478"/>
                  </a:lnTo>
                  <a:lnTo>
                    <a:pt x="5773" y="7551"/>
                  </a:lnTo>
                  <a:lnTo>
                    <a:pt x="5554" y="7575"/>
                  </a:lnTo>
                  <a:lnTo>
                    <a:pt x="5359" y="7600"/>
                  </a:lnTo>
                  <a:lnTo>
                    <a:pt x="5359" y="7600"/>
                  </a:lnTo>
                  <a:lnTo>
                    <a:pt x="5091" y="7575"/>
                  </a:lnTo>
                  <a:lnTo>
                    <a:pt x="4848" y="7502"/>
                  </a:lnTo>
                  <a:lnTo>
                    <a:pt x="4604" y="7405"/>
                  </a:lnTo>
                  <a:lnTo>
                    <a:pt x="4409" y="7234"/>
                  </a:lnTo>
                  <a:lnTo>
                    <a:pt x="4409" y="7234"/>
                  </a:lnTo>
                  <a:lnTo>
                    <a:pt x="4239" y="7039"/>
                  </a:lnTo>
                  <a:lnTo>
                    <a:pt x="4117" y="6820"/>
                  </a:lnTo>
                  <a:lnTo>
                    <a:pt x="4044" y="6601"/>
                  </a:lnTo>
                  <a:lnTo>
                    <a:pt x="3971" y="6382"/>
                  </a:lnTo>
                  <a:lnTo>
                    <a:pt x="3922" y="6187"/>
                  </a:lnTo>
                  <a:lnTo>
                    <a:pt x="3849" y="5992"/>
                  </a:lnTo>
                  <a:lnTo>
                    <a:pt x="3752" y="5797"/>
                  </a:lnTo>
                  <a:lnTo>
                    <a:pt x="3605" y="5602"/>
                  </a:lnTo>
                  <a:lnTo>
                    <a:pt x="3605" y="5602"/>
                  </a:lnTo>
                  <a:lnTo>
                    <a:pt x="3459" y="5481"/>
                  </a:lnTo>
                  <a:lnTo>
                    <a:pt x="3313" y="5383"/>
                  </a:lnTo>
                  <a:lnTo>
                    <a:pt x="3167" y="5310"/>
                  </a:lnTo>
                  <a:lnTo>
                    <a:pt x="3021" y="5262"/>
                  </a:lnTo>
                  <a:lnTo>
                    <a:pt x="2850" y="5237"/>
                  </a:lnTo>
                  <a:lnTo>
                    <a:pt x="2704" y="5237"/>
                  </a:lnTo>
                  <a:lnTo>
                    <a:pt x="2558" y="5262"/>
                  </a:lnTo>
                  <a:lnTo>
                    <a:pt x="2412" y="5310"/>
                  </a:lnTo>
                  <a:lnTo>
                    <a:pt x="2242" y="5359"/>
                  </a:lnTo>
                  <a:lnTo>
                    <a:pt x="2095" y="5432"/>
                  </a:lnTo>
                  <a:lnTo>
                    <a:pt x="1803" y="5627"/>
                  </a:lnTo>
                  <a:lnTo>
                    <a:pt x="1511" y="5870"/>
                  </a:lnTo>
                  <a:lnTo>
                    <a:pt x="1243" y="6138"/>
                  </a:lnTo>
                  <a:lnTo>
                    <a:pt x="975" y="6431"/>
                  </a:lnTo>
                  <a:lnTo>
                    <a:pt x="756" y="6747"/>
                  </a:lnTo>
                  <a:lnTo>
                    <a:pt x="537" y="7039"/>
                  </a:lnTo>
                  <a:lnTo>
                    <a:pt x="366" y="7307"/>
                  </a:lnTo>
                  <a:lnTo>
                    <a:pt x="98" y="7770"/>
                  </a:lnTo>
                  <a:lnTo>
                    <a:pt x="25" y="7916"/>
                  </a:lnTo>
                  <a:lnTo>
                    <a:pt x="1" y="8014"/>
                  </a:lnTo>
                  <a:lnTo>
                    <a:pt x="1" y="8014"/>
                  </a:lnTo>
                  <a:lnTo>
                    <a:pt x="25" y="8208"/>
                  </a:lnTo>
                  <a:lnTo>
                    <a:pt x="74" y="8379"/>
                  </a:lnTo>
                  <a:lnTo>
                    <a:pt x="171" y="8574"/>
                  </a:lnTo>
                  <a:lnTo>
                    <a:pt x="293" y="8720"/>
                  </a:lnTo>
                  <a:lnTo>
                    <a:pt x="293" y="8720"/>
                  </a:lnTo>
                  <a:lnTo>
                    <a:pt x="585" y="8988"/>
                  </a:lnTo>
                  <a:lnTo>
                    <a:pt x="878" y="9231"/>
                  </a:lnTo>
                  <a:lnTo>
                    <a:pt x="1413" y="9670"/>
                  </a:lnTo>
                  <a:lnTo>
                    <a:pt x="1901" y="10035"/>
                  </a:lnTo>
                  <a:lnTo>
                    <a:pt x="2095" y="10206"/>
                  </a:lnTo>
                  <a:lnTo>
                    <a:pt x="2290" y="10376"/>
                  </a:lnTo>
                  <a:lnTo>
                    <a:pt x="2412" y="10547"/>
                  </a:lnTo>
                  <a:lnTo>
                    <a:pt x="2534" y="10717"/>
                  </a:lnTo>
                  <a:lnTo>
                    <a:pt x="2583" y="10888"/>
                  </a:lnTo>
                  <a:lnTo>
                    <a:pt x="2583" y="11082"/>
                  </a:lnTo>
                  <a:lnTo>
                    <a:pt x="2534" y="11277"/>
                  </a:lnTo>
                  <a:lnTo>
                    <a:pt x="2436" y="11496"/>
                  </a:lnTo>
                  <a:lnTo>
                    <a:pt x="2266" y="11740"/>
                  </a:lnTo>
                  <a:lnTo>
                    <a:pt x="1998" y="12008"/>
                  </a:lnTo>
                  <a:lnTo>
                    <a:pt x="1998" y="12008"/>
                  </a:lnTo>
                  <a:lnTo>
                    <a:pt x="1828" y="12178"/>
                  </a:lnTo>
                  <a:lnTo>
                    <a:pt x="1633" y="12276"/>
                  </a:lnTo>
                  <a:lnTo>
                    <a:pt x="1413" y="12349"/>
                  </a:lnTo>
                  <a:lnTo>
                    <a:pt x="1219" y="12398"/>
                  </a:lnTo>
                  <a:lnTo>
                    <a:pt x="999" y="12446"/>
                  </a:lnTo>
                  <a:lnTo>
                    <a:pt x="780" y="12544"/>
                  </a:lnTo>
                  <a:lnTo>
                    <a:pt x="585" y="12665"/>
                  </a:lnTo>
                  <a:lnTo>
                    <a:pt x="366" y="12836"/>
                  </a:lnTo>
                  <a:lnTo>
                    <a:pt x="366" y="12836"/>
                  </a:lnTo>
                  <a:lnTo>
                    <a:pt x="196" y="13031"/>
                  </a:lnTo>
                  <a:lnTo>
                    <a:pt x="98" y="13250"/>
                  </a:lnTo>
                  <a:lnTo>
                    <a:pt x="25" y="13493"/>
                  </a:lnTo>
                  <a:lnTo>
                    <a:pt x="1" y="13761"/>
                  </a:lnTo>
                  <a:lnTo>
                    <a:pt x="1" y="13761"/>
                  </a:lnTo>
                  <a:lnTo>
                    <a:pt x="25" y="13981"/>
                  </a:lnTo>
                  <a:lnTo>
                    <a:pt x="50" y="14200"/>
                  </a:lnTo>
                  <a:lnTo>
                    <a:pt x="123" y="14395"/>
                  </a:lnTo>
                  <a:lnTo>
                    <a:pt x="220" y="14614"/>
                  </a:lnTo>
                  <a:lnTo>
                    <a:pt x="318" y="14784"/>
                  </a:lnTo>
                  <a:lnTo>
                    <a:pt x="439" y="14979"/>
                  </a:lnTo>
                  <a:lnTo>
                    <a:pt x="561" y="15150"/>
                  </a:lnTo>
                  <a:lnTo>
                    <a:pt x="707" y="15320"/>
                  </a:lnTo>
                  <a:lnTo>
                    <a:pt x="707" y="15320"/>
                  </a:lnTo>
                  <a:lnTo>
                    <a:pt x="878" y="15466"/>
                  </a:lnTo>
                  <a:lnTo>
                    <a:pt x="1048" y="15588"/>
                  </a:lnTo>
                  <a:lnTo>
                    <a:pt x="1243" y="15710"/>
                  </a:lnTo>
                  <a:lnTo>
                    <a:pt x="1438" y="15832"/>
                  </a:lnTo>
                  <a:lnTo>
                    <a:pt x="1633" y="15905"/>
                  </a:lnTo>
                  <a:lnTo>
                    <a:pt x="1852" y="15978"/>
                  </a:lnTo>
                  <a:lnTo>
                    <a:pt x="2047" y="16002"/>
                  </a:lnTo>
                  <a:lnTo>
                    <a:pt x="2266" y="16026"/>
                  </a:lnTo>
                  <a:lnTo>
                    <a:pt x="2266" y="16026"/>
                  </a:lnTo>
                  <a:lnTo>
                    <a:pt x="2534" y="16002"/>
                  </a:lnTo>
                  <a:lnTo>
                    <a:pt x="2777" y="15929"/>
                  </a:lnTo>
                  <a:lnTo>
                    <a:pt x="2997" y="15832"/>
                  </a:lnTo>
                  <a:lnTo>
                    <a:pt x="3191" y="15661"/>
                  </a:lnTo>
                  <a:lnTo>
                    <a:pt x="3191" y="15661"/>
                  </a:lnTo>
                  <a:lnTo>
                    <a:pt x="3362" y="15466"/>
                  </a:lnTo>
                  <a:lnTo>
                    <a:pt x="3484" y="15247"/>
                  </a:lnTo>
                  <a:lnTo>
                    <a:pt x="3557" y="15052"/>
                  </a:lnTo>
                  <a:lnTo>
                    <a:pt x="3605" y="14833"/>
                  </a:lnTo>
                  <a:lnTo>
                    <a:pt x="3679" y="14614"/>
                  </a:lnTo>
                  <a:lnTo>
                    <a:pt x="3752" y="14419"/>
                  </a:lnTo>
                  <a:lnTo>
                    <a:pt x="3849" y="14200"/>
                  </a:lnTo>
                  <a:lnTo>
                    <a:pt x="4019" y="14029"/>
                  </a:lnTo>
                  <a:lnTo>
                    <a:pt x="4019" y="14029"/>
                  </a:lnTo>
                  <a:lnTo>
                    <a:pt x="4287" y="13786"/>
                  </a:lnTo>
                  <a:lnTo>
                    <a:pt x="4531" y="13591"/>
                  </a:lnTo>
                  <a:lnTo>
                    <a:pt x="4750" y="13493"/>
                  </a:lnTo>
                  <a:lnTo>
                    <a:pt x="4945" y="13445"/>
                  </a:lnTo>
                  <a:lnTo>
                    <a:pt x="5140" y="13445"/>
                  </a:lnTo>
                  <a:lnTo>
                    <a:pt x="5310" y="13493"/>
                  </a:lnTo>
                  <a:lnTo>
                    <a:pt x="5481" y="13615"/>
                  </a:lnTo>
                  <a:lnTo>
                    <a:pt x="5651" y="13737"/>
                  </a:lnTo>
                  <a:lnTo>
                    <a:pt x="5822" y="13932"/>
                  </a:lnTo>
                  <a:lnTo>
                    <a:pt x="5992" y="14127"/>
                  </a:lnTo>
                  <a:lnTo>
                    <a:pt x="6358" y="14614"/>
                  </a:lnTo>
                  <a:lnTo>
                    <a:pt x="6796" y="15150"/>
                  </a:lnTo>
                  <a:lnTo>
                    <a:pt x="7039" y="15442"/>
                  </a:lnTo>
                  <a:lnTo>
                    <a:pt x="7307" y="15734"/>
                  </a:lnTo>
                  <a:lnTo>
                    <a:pt x="7307" y="15734"/>
                  </a:lnTo>
                  <a:lnTo>
                    <a:pt x="7454" y="15856"/>
                  </a:lnTo>
                  <a:lnTo>
                    <a:pt x="7648" y="15953"/>
                  </a:lnTo>
                  <a:lnTo>
                    <a:pt x="7819" y="16002"/>
                  </a:lnTo>
                  <a:lnTo>
                    <a:pt x="8014" y="16026"/>
                  </a:lnTo>
                  <a:lnTo>
                    <a:pt x="8014" y="16026"/>
                  </a:lnTo>
                  <a:lnTo>
                    <a:pt x="8111" y="16002"/>
                  </a:lnTo>
                  <a:lnTo>
                    <a:pt x="8257" y="15929"/>
                  </a:lnTo>
                  <a:lnTo>
                    <a:pt x="8720" y="15661"/>
                  </a:lnTo>
                  <a:lnTo>
                    <a:pt x="8988" y="15491"/>
                  </a:lnTo>
                  <a:lnTo>
                    <a:pt x="9280" y="15271"/>
                  </a:lnTo>
                  <a:lnTo>
                    <a:pt x="9597" y="15052"/>
                  </a:lnTo>
                  <a:lnTo>
                    <a:pt x="9889" y="14784"/>
                  </a:lnTo>
                  <a:lnTo>
                    <a:pt x="10157" y="14516"/>
                  </a:lnTo>
                  <a:lnTo>
                    <a:pt x="10400" y="14224"/>
                  </a:lnTo>
                  <a:lnTo>
                    <a:pt x="10595" y="13932"/>
                  </a:lnTo>
                  <a:lnTo>
                    <a:pt x="10668" y="13786"/>
                  </a:lnTo>
                  <a:lnTo>
                    <a:pt x="10717" y="13615"/>
                  </a:lnTo>
                  <a:lnTo>
                    <a:pt x="10766" y="13469"/>
                  </a:lnTo>
                  <a:lnTo>
                    <a:pt x="10790" y="13323"/>
                  </a:lnTo>
                  <a:lnTo>
                    <a:pt x="10790" y="13177"/>
                  </a:lnTo>
                  <a:lnTo>
                    <a:pt x="10766" y="13006"/>
                  </a:lnTo>
                  <a:lnTo>
                    <a:pt x="10717" y="12860"/>
                  </a:lnTo>
                  <a:lnTo>
                    <a:pt x="10644" y="12714"/>
                  </a:lnTo>
                  <a:lnTo>
                    <a:pt x="10547" y="12568"/>
                  </a:lnTo>
                  <a:lnTo>
                    <a:pt x="10425" y="12422"/>
                  </a:lnTo>
                  <a:lnTo>
                    <a:pt x="10425" y="12422"/>
                  </a:lnTo>
                  <a:lnTo>
                    <a:pt x="10230" y="12276"/>
                  </a:lnTo>
                  <a:lnTo>
                    <a:pt x="10035" y="12178"/>
                  </a:lnTo>
                  <a:lnTo>
                    <a:pt x="9840" y="12105"/>
                  </a:lnTo>
                  <a:lnTo>
                    <a:pt x="9621" y="12032"/>
                  </a:lnTo>
                  <a:lnTo>
                    <a:pt x="9402" y="11983"/>
                  </a:lnTo>
                  <a:lnTo>
                    <a:pt x="9183" y="11886"/>
                  </a:lnTo>
                  <a:lnTo>
                    <a:pt x="8988" y="11789"/>
                  </a:lnTo>
                  <a:lnTo>
                    <a:pt x="8793" y="11618"/>
                  </a:lnTo>
                  <a:lnTo>
                    <a:pt x="8793" y="11618"/>
                  </a:lnTo>
                  <a:lnTo>
                    <a:pt x="8623" y="11423"/>
                  </a:lnTo>
                  <a:lnTo>
                    <a:pt x="8525" y="11204"/>
                  </a:lnTo>
                  <a:lnTo>
                    <a:pt x="8452" y="10961"/>
                  </a:lnTo>
                  <a:lnTo>
                    <a:pt x="8428" y="10668"/>
                  </a:lnTo>
                  <a:lnTo>
                    <a:pt x="8428" y="10668"/>
                  </a:lnTo>
                  <a:lnTo>
                    <a:pt x="8452" y="10473"/>
                  </a:lnTo>
                  <a:lnTo>
                    <a:pt x="8476" y="10254"/>
                  </a:lnTo>
                  <a:lnTo>
                    <a:pt x="8549" y="10059"/>
                  </a:lnTo>
                  <a:lnTo>
                    <a:pt x="8623" y="9865"/>
                  </a:lnTo>
                  <a:lnTo>
                    <a:pt x="8720" y="9670"/>
                  </a:lnTo>
                  <a:lnTo>
                    <a:pt x="8842" y="9475"/>
                  </a:lnTo>
                  <a:lnTo>
                    <a:pt x="8988" y="9304"/>
                  </a:lnTo>
                  <a:lnTo>
                    <a:pt x="9134" y="9134"/>
                  </a:lnTo>
                  <a:lnTo>
                    <a:pt x="9134" y="9134"/>
                  </a:lnTo>
                  <a:lnTo>
                    <a:pt x="9304" y="8988"/>
                  </a:lnTo>
                  <a:lnTo>
                    <a:pt x="9475" y="8866"/>
                  </a:lnTo>
                  <a:lnTo>
                    <a:pt x="9645" y="8744"/>
                  </a:lnTo>
                  <a:lnTo>
                    <a:pt x="9840" y="8622"/>
                  </a:lnTo>
                  <a:lnTo>
                    <a:pt x="10035" y="8549"/>
                  </a:lnTo>
                  <a:lnTo>
                    <a:pt x="10254" y="8476"/>
                  </a:lnTo>
                  <a:lnTo>
                    <a:pt x="10474" y="8452"/>
                  </a:lnTo>
                  <a:lnTo>
                    <a:pt x="10668" y="8428"/>
                  </a:lnTo>
                  <a:lnTo>
                    <a:pt x="10668" y="8428"/>
                  </a:lnTo>
                  <a:lnTo>
                    <a:pt x="10936" y="8452"/>
                  </a:lnTo>
                  <a:lnTo>
                    <a:pt x="11180" y="8525"/>
                  </a:lnTo>
                  <a:lnTo>
                    <a:pt x="11423" y="8622"/>
                  </a:lnTo>
                  <a:lnTo>
                    <a:pt x="11618" y="8793"/>
                  </a:lnTo>
                  <a:lnTo>
                    <a:pt x="11618" y="8793"/>
                  </a:lnTo>
                  <a:lnTo>
                    <a:pt x="11789" y="8988"/>
                  </a:lnTo>
                  <a:lnTo>
                    <a:pt x="11910" y="9207"/>
                  </a:lnTo>
                  <a:lnTo>
                    <a:pt x="11984" y="9426"/>
                  </a:lnTo>
                  <a:lnTo>
                    <a:pt x="12057" y="9645"/>
                  </a:lnTo>
                  <a:lnTo>
                    <a:pt x="12105" y="9840"/>
                  </a:lnTo>
                  <a:lnTo>
                    <a:pt x="12178" y="10035"/>
                  </a:lnTo>
                  <a:lnTo>
                    <a:pt x="12276" y="10230"/>
                  </a:lnTo>
                  <a:lnTo>
                    <a:pt x="12422" y="10425"/>
                  </a:lnTo>
                  <a:lnTo>
                    <a:pt x="12422" y="10425"/>
                  </a:lnTo>
                  <a:lnTo>
                    <a:pt x="12568" y="10547"/>
                  </a:lnTo>
                  <a:lnTo>
                    <a:pt x="12714" y="10644"/>
                  </a:lnTo>
                  <a:lnTo>
                    <a:pt x="12860" y="10717"/>
                  </a:lnTo>
                  <a:lnTo>
                    <a:pt x="13006" y="10766"/>
                  </a:lnTo>
                  <a:lnTo>
                    <a:pt x="13177" y="10790"/>
                  </a:lnTo>
                  <a:lnTo>
                    <a:pt x="13323" y="10790"/>
                  </a:lnTo>
                  <a:lnTo>
                    <a:pt x="13469" y="10766"/>
                  </a:lnTo>
                  <a:lnTo>
                    <a:pt x="13615" y="10717"/>
                  </a:lnTo>
                  <a:lnTo>
                    <a:pt x="13786" y="10668"/>
                  </a:lnTo>
                  <a:lnTo>
                    <a:pt x="13932" y="10595"/>
                  </a:lnTo>
                  <a:lnTo>
                    <a:pt x="14224" y="10400"/>
                  </a:lnTo>
                  <a:lnTo>
                    <a:pt x="14516" y="10157"/>
                  </a:lnTo>
                  <a:lnTo>
                    <a:pt x="14784" y="9889"/>
                  </a:lnTo>
                  <a:lnTo>
                    <a:pt x="15052" y="9597"/>
                  </a:lnTo>
                  <a:lnTo>
                    <a:pt x="15271" y="9280"/>
                  </a:lnTo>
                  <a:lnTo>
                    <a:pt x="15491" y="8988"/>
                  </a:lnTo>
                  <a:lnTo>
                    <a:pt x="15661" y="8720"/>
                  </a:lnTo>
                  <a:lnTo>
                    <a:pt x="15929" y="8257"/>
                  </a:lnTo>
                  <a:lnTo>
                    <a:pt x="16002" y="8111"/>
                  </a:lnTo>
                  <a:lnTo>
                    <a:pt x="16026" y="8014"/>
                  </a:lnTo>
                  <a:lnTo>
                    <a:pt x="16026" y="8014"/>
                  </a:lnTo>
                  <a:lnTo>
                    <a:pt x="16002" y="7819"/>
                  </a:lnTo>
                  <a:lnTo>
                    <a:pt x="15953" y="7648"/>
                  </a:lnTo>
                  <a:lnTo>
                    <a:pt x="15856" y="7453"/>
                  </a:lnTo>
                  <a:lnTo>
                    <a:pt x="15734" y="7307"/>
                  </a:lnTo>
                  <a:lnTo>
                    <a:pt x="15734" y="7307"/>
                  </a:lnTo>
                  <a:lnTo>
                    <a:pt x="15442" y="7039"/>
                  </a:lnTo>
                  <a:lnTo>
                    <a:pt x="15150" y="6796"/>
                  </a:lnTo>
                  <a:lnTo>
                    <a:pt x="14614" y="6357"/>
                  </a:lnTo>
                  <a:lnTo>
                    <a:pt x="14127" y="5992"/>
                  </a:lnTo>
                  <a:lnTo>
                    <a:pt x="13932" y="5822"/>
                  </a:lnTo>
                  <a:lnTo>
                    <a:pt x="13737" y="5651"/>
                  </a:lnTo>
                  <a:lnTo>
                    <a:pt x="13615" y="5481"/>
                  </a:lnTo>
                  <a:lnTo>
                    <a:pt x="13494" y="5310"/>
                  </a:lnTo>
                  <a:lnTo>
                    <a:pt x="13445" y="5140"/>
                  </a:lnTo>
                  <a:lnTo>
                    <a:pt x="13445" y="4945"/>
                  </a:lnTo>
                  <a:lnTo>
                    <a:pt x="13494" y="4750"/>
                  </a:lnTo>
                  <a:lnTo>
                    <a:pt x="13591" y="4531"/>
                  </a:lnTo>
                  <a:lnTo>
                    <a:pt x="13761" y="4287"/>
                  </a:lnTo>
                  <a:lnTo>
                    <a:pt x="14029" y="4019"/>
                  </a:lnTo>
                  <a:lnTo>
                    <a:pt x="14029" y="4019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210756" y="4223162"/>
            <a:ext cx="1097700" cy="1097701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xmlns="" id="{53800BF0-EA49-40C0-8649-75D6BDF9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xmlns="" id="{79661C20-BBF0-404A-8E3F-1DE2B163A6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577" y="1311969"/>
            <a:ext cx="7093286" cy="3325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ground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331">
            <a:extLst>
              <a:ext uri="{FF2B5EF4-FFF2-40B4-BE49-F238E27FC236}">
                <a16:creationId xmlns:a16="http://schemas.microsoft.com/office/drawing/2014/main" xmlns="" id="{7C994F5F-7139-44CE-9DE9-45E849883FC4}"/>
              </a:ext>
            </a:extLst>
          </p:cNvPr>
          <p:cNvSpPr/>
          <p:nvPr userDrawn="1"/>
        </p:nvSpPr>
        <p:spPr>
          <a:xfrm>
            <a:off x="-189698" y="867829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32">
            <a:extLst>
              <a:ext uri="{FF2B5EF4-FFF2-40B4-BE49-F238E27FC236}">
                <a16:creationId xmlns:a16="http://schemas.microsoft.com/office/drawing/2014/main" xmlns="" id="{6E519100-EFF1-486E-8813-047123233685}"/>
              </a:ext>
            </a:extLst>
          </p:cNvPr>
          <p:cNvSpPr/>
          <p:nvPr userDrawn="1"/>
        </p:nvSpPr>
        <p:spPr>
          <a:xfrm>
            <a:off x="145427" y="191823"/>
            <a:ext cx="1054200" cy="105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33">
            <a:extLst>
              <a:ext uri="{FF2B5EF4-FFF2-40B4-BE49-F238E27FC236}">
                <a16:creationId xmlns:a16="http://schemas.microsoft.com/office/drawing/2014/main" xmlns="" id="{867ED05B-57BE-4F19-A59C-2A7774AF1C05}"/>
              </a:ext>
            </a:extLst>
          </p:cNvPr>
          <p:cNvSpPr/>
          <p:nvPr userDrawn="1"/>
        </p:nvSpPr>
        <p:spPr>
          <a:xfrm>
            <a:off x="452668" y="-61455"/>
            <a:ext cx="398700" cy="398699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34">
            <a:extLst>
              <a:ext uri="{FF2B5EF4-FFF2-40B4-BE49-F238E27FC236}">
                <a16:creationId xmlns:a16="http://schemas.microsoft.com/office/drawing/2014/main" xmlns="" id="{0C3C408A-49A9-4F72-A2C3-2207C8895FAE}"/>
              </a:ext>
            </a:extLst>
          </p:cNvPr>
          <p:cNvSpPr/>
          <p:nvPr userDrawn="1"/>
        </p:nvSpPr>
        <p:spPr>
          <a:xfrm>
            <a:off x="947179" y="1016183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5">
            <a:extLst>
              <a:ext uri="{FF2B5EF4-FFF2-40B4-BE49-F238E27FC236}">
                <a16:creationId xmlns:a16="http://schemas.microsoft.com/office/drawing/2014/main" xmlns="" id="{BE7423E0-8EA6-420F-9D16-CAF773B2087F}"/>
              </a:ext>
            </a:extLst>
          </p:cNvPr>
          <p:cNvSpPr/>
          <p:nvPr userDrawn="1"/>
        </p:nvSpPr>
        <p:spPr>
          <a:xfrm>
            <a:off x="415705" y="1355057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2">
            <a:extLst>
              <a:ext uri="{FF2B5EF4-FFF2-40B4-BE49-F238E27FC236}">
                <a16:creationId xmlns:a16="http://schemas.microsoft.com/office/drawing/2014/main" xmlns="" id="{02C6FA13-CEF3-44B9-B8CC-BBDD3FFD6881}"/>
              </a:ext>
            </a:extLst>
          </p:cNvPr>
          <p:cNvSpPr/>
          <p:nvPr userDrawn="1"/>
        </p:nvSpPr>
        <p:spPr>
          <a:xfrm>
            <a:off x="185866" y="1597673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36">
            <a:extLst>
              <a:ext uri="{FF2B5EF4-FFF2-40B4-BE49-F238E27FC236}">
                <a16:creationId xmlns:a16="http://schemas.microsoft.com/office/drawing/2014/main" xmlns="" id="{6ACC5357-C48A-4965-A14D-8E358F19C32E}"/>
              </a:ext>
            </a:extLst>
          </p:cNvPr>
          <p:cNvSpPr/>
          <p:nvPr userDrawn="1"/>
        </p:nvSpPr>
        <p:spPr>
          <a:xfrm>
            <a:off x="8163575" y="4196873"/>
            <a:ext cx="1097700" cy="109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37">
            <a:extLst>
              <a:ext uri="{FF2B5EF4-FFF2-40B4-BE49-F238E27FC236}">
                <a16:creationId xmlns:a16="http://schemas.microsoft.com/office/drawing/2014/main" xmlns="" id="{6CA3E8A3-16F6-440D-958D-E0C62C45A55D}"/>
              </a:ext>
            </a:extLst>
          </p:cNvPr>
          <p:cNvSpPr/>
          <p:nvPr userDrawn="1"/>
        </p:nvSpPr>
        <p:spPr>
          <a:xfrm>
            <a:off x="8823118" y="3009941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38">
            <a:extLst>
              <a:ext uri="{FF2B5EF4-FFF2-40B4-BE49-F238E27FC236}">
                <a16:creationId xmlns:a16="http://schemas.microsoft.com/office/drawing/2014/main" xmlns="" id="{CF72A2B6-73D0-47DF-9D5F-8B65F0277783}"/>
              </a:ext>
            </a:extLst>
          </p:cNvPr>
          <p:cNvSpPr/>
          <p:nvPr userDrawn="1"/>
        </p:nvSpPr>
        <p:spPr>
          <a:xfrm>
            <a:off x="8409726" y="4002735"/>
            <a:ext cx="413400" cy="413400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39">
            <a:extLst>
              <a:ext uri="{FF2B5EF4-FFF2-40B4-BE49-F238E27FC236}">
                <a16:creationId xmlns:a16="http://schemas.microsoft.com/office/drawing/2014/main" xmlns="" id="{2BD3F3E9-E6BA-4213-B3EF-47AA51D8513E}"/>
              </a:ext>
            </a:extLst>
          </p:cNvPr>
          <p:cNvSpPr/>
          <p:nvPr userDrawn="1"/>
        </p:nvSpPr>
        <p:spPr>
          <a:xfrm>
            <a:off x="8937673" y="3901430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40">
            <a:extLst>
              <a:ext uri="{FF2B5EF4-FFF2-40B4-BE49-F238E27FC236}">
                <a16:creationId xmlns:a16="http://schemas.microsoft.com/office/drawing/2014/main" xmlns="" id="{FB099E66-C682-48C2-8740-41EA24312393}"/>
              </a:ext>
            </a:extLst>
          </p:cNvPr>
          <p:cNvSpPr/>
          <p:nvPr userDrawn="1"/>
        </p:nvSpPr>
        <p:spPr>
          <a:xfrm>
            <a:off x="7865646" y="4830452"/>
            <a:ext cx="213000" cy="213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341">
            <a:extLst>
              <a:ext uri="{FF2B5EF4-FFF2-40B4-BE49-F238E27FC236}">
                <a16:creationId xmlns:a16="http://schemas.microsoft.com/office/drawing/2014/main" xmlns="" id="{0B20CA4C-B966-477F-BF01-23369D8FB786}"/>
              </a:ext>
            </a:extLst>
          </p:cNvPr>
          <p:cNvSpPr/>
          <p:nvPr userDrawn="1"/>
        </p:nvSpPr>
        <p:spPr>
          <a:xfrm>
            <a:off x="7641285" y="470346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343">
            <a:extLst>
              <a:ext uri="{FF2B5EF4-FFF2-40B4-BE49-F238E27FC236}">
                <a16:creationId xmlns:a16="http://schemas.microsoft.com/office/drawing/2014/main" xmlns="" id="{5E61079B-723E-47B0-AB99-2F40C4354C8F}"/>
              </a:ext>
            </a:extLst>
          </p:cNvPr>
          <p:cNvSpPr/>
          <p:nvPr userDrawn="1"/>
        </p:nvSpPr>
        <p:spPr>
          <a:xfrm>
            <a:off x="9042036" y="322885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xmlns="" id="{DDC3E2D7-8A69-4125-80A6-6FDC9EFA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Content Placeholder 3">
            <a:extLst>
              <a:ext uri="{FF2B5EF4-FFF2-40B4-BE49-F238E27FC236}">
                <a16:creationId xmlns:a16="http://schemas.microsoft.com/office/drawing/2014/main" xmlns="" id="{6D31F6B9-007D-46AD-8858-2C64C0C593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577" y="1311969"/>
            <a:ext cx="7093286" cy="33255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8244698" y="4332624"/>
            <a:ext cx="899302" cy="83493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qua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-117275" y="847256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1156975" y="-137273"/>
            <a:ext cx="398700" cy="398699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397225" y="337513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488128" y="1334484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7847950" y="4168078"/>
            <a:ext cx="1097700" cy="109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8507493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8622048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7550021" y="4801657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7325660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258289" y="1577100"/>
            <a:ext cx="93900" cy="93899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8726411" y="3200064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19" name="Shape 319"/>
          <p:cNvGrpSpPr/>
          <p:nvPr/>
        </p:nvGrpSpPr>
        <p:grpSpPr>
          <a:xfrm>
            <a:off x="545621" y="382389"/>
            <a:ext cx="398657" cy="631920"/>
            <a:chOff x="6718575" y="2318625"/>
            <a:chExt cx="256950" cy="407375"/>
          </a:xfrm>
        </p:grpSpPr>
        <p:sp>
          <p:nvSpPr>
            <p:cNvPr id="320" name="Shape 32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7847950" y="4303830"/>
            <a:ext cx="1078300" cy="83967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algn="ctr">
              <a:defRPr/>
            </a:lvl1pPr>
          </a:lstStyle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384683" y="46323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lang="en" sz="1200">
              <a:solidFill>
                <a:srgbClr val="A6BCC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083B06A-A39D-407C-8E10-00C961A8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00" y="274638"/>
            <a:ext cx="7346950" cy="842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4082DBC-8105-40DF-843D-E971A3998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4700" y="1257300"/>
            <a:ext cx="7740650" cy="3375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72C81E8-750A-449D-A86E-8B2E4ED1F80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63" r:id="rId4"/>
    <p:sldLayoutId id="2147483662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ln>
            <a:noFill/>
          </a:ln>
          <a:solidFill>
            <a:schemeClr val="tx1"/>
          </a:solidFill>
          <a:latin typeface="+mj-lt"/>
          <a:ea typeface="Lato" panose="020F0502020204030203" pitchFamily="34" charset="0"/>
          <a:cs typeface="Lato" panose="020F0502020204030203" pitchFamily="34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jp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5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B90141A-C346-402C-9E72-123EB982D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93" y="1442027"/>
            <a:ext cx="6825571" cy="1863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EAACAF-B0A9-44E7-B4D9-EFF12AD16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573" y="55192"/>
            <a:ext cx="205561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D194583-E76F-4CD8-B03C-62A7A1005590}"/>
              </a:ext>
            </a:extLst>
          </p:cNvPr>
          <p:cNvSpPr txBox="1"/>
          <p:nvPr/>
        </p:nvSpPr>
        <p:spPr>
          <a:xfrm>
            <a:off x="0" y="4835723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Code: MEx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75FEE0A-1055-4A4F-B28D-5FBC1530F6DA}"/>
              </a:ext>
            </a:extLst>
          </p:cNvPr>
          <p:cNvSpPr txBox="1"/>
          <p:nvPr/>
        </p:nvSpPr>
        <p:spPr>
          <a:xfrm>
            <a:off x="6928329" y="4850064"/>
            <a:ext cx="2215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Hanoi, September 1</a:t>
            </a:r>
            <a:r>
              <a:rPr lang="en-US" i="1" baseline="30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</a:t>
            </a:r>
            <a:r>
              <a:rPr lang="en-US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2017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050DC4D-9237-4D40-97E2-DA689FC7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14" y="453092"/>
            <a:ext cx="6761485" cy="615337"/>
          </a:xfrm>
        </p:spPr>
        <p:txBody>
          <a:bodyPr>
            <a:normAutofit/>
          </a:bodyPr>
          <a:lstStyle/>
          <a:p>
            <a:r>
              <a:rPr lang="en-US" sz="2400" dirty="0"/>
              <a:t>System Development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A4B38A4-B6C6-4E29-BF51-BD6BEDD1D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10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86" name="Shape 955">
            <a:extLst>
              <a:ext uri="{FF2B5EF4-FFF2-40B4-BE49-F238E27FC236}">
                <a16:creationId xmlns:a16="http://schemas.microsoft.com/office/drawing/2014/main" xmlns="" id="{6A35E9CE-61F1-41A5-969A-EB7BA927CFE8}"/>
              </a:ext>
            </a:extLst>
          </p:cNvPr>
          <p:cNvGrpSpPr/>
          <p:nvPr/>
        </p:nvGrpSpPr>
        <p:grpSpPr>
          <a:xfrm>
            <a:off x="480352" y="535273"/>
            <a:ext cx="384278" cy="363887"/>
            <a:chOff x="5973900" y="318475"/>
            <a:chExt cx="401900" cy="380575"/>
          </a:xfrm>
        </p:grpSpPr>
        <p:sp>
          <p:nvSpPr>
            <p:cNvPr id="87" name="Shape 956">
              <a:extLst>
                <a:ext uri="{FF2B5EF4-FFF2-40B4-BE49-F238E27FC236}">
                  <a16:creationId xmlns:a16="http://schemas.microsoft.com/office/drawing/2014/main" xmlns="" id="{05D62E1D-6501-409C-92E0-22856CF34DD4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957">
              <a:extLst>
                <a:ext uri="{FF2B5EF4-FFF2-40B4-BE49-F238E27FC236}">
                  <a16:creationId xmlns:a16="http://schemas.microsoft.com/office/drawing/2014/main" xmlns="" id="{D733E856-3425-4448-ABCE-152D03D51EEF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958">
              <a:extLst>
                <a:ext uri="{FF2B5EF4-FFF2-40B4-BE49-F238E27FC236}">
                  <a16:creationId xmlns:a16="http://schemas.microsoft.com/office/drawing/2014/main" xmlns="" id="{DEAD4053-9860-4584-B434-747796461B5D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59">
              <a:extLst>
                <a:ext uri="{FF2B5EF4-FFF2-40B4-BE49-F238E27FC236}">
                  <a16:creationId xmlns:a16="http://schemas.microsoft.com/office/drawing/2014/main" xmlns="" id="{85ADEECF-99BC-4E92-8C21-498B11F0A125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60">
              <a:extLst>
                <a:ext uri="{FF2B5EF4-FFF2-40B4-BE49-F238E27FC236}">
                  <a16:creationId xmlns:a16="http://schemas.microsoft.com/office/drawing/2014/main" xmlns="" id="{4B5856D6-CBE2-41BD-AEF7-741CEE533A8E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61">
              <a:extLst>
                <a:ext uri="{FF2B5EF4-FFF2-40B4-BE49-F238E27FC236}">
                  <a16:creationId xmlns:a16="http://schemas.microsoft.com/office/drawing/2014/main" xmlns="" id="{092F5287-8E20-4400-8593-DD66E591777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62">
              <a:extLst>
                <a:ext uri="{FF2B5EF4-FFF2-40B4-BE49-F238E27FC236}">
                  <a16:creationId xmlns:a16="http://schemas.microsoft.com/office/drawing/2014/main" xmlns="" id="{5FDFF6A8-85C4-495F-87D2-ABDDEAD1F5A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63">
              <a:extLst>
                <a:ext uri="{FF2B5EF4-FFF2-40B4-BE49-F238E27FC236}">
                  <a16:creationId xmlns:a16="http://schemas.microsoft.com/office/drawing/2014/main" xmlns="" id="{D2838C5D-0904-4D8A-9387-6FA10E52C842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64">
              <a:extLst>
                <a:ext uri="{FF2B5EF4-FFF2-40B4-BE49-F238E27FC236}">
                  <a16:creationId xmlns:a16="http://schemas.microsoft.com/office/drawing/2014/main" xmlns="" id="{E1BDA479-A85F-4DB2-96F9-B54FE16B7EE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5">
              <a:extLst>
                <a:ext uri="{FF2B5EF4-FFF2-40B4-BE49-F238E27FC236}">
                  <a16:creationId xmlns:a16="http://schemas.microsoft.com/office/drawing/2014/main" xmlns="" id="{76CB633A-B4E0-4D46-BC13-113CBB237E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66">
              <a:extLst>
                <a:ext uri="{FF2B5EF4-FFF2-40B4-BE49-F238E27FC236}">
                  <a16:creationId xmlns:a16="http://schemas.microsoft.com/office/drawing/2014/main" xmlns="" id="{4EB88F30-4AF6-4773-8C5E-145E4268F70F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67">
              <a:extLst>
                <a:ext uri="{FF2B5EF4-FFF2-40B4-BE49-F238E27FC236}">
                  <a16:creationId xmlns:a16="http://schemas.microsoft.com/office/drawing/2014/main" xmlns="" id="{38DB7CB2-E08F-4F47-93ED-082402B10D4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68">
              <a:extLst>
                <a:ext uri="{FF2B5EF4-FFF2-40B4-BE49-F238E27FC236}">
                  <a16:creationId xmlns:a16="http://schemas.microsoft.com/office/drawing/2014/main" xmlns="" id="{32DF9DB8-14FA-43AE-A74C-84A1484B93E2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969">
              <a:extLst>
                <a:ext uri="{FF2B5EF4-FFF2-40B4-BE49-F238E27FC236}">
                  <a16:creationId xmlns:a16="http://schemas.microsoft.com/office/drawing/2014/main" xmlns="" id="{963D7E8A-35B9-4F72-B0FC-760EEA293C8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99CEF5-2D68-4E0C-9143-50BC80E09ACE}"/>
              </a:ext>
            </a:extLst>
          </p:cNvPr>
          <p:cNvSpPr txBox="1"/>
          <p:nvPr/>
        </p:nvSpPr>
        <p:spPr>
          <a:xfrm>
            <a:off x="1280152" y="880539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2DC3EBB-DA17-4BA0-B619-E0DE82E10332}"/>
              </a:ext>
            </a:extLst>
          </p:cNvPr>
          <p:cNvSpPr txBox="1"/>
          <p:nvPr/>
        </p:nvSpPr>
        <p:spPr>
          <a:xfrm>
            <a:off x="1279314" y="1188099"/>
            <a:ext cx="2154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Chờ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tú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xem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lại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project plan</a:t>
            </a:r>
          </a:p>
        </p:txBody>
      </p:sp>
    </p:spTree>
    <p:extLst>
      <p:ext uri="{BB962C8B-B14F-4D97-AF65-F5344CB8AC3E}">
        <p14:creationId xmlns:p14="http://schemas.microsoft.com/office/powerpoint/2010/main" val="7185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75A45B9-D09D-43FC-B566-F7314A294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11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971B8C0-734A-4367-A36D-EAF473FE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Tools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066B8D9C-1725-484C-8A53-7533C81C3536}"/>
              </a:ext>
            </a:extLst>
          </p:cNvPr>
          <p:cNvGrpSpPr/>
          <p:nvPr/>
        </p:nvGrpSpPr>
        <p:grpSpPr>
          <a:xfrm>
            <a:off x="641385" y="947386"/>
            <a:ext cx="2383064" cy="2394277"/>
            <a:chOff x="1153594" y="1220207"/>
            <a:chExt cx="1891082" cy="189998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E31CF4F4-151C-436C-8EA9-7348CE32782D}"/>
                </a:ext>
              </a:extLst>
            </p:cNvPr>
            <p:cNvGrpSpPr/>
            <p:nvPr/>
          </p:nvGrpSpPr>
          <p:grpSpPr>
            <a:xfrm>
              <a:off x="1342335" y="1220207"/>
              <a:ext cx="1560043" cy="1480367"/>
              <a:chOff x="1282521" y="1201698"/>
              <a:chExt cx="1560043" cy="148036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C178E9DB-17EC-4B6D-8238-DF63C4FB8D7D}"/>
                  </a:ext>
                </a:extLst>
              </p:cNvPr>
              <p:cNvSpPr txBox="1"/>
              <p:nvPr/>
            </p:nvSpPr>
            <p:spPr>
              <a:xfrm>
                <a:off x="1649631" y="1201698"/>
                <a:ext cx="825824" cy="1477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500" dirty="0">
                    <a:solidFill>
                      <a:schemeClr val="accent3"/>
                    </a:solidFill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4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879DEF3F-082D-43FD-A2F7-F85E1F3076DF}"/>
                  </a:ext>
                </a:extLst>
              </p:cNvPr>
              <p:cNvSpPr txBox="1"/>
              <p:nvPr/>
            </p:nvSpPr>
            <p:spPr>
              <a:xfrm>
                <a:off x="1282521" y="2374288"/>
                <a:ext cx="15600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i="1" dirty="0"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Operating Systems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5B9B8F36-E406-408A-BB56-05DFD1810B27}"/>
                </a:ext>
              </a:extLst>
            </p:cNvPr>
            <p:cNvGrpSpPr/>
            <p:nvPr/>
          </p:nvGrpSpPr>
          <p:grpSpPr>
            <a:xfrm>
              <a:off x="1153594" y="2599165"/>
              <a:ext cx="1891082" cy="521022"/>
              <a:chOff x="1056901" y="2579529"/>
              <a:chExt cx="1891082" cy="52102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xmlns="" id="{620668AE-F67A-412E-A5E4-6D59A04A2A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-1" r="80648" b="-4634"/>
              <a:stretch/>
            </p:blipFill>
            <p:spPr>
              <a:xfrm>
                <a:off x="2044418" y="2671445"/>
                <a:ext cx="390331" cy="39076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xmlns="" id="{904F03A9-93A9-4DD7-B85F-EE959733CD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20" t="23965" r="69563" b="21377"/>
              <a:stretch/>
            </p:blipFill>
            <p:spPr>
              <a:xfrm>
                <a:off x="1056901" y="2579529"/>
                <a:ext cx="408039" cy="521022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xmlns="" id="{74A3F85D-185B-406B-8BB7-91186608F5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276" r="15954" b="1980"/>
              <a:stretch/>
            </p:blipFill>
            <p:spPr>
              <a:xfrm>
                <a:off x="1565071" y="2612303"/>
                <a:ext cx="379296" cy="48824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xmlns="" id="{BA8DA068-B0EC-49EC-A5E4-AE409BEE3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4880" y="2654477"/>
                <a:ext cx="413103" cy="413103"/>
              </a:xfrm>
              <a:prstGeom prst="rect">
                <a:avLst/>
              </a:prstGeom>
            </p:spPr>
          </p:pic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7863AA35-F0DE-4C50-8B0C-7E492539908C}"/>
              </a:ext>
            </a:extLst>
          </p:cNvPr>
          <p:cNvGrpSpPr/>
          <p:nvPr/>
        </p:nvGrpSpPr>
        <p:grpSpPr>
          <a:xfrm>
            <a:off x="3778268" y="947386"/>
            <a:ext cx="1972015" cy="2416117"/>
            <a:chOff x="3620574" y="1313810"/>
            <a:chExt cx="1972015" cy="241611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87CAE428-5C58-40BC-8E17-E67039A466EB}"/>
                </a:ext>
              </a:extLst>
            </p:cNvPr>
            <p:cNvGrpSpPr/>
            <p:nvPr/>
          </p:nvGrpSpPr>
          <p:grpSpPr>
            <a:xfrm>
              <a:off x="3620574" y="1313810"/>
              <a:ext cx="1972015" cy="1862048"/>
              <a:chOff x="3685116" y="1201699"/>
              <a:chExt cx="1972015" cy="186204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A71FBA2E-7E33-434E-8CA7-EB2586445A23}"/>
                  </a:ext>
                </a:extLst>
              </p:cNvPr>
              <p:cNvSpPr txBox="1"/>
              <p:nvPr/>
            </p:nvSpPr>
            <p:spPr>
              <a:xfrm>
                <a:off x="4150789" y="1201699"/>
                <a:ext cx="1040670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500" dirty="0">
                    <a:solidFill>
                      <a:schemeClr val="accent5"/>
                    </a:solidFill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3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5AEAF11D-A2AB-47B6-968A-264ACECC136C}"/>
                  </a:ext>
                </a:extLst>
              </p:cNvPr>
              <p:cNvSpPr txBox="1"/>
              <p:nvPr/>
            </p:nvSpPr>
            <p:spPr>
              <a:xfrm>
                <a:off x="3685116" y="2719384"/>
                <a:ext cx="1972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Programming Languages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D8733DF3-7F9F-49D0-8AD7-7BA6BEFD7771}"/>
                </a:ext>
              </a:extLst>
            </p:cNvPr>
            <p:cNvGrpSpPr/>
            <p:nvPr/>
          </p:nvGrpSpPr>
          <p:grpSpPr>
            <a:xfrm>
              <a:off x="3694365" y="3167345"/>
              <a:ext cx="1824431" cy="562582"/>
              <a:chOff x="3543995" y="3886466"/>
              <a:chExt cx="1824431" cy="562582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xmlns="" id="{828D4EFC-10C7-4E47-92A5-0EAF51F1C3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2894" t="21630" r="17313" b="13303"/>
              <a:stretch/>
            </p:blipFill>
            <p:spPr>
              <a:xfrm>
                <a:off x="4189687" y="3903923"/>
                <a:ext cx="500938" cy="54512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xmlns="" id="{834A9724-B2EE-4C65-9C1A-4C769D6C4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3995" y="3918575"/>
                <a:ext cx="530473" cy="530473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xmlns="" id="{C2E27849-E347-4725-9136-1B536B1C6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05844" y="3886466"/>
                <a:ext cx="562582" cy="562582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CDFD62AD-8648-4F08-B04B-C5C51338CC1D}"/>
              </a:ext>
            </a:extLst>
          </p:cNvPr>
          <p:cNvGrpSpPr/>
          <p:nvPr/>
        </p:nvGrpSpPr>
        <p:grpSpPr>
          <a:xfrm>
            <a:off x="6577893" y="947386"/>
            <a:ext cx="1879041" cy="2416117"/>
            <a:chOff x="6543160" y="1367921"/>
            <a:chExt cx="1879041" cy="241611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1A4FD045-D615-42E6-BD8E-BFAF9E7E37A9}"/>
                </a:ext>
              </a:extLst>
            </p:cNvPr>
            <p:cNvGrpSpPr/>
            <p:nvPr/>
          </p:nvGrpSpPr>
          <p:grpSpPr>
            <a:xfrm>
              <a:off x="6543160" y="1367921"/>
              <a:ext cx="1879041" cy="1862048"/>
              <a:chOff x="6292804" y="1201700"/>
              <a:chExt cx="1879041" cy="1862048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252121F8-F335-477E-9355-1CDC9DAAC0EC}"/>
                  </a:ext>
                </a:extLst>
              </p:cNvPr>
              <p:cNvSpPr txBox="1"/>
              <p:nvPr/>
            </p:nvSpPr>
            <p:spPr>
              <a:xfrm>
                <a:off x="6711990" y="1201700"/>
                <a:ext cx="1040670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500" dirty="0">
                    <a:solidFill>
                      <a:schemeClr val="accent4"/>
                    </a:solidFill>
                    <a:latin typeface="Lato Heavy" panose="020F0502020204030203" pitchFamily="34" charset="0"/>
                    <a:ea typeface="Lato Heavy" panose="020F0502020204030203" pitchFamily="34" charset="0"/>
                    <a:cs typeface="Lato Heavy" panose="020F0502020204030203" pitchFamily="34" charset="0"/>
                  </a:rPr>
                  <a:t>2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63032D40-5B86-4092-B99C-B95E6C90EEBA}"/>
                  </a:ext>
                </a:extLst>
              </p:cNvPr>
              <p:cNvSpPr txBox="1"/>
              <p:nvPr/>
            </p:nvSpPr>
            <p:spPr>
              <a:xfrm>
                <a:off x="6292804" y="2719384"/>
                <a:ext cx="18790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Electronic Design Tools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xmlns="" id="{F0FC5A6F-0797-455F-94C4-331EBA357685}"/>
                </a:ext>
              </a:extLst>
            </p:cNvPr>
            <p:cNvGrpSpPr/>
            <p:nvPr/>
          </p:nvGrpSpPr>
          <p:grpSpPr>
            <a:xfrm>
              <a:off x="6851838" y="3232395"/>
              <a:ext cx="1261684" cy="551643"/>
              <a:chOff x="6802582" y="3232395"/>
              <a:chExt cx="1261684" cy="551643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xmlns="" id="{910DAA85-96CF-416B-A60F-4E025F471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2582" y="3232395"/>
                <a:ext cx="551643" cy="551643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xmlns="" id="{1D17A166-E127-4A7E-91E9-1996123AA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82259" y="3260791"/>
                <a:ext cx="482007" cy="483912"/>
              </a:xfrm>
              <a:prstGeom prst="rect">
                <a:avLst/>
              </a:prstGeom>
            </p:spPr>
          </p:pic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F81AB6AC-4E7C-4B35-8CE9-5F2331E829DC}"/>
              </a:ext>
            </a:extLst>
          </p:cNvPr>
          <p:cNvSpPr txBox="1"/>
          <p:nvPr/>
        </p:nvSpPr>
        <p:spPr>
          <a:xfrm>
            <a:off x="4158134" y="3927279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n-lt"/>
              </a:rPr>
              <a:t>Others: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2FB353E4-E9F4-4FB8-8B14-FB8563E14B42}"/>
              </a:ext>
            </a:extLst>
          </p:cNvPr>
          <p:cNvGrpSpPr/>
          <p:nvPr/>
        </p:nvGrpSpPr>
        <p:grpSpPr>
          <a:xfrm>
            <a:off x="1759733" y="4235056"/>
            <a:ext cx="5616837" cy="701786"/>
            <a:chOff x="1755224" y="4235056"/>
            <a:chExt cx="5616837" cy="70178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xmlns="" id="{07B8E102-85C6-4AB5-A88B-794BFC5ACDD9}"/>
                </a:ext>
              </a:extLst>
            </p:cNvPr>
            <p:cNvGrpSpPr/>
            <p:nvPr/>
          </p:nvGrpSpPr>
          <p:grpSpPr>
            <a:xfrm>
              <a:off x="1755224" y="4235056"/>
              <a:ext cx="5616837" cy="701786"/>
              <a:chOff x="1104634" y="4235056"/>
              <a:chExt cx="5616837" cy="701786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xmlns="" id="{45E9FB76-F8F9-44C9-8C9E-B5856D3B4424}"/>
                  </a:ext>
                </a:extLst>
              </p:cNvPr>
              <p:cNvGrpSpPr/>
              <p:nvPr/>
            </p:nvGrpSpPr>
            <p:grpSpPr>
              <a:xfrm>
                <a:off x="3149839" y="4235056"/>
                <a:ext cx="3571632" cy="701786"/>
                <a:chOff x="3125758" y="4138216"/>
                <a:chExt cx="3571632" cy="701786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xmlns="" id="{F2B41FA7-4D06-431F-9337-5554AA9FA3D6}"/>
                    </a:ext>
                  </a:extLst>
                </p:cNvPr>
                <p:cNvGrpSpPr/>
                <p:nvPr/>
              </p:nvGrpSpPr>
              <p:grpSpPr>
                <a:xfrm>
                  <a:off x="4608294" y="4138216"/>
                  <a:ext cx="2089096" cy="701786"/>
                  <a:chOff x="1706199" y="3997728"/>
                  <a:chExt cx="2255115" cy="757556"/>
                </a:xfrm>
              </p:grpSpPr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xmlns="" id="{E1DF850E-591C-458E-A4C6-EFC58791A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r="62964"/>
                  <a:stretch/>
                </p:blipFill>
                <p:spPr>
                  <a:xfrm>
                    <a:off x="1706199" y="3997728"/>
                    <a:ext cx="723836" cy="757556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xmlns="" id="{266F39FA-ED4C-4ACE-9E66-DCA41217E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439714" y="3997728"/>
                    <a:ext cx="1521600" cy="75071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xmlns="" id="{10990444-CF91-4D39-AEC8-D7496CD54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14871" t="2076" r="14813" b="7777"/>
                <a:stretch/>
              </p:blipFill>
              <p:spPr>
                <a:xfrm>
                  <a:off x="3125758" y="4182253"/>
                  <a:ext cx="629294" cy="605064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xmlns="" id="{1B7F5265-EBDF-4929-87A2-6760904B7C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65471" y="4182253"/>
                  <a:ext cx="620238" cy="605064"/>
                </a:xfrm>
                <a:prstGeom prst="rect">
                  <a:avLst/>
                </a:prstGeom>
              </p:spPr>
            </p:pic>
          </p:grp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xmlns="" id="{AA829B1A-A7AF-4E0E-AF05-6D77278420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9680" r="44402"/>
              <a:stretch/>
            </p:blipFill>
            <p:spPr>
              <a:xfrm>
                <a:off x="1776700" y="4279093"/>
                <a:ext cx="588953" cy="641318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xmlns="" id="{E19221D2-050E-4C0B-ABAF-48BB1F8EE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04634" y="4302552"/>
                <a:ext cx="558145" cy="558145"/>
              </a:xfrm>
              <a:prstGeom prst="rect">
                <a:avLst/>
              </a:prstGeom>
            </p:spPr>
          </p:pic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xmlns="" id="{180B3B8D-6688-4FBA-B426-CF332613F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130672" y="4306412"/>
              <a:ext cx="577745" cy="577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082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750F068-F46A-468F-8B13-42FC4ABC7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E2D5AA0-2453-4A11-96C6-76AF9BFD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C5CB5D4-32CF-4529-B05C-9C2D17807A5C}"/>
              </a:ext>
            </a:extLst>
          </p:cNvPr>
          <p:cNvSpPr txBox="1"/>
          <p:nvPr/>
        </p:nvSpPr>
        <p:spPr>
          <a:xfrm>
            <a:off x="1014252" y="947386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Chờ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a Luật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chọn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lọc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risk</a:t>
            </a:r>
          </a:p>
        </p:txBody>
      </p:sp>
    </p:spTree>
    <p:extLst>
      <p:ext uri="{BB962C8B-B14F-4D97-AF65-F5344CB8AC3E}">
        <p14:creationId xmlns:p14="http://schemas.microsoft.com/office/powerpoint/2010/main" val="289195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BDF8327-3898-4488-B3DF-851699755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2630" y="1666500"/>
            <a:ext cx="6659700" cy="819900"/>
          </a:xfrm>
        </p:spPr>
        <p:txBody>
          <a:bodyPr anchor="ctr"/>
          <a:lstStyle/>
          <a:p>
            <a:r>
              <a:rPr lang="en-US" b="1" i="0" dirty="0">
                <a:solidFill>
                  <a:schemeClr val="tx1"/>
                </a:solidFill>
                <a:latin typeface="+mj-lt"/>
              </a:rPr>
              <a:t>3. IMPLEMENTATION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19C4CF7-29B3-4673-9B71-B3456DA950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2C309F6-716C-4099-B0EF-DFE3318AB482}"/>
              </a:ext>
            </a:extLst>
          </p:cNvPr>
          <p:cNvGrpSpPr/>
          <p:nvPr/>
        </p:nvGrpSpPr>
        <p:grpSpPr>
          <a:xfrm>
            <a:off x="1739191" y="2659949"/>
            <a:ext cx="1257301" cy="1097860"/>
            <a:chOff x="2574924" y="2669225"/>
            <a:chExt cx="1257301" cy="109786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2ACADD4E-063E-4445-9EEA-35469F692FAD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58A1E52-F5C3-4137-80B9-E7DB3F702F11}"/>
                </a:ext>
              </a:extLst>
            </p:cNvPr>
            <p:cNvSpPr txBox="1"/>
            <p:nvPr/>
          </p:nvSpPr>
          <p:spPr>
            <a:xfrm>
              <a:off x="2574924" y="2872896"/>
              <a:ext cx="12573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System Architecture Design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63208088-3607-4383-9680-9E1F6859DA21}"/>
              </a:ext>
            </a:extLst>
          </p:cNvPr>
          <p:cNvGrpSpPr/>
          <p:nvPr/>
        </p:nvGrpSpPr>
        <p:grpSpPr>
          <a:xfrm>
            <a:off x="3208630" y="2659949"/>
            <a:ext cx="1257301" cy="1097860"/>
            <a:chOff x="2574924" y="2669225"/>
            <a:chExt cx="1257301" cy="10978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1FD0CBB4-1383-4BD5-90B0-C75B1092C233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6AB0F785-5168-47AD-BF67-3243A4ADD4FE}"/>
                </a:ext>
              </a:extLst>
            </p:cNvPr>
            <p:cNvSpPr txBox="1"/>
            <p:nvPr/>
          </p:nvSpPr>
          <p:spPr>
            <a:xfrm>
              <a:off x="2574924" y="2872896"/>
              <a:ext cx="12573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Software &amp; Hardware Design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D9BAD6C6-DD09-4007-8E8A-9FDF9E3C5CC2}"/>
              </a:ext>
            </a:extLst>
          </p:cNvPr>
          <p:cNvGrpSpPr/>
          <p:nvPr/>
        </p:nvGrpSpPr>
        <p:grpSpPr>
          <a:xfrm>
            <a:off x="6147509" y="2659949"/>
            <a:ext cx="1257301" cy="1097860"/>
            <a:chOff x="2574924" y="2669225"/>
            <a:chExt cx="1257301" cy="10978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A46D0EFB-D38A-491E-9887-4D2C2A94F633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00F7980A-F413-474E-A8EE-D61F200B5DB5}"/>
                </a:ext>
              </a:extLst>
            </p:cNvPr>
            <p:cNvSpPr txBox="1"/>
            <p:nvPr/>
          </p:nvSpPr>
          <p:spPr>
            <a:xfrm>
              <a:off x="2574924" y="2956545"/>
              <a:ext cx="1257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Mechanism Design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60127CBD-3C7E-4461-A50A-9425077408BB}"/>
              </a:ext>
            </a:extLst>
          </p:cNvPr>
          <p:cNvGrpSpPr/>
          <p:nvPr/>
        </p:nvGrpSpPr>
        <p:grpSpPr>
          <a:xfrm>
            <a:off x="4678069" y="2659949"/>
            <a:ext cx="1257301" cy="1097860"/>
            <a:chOff x="2574924" y="2669225"/>
            <a:chExt cx="1257301" cy="109786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C462BADB-438B-48FF-B3A5-1F7B0D695EC7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65D3E08C-5E0D-42BB-AE84-3E16E227281B}"/>
                </a:ext>
              </a:extLst>
            </p:cNvPr>
            <p:cNvSpPr txBox="1"/>
            <p:nvPr/>
          </p:nvSpPr>
          <p:spPr>
            <a:xfrm>
              <a:off x="2574924" y="2956545"/>
              <a:ext cx="1257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Hardware device list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6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F1A92B8-6C58-45DC-923A-4BE235443A5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10756" y="4223162"/>
            <a:ext cx="1097700" cy="1097701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839293EB-DD80-4A46-8CD7-094D04131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Design</a:t>
            </a: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xmlns="" id="{00C8195A-76BD-4E8A-BA59-2F2A0D47AC20}"/>
              </a:ext>
            </a:extLst>
          </p:cNvPr>
          <p:cNvGrpSpPr/>
          <p:nvPr/>
        </p:nvGrpSpPr>
        <p:grpSpPr>
          <a:xfrm>
            <a:off x="5345658" y="3437590"/>
            <a:ext cx="2961102" cy="1034160"/>
            <a:chOff x="5012792" y="3869368"/>
            <a:chExt cx="2961102" cy="1034160"/>
          </a:xfrm>
        </p:grpSpPr>
        <p:sp>
          <p:nvSpPr>
            <p:cNvPr id="234" name="Rectangle: Rounded Corners 233">
              <a:extLst>
                <a:ext uri="{FF2B5EF4-FFF2-40B4-BE49-F238E27FC236}">
                  <a16:creationId xmlns:a16="http://schemas.microsoft.com/office/drawing/2014/main" xmlns="" id="{54D16AD6-1209-4C3D-B8FA-3EBDB37AF496}"/>
                </a:ext>
              </a:extLst>
            </p:cNvPr>
            <p:cNvSpPr/>
            <p:nvPr/>
          </p:nvSpPr>
          <p:spPr>
            <a:xfrm>
              <a:off x="5813693" y="3869369"/>
              <a:ext cx="1415055" cy="44516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Microcontroller</a:t>
              </a:r>
            </a:p>
          </p:txBody>
        </p:sp>
        <p:sp>
          <p:nvSpPr>
            <p:cNvPr id="243" name="Rectangle: Rounded Corners 242">
              <a:extLst>
                <a:ext uri="{FF2B5EF4-FFF2-40B4-BE49-F238E27FC236}">
                  <a16:creationId xmlns:a16="http://schemas.microsoft.com/office/drawing/2014/main" xmlns="" id="{17C8C8B8-BEEF-4C91-BC29-F9100995F26B}"/>
                </a:ext>
              </a:extLst>
            </p:cNvPr>
            <p:cNvSpPr/>
            <p:nvPr/>
          </p:nvSpPr>
          <p:spPr>
            <a:xfrm>
              <a:off x="5722148" y="4533560"/>
              <a:ext cx="723405" cy="36996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Pedals</a:t>
              </a:r>
            </a:p>
          </p:txBody>
        </p:sp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xmlns="" id="{F94B3820-3AB4-40B1-8C40-2C5F2290D187}"/>
                </a:ext>
              </a:extLst>
            </p:cNvPr>
            <p:cNvSpPr/>
            <p:nvPr/>
          </p:nvSpPr>
          <p:spPr>
            <a:xfrm>
              <a:off x="6577494" y="4540078"/>
              <a:ext cx="816227" cy="36345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Steering wheel</a:t>
              </a:r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xmlns="" id="{2FF546FA-166B-48DD-AA5D-E9725D687E81}"/>
                </a:ext>
              </a:extLst>
            </p:cNvPr>
            <p:cNvGrpSpPr/>
            <p:nvPr/>
          </p:nvGrpSpPr>
          <p:grpSpPr>
            <a:xfrm>
              <a:off x="7336497" y="3869368"/>
              <a:ext cx="637397" cy="441496"/>
              <a:chOff x="6700534" y="3977960"/>
              <a:chExt cx="637397" cy="441496"/>
            </a:xfrm>
          </p:grpSpPr>
          <p:sp>
            <p:nvSpPr>
              <p:cNvPr id="245" name="Rectangle: Rounded Corners 244">
                <a:extLst>
                  <a:ext uri="{FF2B5EF4-FFF2-40B4-BE49-F238E27FC236}">
                    <a16:creationId xmlns:a16="http://schemas.microsoft.com/office/drawing/2014/main" xmlns="" id="{63C6200E-E0A3-4E69-B8EB-997436E28F17}"/>
                  </a:ext>
                </a:extLst>
              </p:cNvPr>
              <p:cNvSpPr/>
              <p:nvPr/>
            </p:nvSpPr>
            <p:spPr>
              <a:xfrm>
                <a:off x="6809718" y="3977960"/>
                <a:ext cx="419029" cy="441496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" dirty="0"/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xmlns="" id="{64318B48-85B8-40A3-92C6-296765ED5803}"/>
                  </a:ext>
                </a:extLst>
              </p:cNvPr>
              <p:cNvSpPr txBox="1"/>
              <p:nvPr/>
            </p:nvSpPr>
            <p:spPr>
              <a:xfrm>
                <a:off x="6700534" y="4062043"/>
                <a:ext cx="6373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Equip</a:t>
                </a:r>
              </a:p>
            </p:txBody>
          </p:sp>
        </p:grp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xmlns="" id="{7BCA1B81-9CEB-4EFF-A283-0E7AA56821D7}"/>
                </a:ext>
              </a:extLst>
            </p:cNvPr>
            <p:cNvCxnSpPr>
              <a:cxnSpLocks/>
              <a:stCxn id="234" idx="3"/>
            </p:cNvCxnSpPr>
            <p:nvPr/>
          </p:nvCxnSpPr>
          <p:spPr>
            <a:xfrm>
              <a:off x="7228748" y="4091950"/>
              <a:ext cx="2183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xmlns="" id="{2F08CB8D-C556-4916-945F-AC453D4115D2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flipH="1" flipV="1">
              <a:off x="6081655" y="4310592"/>
              <a:ext cx="2196" cy="2229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xmlns="" id="{113B0C90-EDF8-4176-BF5E-8A2D5D37BC1F}"/>
                </a:ext>
              </a:extLst>
            </p:cNvPr>
            <p:cNvCxnSpPr>
              <a:cxnSpLocks/>
              <a:stCxn id="244" idx="0"/>
            </p:cNvCxnSpPr>
            <p:nvPr/>
          </p:nvCxnSpPr>
          <p:spPr>
            <a:xfrm flipH="1" flipV="1">
              <a:off x="6985607" y="4310592"/>
              <a:ext cx="1" cy="229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62" name="Rectangle: Rounded Corners 261">
              <a:extLst>
                <a:ext uri="{FF2B5EF4-FFF2-40B4-BE49-F238E27FC236}">
                  <a16:creationId xmlns:a16="http://schemas.microsoft.com/office/drawing/2014/main" xmlns="" id="{FAE464DB-8824-403B-B88A-079845880C65}"/>
                </a:ext>
              </a:extLst>
            </p:cNvPr>
            <p:cNvSpPr/>
            <p:nvPr/>
          </p:nvSpPr>
          <p:spPr>
            <a:xfrm>
              <a:off x="5012792" y="3869368"/>
              <a:ext cx="600172" cy="44149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Wi-Fi module</a:t>
              </a:r>
            </a:p>
          </p:txBody>
        </p: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xmlns="" id="{B915CC38-4B73-4C56-A9C8-07AB59C869F2}"/>
                </a:ext>
              </a:extLst>
            </p:cNvPr>
            <p:cNvCxnSpPr>
              <a:stCxn id="234" idx="1"/>
              <a:endCxn id="262" idx="3"/>
            </p:cNvCxnSpPr>
            <p:nvPr/>
          </p:nvCxnSpPr>
          <p:spPr>
            <a:xfrm flipH="1" flipV="1">
              <a:off x="5612964" y="4090116"/>
              <a:ext cx="200729" cy="1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68" name="Rectangle: Rounded Corners 267">
            <a:extLst>
              <a:ext uri="{FF2B5EF4-FFF2-40B4-BE49-F238E27FC236}">
                <a16:creationId xmlns:a16="http://schemas.microsoft.com/office/drawing/2014/main" xmlns="" id="{13DDA687-DD8F-4B07-8D9C-DDC7DB4357C3}"/>
              </a:ext>
            </a:extLst>
          </p:cNvPr>
          <p:cNvSpPr/>
          <p:nvPr/>
        </p:nvSpPr>
        <p:spPr>
          <a:xfrm>
            <a:off x="1916587" y="1595626"/>
            <a:ext cx="3100388" cy="12596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xmlns="" id="{2AE8B10E-C130-463D-89DD-0A8084547786}"/>
              </a:ext>
            </a:extLst>
          </p:cNvPr>
          <p:cNvGrpSpPr/>
          <p:nvPr/>
        </p:nvGrpSpPr>
        <p:grpSpPr>
          <a:xfrm>
            <a:off x="741284" y="1681867"/>
            <a:ext cx="4158502" cy="2056310"/>
            <a:chOff x="463312" y="2149073"/>
            <a:chExt cx="4158502" cy="2056310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xmlns="" id="{78815B97-B2F0-4C68-9A14-96AFF7742215}"/>
                </a:ext>
              </a:extLst>
            </p:cNvPr>
            <p:cNvGrpSpPr/>
            <p:nvPr/>
          </p:nvGrpSpPr>
          <p:grpSpPr>
            <a:xfrm>
              <a:off x="463312" y="2149073"/>
              <a:ext cx="3164920" cy="2056310"/>
              <a:chOff x="990600" y="1939835"/>
              <a:chExt cx="3164920" cy="2056310"/>
            </a:xfrm>
          </p:grpSpPr>
          <p:sp>
            <p:nvSpPr>
              <p:cNvPr id="197" name="Rectangle: Rounded Corners 196">
                <a:extLst>
                  <a:ext uri="{FF2B5EF4-FFF2-40B4-BE49-F238E27FC236}">
                    <a16:creationId xmlns:a16="http://schemas.microsoft.com/office/drawing/2014/main" xmlns="" id="{933DAFD2-2DF1-4F7E-8717-992B94308B5C}"/>
                  </a:ext>
                </a:extLst>
              </p:cNvPr>
              <p:cNvSpPr/>
              <p:nvPr/>
            </p:nvSpPr>
            <p:spPr>
              <a:xfrm>
                <a:off x="2265438" y="1939835"/>
                <a:ext cx="1890082" cy="108310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Microprocessor</a:t>
                </a:r>
              </a:p>
            </p:txBody>
          </p:sp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xmlns="" id="{F7EEA3AC-BEA6-4BD7-904C-83734ECC9E17}"/>
                  </a:ext>
                </a:extLst>
              </p:cNvPr>
              <p:cNvSpPr/>
              <p:nvPr/>
            </p:nvSpPr>
            <p:spPr>
              <a:xfrm>
                <a:off x="990600" y="1948613"/>
                <a:ext cx="902634" cy="45812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Camera</a:t>
                </a:r>
              </a:p>
            </p:txBody>
          </p:sp>
          <p:sp>
            <p:nvSpPr>
              <p:cNvPr id="199" name="Rectangle: Rounded Corners 198">
                <a:extLst>
                  <a:ext uri="{FF2B5EF4-FFF2-40B4-BE49-F238E27FC236}">
                    <a16:creationId xmlns:a16="http://schemas.microsoft.com/office/drawing/2014/main" xmlns="" id="{4A856500-A1BE-4D4D-B6E4-35E7A1C50F08}"/>
                  </a:ext>
                </a:extLst>
              </p:cNvPr>
              <p:cNvSpPr/>
              <p:nvPr/>
            </p:nvSpPr>
            <p:spPr>
              <a:xfrm>
                <a:off x="990600" y="2481389"/>
                <a:ext cx="902634" cy="45812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Servo</a:t>
                </a:r>
              </a:p>
            </p:txBody>
          </p:sp>
          <p:sp>
            <p:nvSpPr>
              <p:cNvPr id="200" name="Rectangle: Rounded Corners 199">
                <a:extLst>
                  <a:ext uri="{FF2B5EF4-FFF2-40B4-BE49-F238E27FC236}">
                    <a16:creationId xmlns:a16="http://schemas.microsoft.com/office/drawing/2014/main" xmlns="" id="{DB30FE2D-3597-4144-A97B-8ECD0A2B329D}"/>
                  </a:ext>
                </a:extLst>
              </p:cNvPr>
              <p:cNvSpPr/>
              <p:nvPr/>
            </p:nvSpPr>
            <p:spPr>
              <a:xfrm>
                <a:off x="991693" y="3022944"/>
                <a:ext cx="902634" cy="45812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DC Motors</a:t>
                </a:r>
              </a:p>
            </p:txBody>
          </p:sp>
          <p:sp>
            <p:nvSpPr>
              <p:cNvPr id="201" name="Rectangle: Rounded Corners 200">
                <a:extLst>
                  <a:ext uri="{FF2B5EF4-FFF2-40B4-BE49-F238E27FC236}">
                    <a16:creationId xmlns:a16="http://schemas.microsoft.com/office/drawing/2014/main" xmlns="" id="{CC537AE8-80E5-4645-B0E3-D8D268DE6E6A}"/>
                  </a:ext>
                </a:extLst>
              </p:cNvPr>
              <p:cNvSpPr/>
              <p:nvPr/>
            </p:nvSpPr>
            <p:spPr>
              <a:xfrm>
                <a:off x="2000807" y="3377159"/>
                <a:ext cx="929369" cy="61898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Motor Driver</a:t>
                </a:r>
              </a:p>
            </p:txBody>
          </p:sp>
          <p:sp>
            <p:nvSpPr>
              <p:cNvPr id="202" name="Rectangle: Rounded Corners 201">
                <a:extLst>
                  <a:ext uri="{FF2B5EF4-FFF2-40B4-BE49-F238E27FC236}">
                    <a16:creationId xmlns:a16="http://schemas.microsoft.com/office/drawing/2014/main" xmlns="" id="{EB0964A6-539E-4FC8-BBCD-EBF0196F00BF}"/>
                  </a:ext>
                </a:extLst>
              </p:cNvPr>
              <p:cNvSpPr/>
              <p:nvPr/>
            </p:nvSpPr>
            <p:spPr>
              <a:xfrm>
                <a:off x="3165913" y="3377159"/>
                <a:ext cx="981390" cy="61898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i="1" dirty="0"/>
                  <a:t>Power supply</a:t>
                </a:r>
              </a:p>
            </p:txBody>
          </p:sp>
          <p:cxnSp>
            <p:nvCxnSpPr>
              <p:cNvPr id="204" name="Connector: Elbow 203">
                <a:extLst>
                  <a:ext uri="{FF2B5EF4-FFF2-40B4-BE49-F238E27FC236}">
                    <a16:creationId xmlns:a16="http://schemas.microsoft.com/office/drawing/2014/main" xmlns="" id="{1F7A93DF-89DA-4EC5-9B84-A02C2A67FE49}"/>
                  </a:ext>
                </a:extLst>
              </p:cNvPr>
              <p:cNvCxnSpPr>
                <a:cxnSpLocks/>
                <a:stCxn id="201" idx="1"/>
                <a:endCxn id="200" idx="2"/>
              </p:cNvCxnSpPr>
              <p:nvPr/>
            </p:nvCxnSpPr>
            <p:spPr>
              <a:xfrm rot="10800000">
                <a:off x="1443011" y="3481074"/>
                <a:ext cx="557797" cy="20557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xmlns="" id="{629AF4B9-AB77-4C08-87B2-A3C69812FC91}"/>
                  </a:ext>
                </a:extLst>
              </p:cNvPr>
              <p:cNvCxnSpPr>
                <a:cxnSpLocks/>
                <a:endCxn id="199" idx="3"/>
              </p:cNvCxnSpPr>
              <p:nvPr/>
            </p:nvCxnSpPr>
            <p:spPr>
              <a:xfrm flipH="1">
                <a:off x="1893234" y="2710454"/>
                <a:ext cx="3672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xmlns="" id="{0213A617-7E06-43EC-942E-1BEE21B076F8}"/>
                  </a:ext>
                </a:extLst>
              </p:cNvPr>
              <p:cNvCxnSpPr>
                <a:cxnSpLocks/>
                <a:stCxn id="198" idx="3"/>
              </p:cNvCxnSpPr>
              <p:nvPr/>
            </p:nvCxnSpPr>
            <p:spPr>
              <a:xfrm>
                <a:off x="1893234" y="2177678"/>
                <a:ext cx="3672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xmlns="" id="{C702984A-72CA-448A-B816-A505943E8F5E}"/>
                  </a:ext>
                </a:extLst>
              </p:cNvPr>
              <p:cNvCxnSpPr>
                <a:cxnSpLocks/>
                <a:endCxn id="201" idx="0"/>
              </p:cNvCxnSpPr>
              <p:nvPr/>
            </p:nvCxnSpPr>
            <p:spPr>
              <a:xfrm>
                <a:off x="2465491" y="3022944"/>
                <a:ext cx="1" cy="35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xmlns="" id="{FBD75562-364D-4FC6-A0D5-4CFA31A76060}"/>
                  </a:ext>
                </a:extLst>
              </p:cNvPr>
              <p:cNvCxnSpPr>
                <a:cxnSpLocks/>
                <a:stCxn id="202" idx="0"/>
              </p:cNvCxnSpPr>
              <p:nvPr/>
            </p:nvCxnSpPr>
            <p:spPr>
              <a:xfrm flipV="1">
                <a:off x="3656608" y="3022944"/>
                <a:ext cx="0" cy="354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>
                <a:extLst>
                  <a:ext uri="{FF2B5EF4-FFF2-40B4-BE49-F238E27FC236}">
                    <a16:creationId xmlns:a16="http://schemas.microsoft.com/office/drawing/2014/main" xmlns="" id="{C4CD4C18-468A-459E-8E51-F67BE0FBFBF5}"/>
                  </a:ext>
                </a:extLst>
              </p:cNvPr>
              <p:cNvCxnSpPr>
                <a:stCxn id="202" idx="1"/>
                <a:endCxn id="201" idx="3"/>
              </p:cNvCxnSpPr>
              <p:nvPr/>
            </p:nvCxnSpPr>
            <p:spPr>
              <a:xfrm flipH="1">
                <a:off x="2930176" y="3686652"/>
                <a:ext cx="23573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5" name="Rectangle: Rounded Corners 234">
              <a:extLst>
                <a:ext uri="{FF2B5EF4-FFF2-40B4-BE49-F238E27FC236}">
                  <a16:creationId xmlns:a16="http://schemas.microsoft.com/office/drawing/2014/main" xmlns="" id="{463C45E2-3831-4ED5-806C-FCB772D91F11}"/>
                </a:ext>
              </a:extLst>
            </p:cNvPr>
            <p:cNvSpPr/>
            <p:nvPr/>
          </p:nvSpPr>
          <p:spPr>
            <a:xfrm>
              <a:off x="3918206" y="2149073"/>
              <a:ext cx="703608" cy="107433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Wi-Fi module</a:t>
              </a:r>
            </a:p>
          </p:txBody>
        </p: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xmlns="" id="{43A763DB-D011-4D2E-A8B7-6CDA335A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0015" y="2919691"/>
              <a:ext cx="2981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xmlns="" id="{C38479C3-C1A1-479C-B727-294540067191}"/>
                </a:ext>
              </a:extLst>
            </p:cNvPr>
            <p:cNvCxnSpPr>
              <a:cxnSpLocks/>
            </p:cNvCxnSpPr>
            <p:nvPr/>
          </p:nvCxnSpPr>
          <p:spPr>
            <a:xfrm>
              <a:off x="3628232" y="2468200"/>
              <a:ext cx="2899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xmlns="" id="{B5378F9E-8D7F-4267-AFDA-0E39DB2FAB8B}"/>
              </a:ext>
            </a:extLst>
          </p:cNvPr>
          <p:cNvSpPr txBox="1"/>
          <p:nvPr/>
        </p:nvSpPr>
        <p:spPr>
          <a:xfrm>
            <a:off x="2011170" y="1406896"/>
            <a:ext cx="1162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Raspberry Pi 3</a:t>
            </a:r>
          </a:p>
        </p:txBody>
      </p:sp>
      <p:cxnSp>
        <p:nvCxnSpPr>
          <p:cNvPr id="282" name="Connector: Elbow 281">
            <a:extLst>
              <a:ext uri="{FF2B5EF4-FFF2-40B4-BE49-F238E27FC236}">
                <a16:creationId xmlns:a16="http://schemas.microsoft.com/office/drawing/2014/main" xmlns="" id="{4E8E0733-35CF-49A3-AF58-E3749F6ADA96}"/>
              </a:ext>
            </a:extLst>
          </p:cNvPr>
          <p:cNvCxnSpPr>
            <a:cxnSpLocks/>
            <a:stCxn id="262" idx="0"/>
          </p:cNvCxnSpPr>
          <p:nvPr/>
        </p:nvCxnSpPr>
        <p:spPr>
          <a:xfrm rot="16200000" flipV="1">
            <a:off x="4823155" y="2615001"/>
            <a:ext cx="899221" cy="745958"/>
          </a:xfrm>
          <a:prstGeom prst="bentConnector3">
            <a:avLst>
              <a:gd name="adj1" fmla="val 100073"/>
            </a:avLst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xmlns="" id="{0A1D8E67-60B8-4FC0-9CAF-36DE3C7F2413}"/>
              </a:ext>
            </a:extLst>
          </p:cNvPr>
          <p:cNvCxnSpPr>
            <a:cxnSpLocks/>
          </p:cNvCxnSpPr>
          <p:nvPr/>
        </p:nvCxnSpPr>
        <p:spPr>
          <a:xfrm flipH="1">
            <a:off x="4899786" y="2000994"/>
            <a:ext cx="1285425" cy="0"/>
          </a:xfrm>
          <a:prstGeom prst="straightConnector1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xmlns="" id="{0BCD64D6-2BAE-460D-B782-F2BBF623FF0B}"/>
              </a:ext>
            </a:extLst>
          </p:cNvPr>
          <p:cNvCxnSpPr>
            <a:cxnSpLocks/>
          </p:cNvCxnSpPr>
          <p:nvPr/>
        </p:nvCxnSpPr>
        <p:spPr>
          <a:xfrm>
            <a:off x="4899786" y="1888003"/>
            <a:ext cx="1292573" cy="0"/>
          </a:xfrm>
          <a:prstGeom prst="straightConnector1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xmlns="" id="{1E712EDC-BA9B-49CF-86C1-18E086C38A52}"/>
              </a:ext>
            </a:extLst>
          </p:cNvPr>
          <p:cNvGrpSpPr/>
          <p:nvPr/>
        </p:nvGrpSpPr>
        <p:grpSpPr>
          <a:xfrm>
            <a:off x="6192359" y="1169144"/>
            <a:ext cx="973511" cy="1779292"/>
            <a:chOff x="6062015" y="1089650"/>
            <a:chExt cx="1069411" cy="1954569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xmlns="" id="{C86C5220-4171-4523-8368-C620E617A4E6}"/>
                </a:ext>
              </a:extLst>
            </p:cNvPr>
            <p:cNvGrpSpPr/>
            <p:nvPr/>
          </p:nvGrpSpPr>
          <p:grpSpPr>
            <a:xfrm>
              <a:off x="6062015" y="1089650"/>
              <a:ext cx="1069411" cy="1954569"/>
              <a:chOff x="6199033" y="960573"/>
              <a:chExt cx="1069411" cy="1954569"/>
            </a:xfrm>
          </p:grpSpPr>
          <p:sp>
            <p:nvSpPr>
              <p:cNvPr id="272" name="Rectangle: Rounded Corners 271">
                <a:extLst>
                  <a:ext uri="{FF2B5EF4-FFF2-40B4-BE49-F238E27FC236}">
                    <a16:creationId xmlns:a16="http://schemas.microsoft.com/office/drawing/2014/main" xmlns="" id="{D5EEBB9C-10D0-4507-8017-201236A79956}"/>
                  </a:ext>
                </a:extLst>
              </p:cNvPr>
              <p:cNvSpPr/>
              <p:nvPr/>
            </p:nvSpPr>
            <p:spPr>
              <a:xfrm>
                <a:off x="6292855" y="1413514"/>
                <a:ext cx="882278" cy="34882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Client App</a:t>
                </a:r>
              </a:p>
            </p:txBody>
          </p:sp>
          <p:sp>
            <p:nvSpPr>
              <p:cNvPr id="274" name="Rectangle: Rounded Corners 273">
                <a:extLst>
                  <a:ext uri="{FF2B5EF4-FFF2-40B4-BE49-F238E27FC236}">
                    <a16:creationId xmlns:a16="http://schemas.microsoft.com/office/drawing/2014/main" xmlns="" id="{522F218A-AAD9-4365-BDB1-3ED761019B54}"/>
                  </a:ext>
                </a:extLst>
              </p:cNvPr>
              <p:cNvSpPr/>
              <p:nvPr/>
            </p:nvSpPr>
            <p:spPr>
              <a:xfrm>
                <a:off x="6426383" y="1962086"/>
                <a:ext cx="614710" cy="25984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Sensors</a:t>
                </a:r>
              </a:p>
            </p:txBody>
          </p:sp>
          <p:sp>
            <p:nvSpPr>
              <p:cNvPr id="276" name="Shape 561">
                <a:extLst>
                  <a:ext uri="{FF2B5EF4-FFF2-40B4-BE49-F238E27FC236}">
                    <a16:creationId xmlns:a16="http://schemas.microsoft.com/office/drawing/2014/main" xmlns="" id="{617621B0-90BE-4964-BFBE-ABFB83D6E9C1}"/>
                  </a:ext>
                </a:extLst>
              </p:cNvPr>
              <p:cNvSpPr/>
              <p:nvPr/>
            </p:nvSpPr>
            <p:spPr>
              <a:xfrm>
                <a:off x="6199033" y="960573"/>
                <a:ext cx="1069411" cy="1954569"/>
              </a:xfrm>
              <a:custGeom>
                <a:avLst/>
                <a:gdLst/>
                <a:ahLst/>
                <a:cxnLst/>
                <a:rect l="0" t="0" r="0" b="0"/>
                <a:pathLst>
                  <a:path w="30819" h="61841" extrusionOk="0">
                    <a:moveTo>
                      <a:pt x="5160" y="2580"/>
                    </a:moveTo>
                    <a:lnTo>
                      <a:pt x="5295" y="2648"/>
                    </a:lnTo>
                    <a:lnTo>
                      <a:pt x="5363" y="2784"/>
                    </a:lnTo>
                    <a:lnTo>
                      <a:pt x="5363" y="2920"/>
                    </a:lnTo>
                    <a:lnTo>
                      <a:pt x="5363" y="3055"/>
                    </a:lnTo>
                    <a:lnTo>
                      <a:pt x="5295" y="3191"/>
                    </a:lnTo>
                    <a:lnTo>
                      <a:pt x="5160" y="3259"/>
                    </a:lnTo>
                    <a:lnTo>
                      <a:pt x="4888" y="3259"/>
                    </a:lnTo>
                    <a:lnTo>
                      <a:pt x="4752" y="3191"/>
                    </a:lnTo>
                    <a:lnTo>
                      <a:pt x="4684" y="3055"/>
                    </a:lnTo>
                    <a:lnTo>
                      <a:pt x="4684" y="2920"/>
                    </a:lnTo>
                    <a:lnTo>
                      <a:pt x="4684" y="2784"/>
                    </a:lnTo>
                    <a:lnTo>
                      <a:pt x="4752" y="2648"/>
                    </a:lnTo>
                    <a:lnTo>
                      <a:pt x="4888" y="2580"/>
                    </a:lnTo>
                    <a:close/>
                    <a:moveTo>
                      <a:pt x="15410" y="2241"/>
                    </a:moveTo>
                    <a:lnTo>
                      <a:pt x="15681" y="2309"/>
                    </a:lnTo>
                    <a:lnTo>
                      <a:pt x="15885" y="2444"/>
                    </a:lnTo>
                    <a:lnTo>
                      <a:pt x="16021" y="2648"/>
                    </a:lnTo>
                    <a:lnTo>
                      <a:pt x="16088" y="2920"/>
                    </a:lnTo>
                    <a:lnTo>
                      <a:pt x="16021" y="3191"/>
                    </a:lnTo>
                    <a:lnTo>
                      <a:pt x="15885" y="3395"/>
                    </a:lnTo>
                    <a:lnTo>
                      <a:pt x="15681" y="3531"/>
                    </a:lnTo>
                    <a:lnTo>
                      <a:pt x="15410" y="3598"/>
                    </a:lnTo>
                    <a:lnTo>
                      <a:pt x="15138" y="3531"/>
                    </a:lnTo>
                    <a:lnTo>
                      <a:pt x="14934" y="3395"/>
                    </a:lnTo>
                    <a:lnTo>
                      <a:pt x="14799" y="3191"/>
                    </a:lnTo>
                    <a:lnTo>
                      <a:pt x="14731" y="2920"/>
                    </a:lnTo>
                    <a:lnTo>
                      <a:pt x="14799" y="2648"/>
                    </a:lnTo>
                    <a:lnTo>
                      <a:pt x="14934" y="2444"/>
                    </a:lnTo>
                    <a:lnTo>
                      <a:pt x="15138" y="2309"/>
                    </a:lnTo>
                    <a:lnTo>
                      <a:pt x="15410" y="2241"/>
                    </a:lnTo>
                    <a:close/>
                    <a:moveTo>
                      <a:pt x="29393" y="5228"/>
                    </a:moveTo>
                    <a:lnTo>
                      <a:pt x="29461" y="5296"/>
                    </a:lnTo>
                    <a:lnTo>
                      <a:pt x="29461" y="54849"/>
                    </a:lnTo>
                    <a:lnTo>
                      <a:pt x="1426" y="54849"/>
                    </a:lnTo>
                    <a:lnTo>
                      <a:pt x="1426" y="5296"/>
                    </a:lnTo>
                    <a:lnTo>
                      <a:pt x="1494" y="5228"/>
                    </a:lnTo>
                    <a:close/>
                    <a:moveTo>
                      <a:pt x="15410" y="544"/>
                    </a:moveTo>
                    <a:lnTo>
                      <a:pt x="19143" y="612"/>
                    </a:lnTo>
                    <a:lnTo>
                      <a:pt x="23012" y="747"/>
                    </a:lnTo>
                    <a:lnTo>
                      <a:pt x="26339" y="951"/>
                    </a:lnTo>
                    <a:lnTo>
                      <a:pt x="27560" y="1087"/>
                    </a:lnTo>
                    <a:lnTo>
                      <a:pt x="27560" y="1087"/>
                    </a:lnTo>
                    <a:lnTo>
                      <a:pt x="26339" y="1019"/>
                    </a:lnTo>
                    <a:lnTo>
                      <a:pt x="23012" y="815"/>
                    </a:lnTo>
                    <a:lnTo>
                      <a:pt x="19143" y="680"/>
                    </a:lnTo>
                    <a:lnTo>
                      <a:pt x="15410" y="612"/>
                    </a:lnTo>
                    <a:lnTo>
                      <a:pt x="11676" y="680"/>
                    </a:lnTo>
                    <a:lnTo>
                      <a:pt x="7807" y="815"/>
                    </a:lnTo>
                    <a:lnTo>
                      <a:pt x="4481" y="1019"/>
                    </a:lnTo>
                    <a:lnTo>
                      <a:pt x="3259" y="1087"/>
                    </a:lnTo>
                    <a:lnTo>
                      <a:pt x="2444" y="1223"/>
                    </a:lnTo>
                    <a:lnTo>
                      <a:pt x="1969" y="1358"/>
                    </a:lnTo>
                    <a:lnTo>
                      <a:pt x="1630" y="1494"/>
                    </a:lnTo>
                    <a:lnTo>
                      <a:pt x="1290" y="1698"/>
                    </a:lnTo>
                    <a:lnTo>
                      <a:pt x="1019" y="1901"/>
                    </a:lnTo>
                    <a:lnTo>
                      <a:pt x="815" y="2173"/>
                    </a:lnTo>
                    <a:lnTo>
                      <a:pt x="679" y="2444"/>
                    </a:lnTo>
                    <a:lnTo>
                      <a:pt x="544" y="2852"/>
                    </a:lnTo>
                    <a:lnTo>
                      <a:pt x="544" y="3259"/>
                    </a:lnTo>
                    <a:lnTo>
                      <a:pt x="544" y="58311"/>
                    </a:lnTo>
                    <a:lnTo>
                      <a:pt x="544" y="58718"/>
                    </a:lnTo>
                    <a:lnTo>
                      <a:pt x="476" y="58311"/>
                    </a:lnTo>
                    <a:lnTo>
                      <a:pt x="476" y="3259"/>
                    </a:lnTo>
                    <a:lnTo>
                      <a:pt x="544" y="2784"/>
                    </a:lnTo>
                    <a:lnTo>
                      <a:pt x="612" y="2444"/>
                    </a:lnTo>
                    <a:lnTo>
                      <a:pt x="747" y="2105"/>
                    </a:lnTo>
                    <a:lnTo>
                      <a:pt x="951" y="1834"/>
                    </a:lnTo>
                    <a:lnTo>
                      <a:pt x="1222" y="1630"/>
                    </a:lnTo>
                    <a:lnTo>
                      <a:pt x="1562" y="1426"/>
                    </a:lnTo>
                    <a:lnTo>
                      <a:pt x="1969" y="1290"/>
                    </a:lnTo>
                    <a:lnTo>
                      <a:pt x="2444" y="1155"/>
                    </a:lnTo>
                    <a:lnTo>
                      <a:pt x="3259" y="1087"/>
                    </a:lnTo>
                    <a:lnTo>
                      <a:pt x="4481" y="951"/>
                    </a:lnTo>
                    <a:lnTo>
                      <a:pt x="7807" y="747"/>
                    </a:lnTo>
                    <a:lnTo>
                      <a:pt x="11676" y="612"/>
                    </a:lnTo>
                    <a:lnTo>
                      <a:pt x="15410" y="544"/>
                    </a:lnTo>
                    <a:close/>
                    <a:moveTo>
                      <a:pt x="27560" y="1087"/>
                    </a:moveTo>
                    <a:lnTo>
                      <a:pt x="28375" y="1155"/>
                    </a:lnTo>
                    <a:lnTo>
                      <a:pt x="28850" y="1290"/>
                    </a:lnTo>
                    <a:lnTo>
                      <a:pt x="29257" y="1426"/>
                    </a:lnTo>
                    <a:lnTo>
                      <a:pt x="29597" y="1630"/>
                    </a:lnTo>
                    <a:lnTo>
                      <a:pt x="29868" y="1834"/>
                    </a:lnTo>
                    <a:lnTo>
                      <a:pt x="30072" y="2105"/>
                    </a:lnTo>
                    <a:lnTo>
                      <a:pt x="30208" y="2444"/>
                    </a:lnTo>
                    <a:lnTo>
                      <a:pt x="30276" y="2784"/>
                    </a:lnTo>
                    <a:lnTo>
                      <a:pt x="30344" y="3259"/>
                    </a:lnTo>
                    <a:lnTo>
                      <a:pt x="30344" y="58311"/>
                    </a:lnTo>
                    <a:lnTo>
                      <a:pt x="30276" y="58718"/>
                    </a:lnTo>
                    <a:lnTo>
                      <a:pt x="30208" y="59125"/>
                    </a:lnTo>
                    <a:lnTo>
                      <a:pt x="30072" y="59465"/>
                    </a:lnTo>
                    <a:lnTo>
                      <a:pt x="29868" y="59736"/>
                    </a:lnTo>
                    <a:lnTo>
                      <a:pt x="29597" y="60008"/>
                    </a:lnTo>
                    <a:lnTo>
                      <a:pt x="29257" y="60144"/>
                    </a:lnTo>
                    <a:lnTo>
                      <a:pt x="28850" y="60347"/>
                    </a:lnTo>
                    <a:lnTo>
                      <a:pt x="28375" y="60415"/>
                    </a:lnTo>
                    <a:lnTo>
                      <a:pt x="26746" y="60687"/>
                    </a:lnTo>
                    <a:lnTo>
                      <a:pt x="23895" y="60958"/>
                    </a:lnTo>
                    <a:lnTo>
                      <a:pt x="22130" y="61094"/>
                    </a:lnTo>
                    <a:lnTo>
                      <a:pt x="20093" y="61230"/>
                    </a:lnTo>
                    <a:lnTo>
                      <a:pt x="17853" y="61298"/>
                    </a:lnTo>
                    <a:lnTo>
                      <a:pt x="12966" y="61298"/>
                    </a:lnTo>
                    <a:lnTo>
                      <a:pt x="10726" y="61230"/>
                    </a:lnTo>
                    <a:lnTo>
                      <a:pt x="8689" y="61094"/>
                    </a:lnTo>
                    <a:lnTo>
                      <a:pt x="6924" y="60958"/>
                    </a:lnTo>
                    <a:lnTo>
                      <a:pt x="4073" y="60687"/>
                    </a:lnTo>
                    <a:lnTo>
                      <a:pt x="2444" y="60415"/>
                    </a:lnTo>
                    <a:lnTo>
                      <a:pt x="1969" y="60347"/>
                    </a:lnTo>
                    <a:lnTo>
                      <a:pt x="1562" y="60144"/>
                    </a:lnTo>
                    <a:lnTo>
                      <a:pt x="1290" y="60008"/>
                    </a:lnTo>
                    <a:lnTo>
                      <a:pt x="951" y="59736"/>
                    </a:lnTo>
                    <a:lnTo>
                      <a:pt x="747" y="59465"/>
                    </a:lnTo>
                    <a:lnTo>
                      <a:pt x="612" y="59125"/>
                    </a:lnTo>
                    <a:lnTo>
                      <a:pt x="544" y="58718"/>
                    </a:lnTo>
                    <a:lnTo>
                      <a:pt x="544" y="58718"/>
                    </a:lnTo>
                    <a:lnTo>
                      <a:pt x="679" y="59125"/>
                    </a:lnTo>
                    <a:lnTo>
                      <a:pt x="815" y="59397"/>
                    </a:lnTo>
                    <a:lnTo>
                      <a:pt x="1019" y="59669"/>
                    </a:lnTo>
                    <a:lnTo>
                      <a:pt x="1290" y="59940"/>
                    </a:lnTo>
                    <a:lnTo>
                      <a:pt x="1630" y="60144"/>
                    </a:lnTo>
                    <a:lnTo>
                      <a:pt x="2037" y="60279"/>
                    </a:lnTo>
                    <a:lnTo>
                      <a:pt x="2444" y="60415"/>
                    </a:lnTo>
                    <a:lnTo>
                      <a:pt x="4073" y="60619"/>
                    </a:lnTo>
                    <a:lnTo>
                      <a:pt x="6924" y="60890"/>
                    </a:lnTo>
                    <a:lnTo>
                      <a:pt x="8689" y="61026"/>
                    </a:lnTo>
                    <a:lnTo>
                      <a:pt x="10726" y="61162"/>
                    </a:lnTo>
                    <a:lnTo>
                      <a:pt x="12966" y="61230"/>
                    </a:lnTo>
                    <a:lnTo>
                      <a:pt x="17853" y="61230"/>
                    </a:lnTo>
                    <a:lnTo>
                      <a:pt x="20093" y="61162"/>
                    </a:lnTo>
                    <a:lnTo>
                      <a:pt x="22130" y="61026"/>
                    </a:lnTo>
                    <a:lnTo>
                      <a:pt x="23895" y="60890"/>
                    </a:lnTo>
                    <a:lnTo>
                      <a:pt x="26746" y="60619"/>
                    </a:lnTo>
                    <a:lnTo>
                      <a:pt x="28375" y="60415"/>
                    </a:lnTo>
                    <a:lnTo>
                      <a:pt x="28850" y="60279"/>
                    </a:lnTo>
                    <a:lnTo>
                      <a:pt x="29190" y="60144"/>
                    </a:lnTo>
                    <a:lnTo>
                      <a:pt x="29529" y="59940"/>
                    </a:lnTo>
                    <a:lnTo>
                      <a:pt x="29800" y="59669"/>
                    </a:lnTo>
                    <a:lnTo>
                      <a:pt x="30004" y="59397"/>
                    </a:lnTo>
                    <a:lnTo>
                      <a:pt x="30140" y="59125"/>
                    </a:lnTo>
                    <a:lnTo>
                      <a:pt x="30276" y="58718"/>
                    </a:lnTo>
                    <a:lnTo>
                      <a:pt x="30276" y="58311"/>
                    </a:lnTo>
                    <a:lnTo>
                      <a:pt x="30276" y="3259"/>
                    </a:lnTo>
                    <a:lnTo>
                      <a:pt x="30276" y="2852"/>
                    </a:lnTo>
                    <a:lnTo>
                      <a:pt x="30140" y="2444"/>
                    </a:lnTo>
                    <a:lnTo>
                      <a:pt x="30004" y="2173"/>
                    </a:lnTo>
                    <a:lnTo>
                      <a:pt x="29800" y="1901"/>
                    </a:lnTo>
                    <a:lnTo>
                      <a:pt x="29529" y="1698"/>
                    </a:lnTo>
                    <a:lnTo>
                      <a:pt x="29190" y="1494"/>
                    </a:lnTo>
                    <a:lnTo>
                      <a:pt x="28850" y="1358"/>
                    </a:lnTo>
                    <a:lnTo>
                      <a:pt x="28375" y="1223"/>
                    </a:lnTo>
                    <a:lnTo>
                      <a:pt x="27560" y="1087"/>
                    </a:lnTo>
                    <a:close/>
                    <a:moveTo>
                      <a:pt x="15410" y="1"/>
                    </a:moveTo>
                    <a:lnTo>
                      <a:pt x="11608" y="69"/>
                    </a:lnTo>
                    <a:lnTo>
                      <a:pt x="7739" y="204"/>
                    </a:lnTo>
                    <a:lnTo>
                      <a:pt x="4413" y="408"/>
                    </a:lnTo>
                    <a:lnTo>
                      <a:pt x="3191" y="544"/>
                    </a:lnTo>
                    <a:lnTo>
                      <a:pt x="2309" y="680"/>
                    </a:lnTo>
                    <a:lnTo>
                      <a:pt x="1765" y="815"/>
                    </a:lnTo>
                    <a:lnTo>
                      <a:pt x="1290" y="1019"/>
                    </a:lnTo>
                    <a:lnTo>
                      <a:pt x="883" y="1223"/>
                    </a:lnTo>
                    <a:lnTo>
                      <a:pt x="544" y="1494"/>
                    </a:lnTo>
                    <a:lnTo>
                      <a:pt x="340" y="1901"/>
                    </a:lnTo>
                    <a:lnTo>
                      <a:pt x="136" y="2241"/>
                    </a:lnTo>
                    <a:lnTo>
                      <a:pt x="1" y="2716"/>
                    </a:lnTo>
                    <a:lnTo>
                      <a:pt x="1" y="3259"/>
                    </a:lnTo>
                    <a:lnTo>
                      <a:pt x="1" y="58311"/>
                    </a:lnTo>
                    <a:lnTo>
                      <a:pt x="1" y="58854"/>
                    </a:lnTo>
                    <a:lnTo>
                      <a:pt x="136" y="59261"/>
                    </a:lnTo>
                    <a:lnTo>
                      <a:pt x="340" y="59736"/>
                    </a:lnTo>
                    <a:lnTo>
                      <a:pt x="612" y="60076"/>
                    </a:lnTo>
                    <a:lnTo>
                      <a:pt x="951" y="60347"/>
                    </a:lnTo>
                    <a:lnTo>
                      <a:pt x="1358" y="60619"/>
                    </a:lnTo>
                    <a:lnTo>
                      <a:pt x="1833" y="60823"/>
                    </a:lnTo>
                    <a:lnTo>
                      <a:pt x="2309" y="60958"/>
                    </a:lnTo>
                    <a:lnTo>
                      <a:pt x="4006" y="61162"/>
                    </a:lnTo>
                    <a:lnTo>
                      <a:pt x="6857" y="61501"/>
                    </a:lnTo>
                    <a:lnTo>
                      <a:pt x="8689" y="61637"/>
                    </a:lnTo>
                    <a:lnTo>
                      <a:pt x="10726" y="61705"/>
                    </a:lnTo>
                    <a:lnTo>
                      <a:pt x="12966" y="61773"/>
                    </a:lnTo>
                    <a:lnTo>
                      <a:pt x="15410" y="61841"/>
                    </a:lnTo>
                    <a:lnTo>
                      <a:pt x="17853" y="61773"/>
                    </a:lnTo>
                    <a:lnTo>
                      <a:pt x="20093" y="61705"/>
                    </a:lnTo>
                    <a:lnTo>
                      <a:pt x="22130" y="61637"/>
                    </a:lnTo>
                    <a:lnTo>
                      <a:pt x="23963" y="61501"/>
                    </a:lnTo>
                    <a:lnTo>
                      <a:pt x="26814" y="61162"/>
                    </a:lnTo>
                    <a:lnTo>
                      <a:pt x="28511" y="60958"/>
                    </a:lnTo>
                    <a:lnTo>
                      <a:pt x="28986" y="60823"/>
                    </a:lnTo>
                    <a:lnTo>
                      <a:pt x="29461" y="60619"/>
                    </a:lnTo>
                    <a:lnTo>
                      <a:pt x="29868" y="60347"/>
                    </a:lnTo>
                    <a:lnTo>
                      <a:pt x="30208" y="60076"/>
                    </a:lnTo>
                    <a:lnTo>
                      <a:pt x="30479" y="59736"/>
                    </a:lnTo>
                    <a:lnTo>
                      <a:pt x="30683" y="59261"/>
                    </a:lnTo>
                    <a:lnTo>
                      <a:pt x="30819" y="58854"/>
                    </a:lnTo>
                    <a:lnTo>
                      <a:pt x="30819" y="58311"/>
                    </a:lnTo>
                    <a:lnTo>
                      <a:pt x="30819" y="3259"/>
                    </a:lnTo>
                    <a:lnTo>
                      <a:pt x="30819" y="2716"/>
                    </a:lnTo>
                    <a:lnTo>
                      <a:pt x="30683" y="2241"/>
                    </a:lnTo>
                    <a:lnTo>
                      <a:pt x="30547" y="1901"/>
                    </a:lnTo>
                    <a:lnTo>
                      <a:pt x="30276" y="1494"/>
                    </a:lnTo>
                    <a:lnTo>
                      <a:pt x="29936" y="1223"/>
                    </a:lnTo>
                    <a:lnTo>
                      <a:pt x="29529" y="1019"/>
                    </a:lnTo>
                    <a:lnTo>
                      <a:pt x="29054" y="815"/>
                    </a:lnTo>
                    <a:lnTo>
                      <a:pt x="28511" y="680"/>
                    </a:lnTo>
                    <a:lnTo>
                      <a:pt x="27628" y="544"/>
                    </a:lnTo>
                    <a:lnTo>
                      <a:pt x="26406" y="408"/>
                    </a:lnTo>
                    <a:lnTo>
                      <a:pt x="23080" y="204"/>
                    </a:lnTo>
                    <a:lnTo>
                      <a:pt x="19211" y="69"/>
                    </a:lnTo>
                    <a:lnTo>
                      <a:pt x="15410" y="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p:grp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xmlns="" id="{89924334-9BAD-4E96-B9BF-F0F16A35DE55}"/>
                </a:ext>
              </a:extLst>
            </p:cNvPr>
            <p:cNvCxnSpPr>
              <a:cxnSpLocks/>
              <a:stCxn id="274" idx="0"/>
              <a:endCxn id="272" idx="2"/>
            </p:cNvCxnSpPr>
            <p:nvPr/>
          </p:nvCxnSpPr>
          <p:spPr>
            <a:xfrm flipV="1">
              <a:off x="6596720" y="1891411"/>
              <a:ext cx="256" cy="199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16" name="TextBox 315">
            <a:extLst>
              <a:ext uri="{FF2B5EF4-FFF2-40B4-BE49-F238E27FC236}">
                <a16:creationId xmlns:a16="http://schemas.microsoft.com/office/drawing/2014/main" xmlns="" id="{0068B618-1133-4F96-A7F3-F4082BE5235F}"/>
              </a:ext>
            </a:extLst>
          </p:cNvPr>
          <p:cNvSpPr txBox="1"/>
          <p:nvPr/>
        </p:nvSpPr>
        <p:spPr>
          <a:xfrm>
            <a:off x="324275" y="3420829"/>
            <a:ext cx="141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>
                <a:solidFill>
                  <a:schemeClr val="accent1"/>
                </a:solidFill>
                <a:latin typeface="+mj-lt"/>
              </a:rPr>
              <a:t>Automobile</a:t>
            </a:r>
          </a:p>
          <a:p>
            <a:pPr algn="r"/>
            <a:r>
              <a:rPr lang="en-US" sz="1800" dirty="0">
                <a:solidFill>
                  <a:schemeClr val="accent1"/>
                </a:solidFill>
                <a:latin typeface="+mj-lt"/>
              </a:rPr>
              <a:t>Model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xmlns="" id="{323337E0-468D-4AB2-B5BD-CC93897CB8CC}"/>
              </a:ext>
            </a:extLst>
          </p:cNvPr>
          <p:cNvSpPr txBox="1"/>
          <p:nvPr/>
        </p:nvSpPr>
        <p:spPr>
          <a:xfrm>
            <a:off x="4730336" y="3878814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>
                <a:solidFill>
                  <a:schemeClr val="accent5"/>
                </a:solidFill>
                <a:latin typeface="+mj-lt"/>
              </a:rPr>
              <a:t>Remote </a:t>
            </a:r>
          </a:p>
          <a:p>
            <a:pPr algn="r"/>
            <a:r>
              <a:rPr lang="en-US" sz="1800" dirty="0">
                <a:solidFill>
                  <a:schemeClr val="accent5"/>
                </a:solidFill>
                <a:latin typeface="+mj-lt"/>
              </a:rPr>
              <a:t>Controller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xmlns="" id="{11F2842B-776A-4A56-BF37-49DDE121D465}"/>
              </a:ext>
            </a:extLst>
          </p:cNvPr>
          <p:cNvSpPr txBox="1"/>
          <p:nvPr/>
        </p:nvSpPr>
        <p:spPr>
          <a:xfrm>
            <a:off x="7173018" y="1185975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3"/>
                </a:solidFill>
                <a:latin typeface="+mj-lt"/>
              </a:rPr>
              <a:t>Android </a:t>
            </a:r>
          </a:p>
          <a:p>
            <a:r>
              <a:rPr lang="en-US" sz="1800" dirty="0">
                <a:solidFill>
                  <a:schemeClr val="accent3"/>
                </a:solidFill>
                <a:latin typeface="+mj-lt"/>
              </a:rPr>
              <a:t>Client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55FBFE32-E0C2-4372-AFE2-2A41FE827E95}"/>
              </a:ext>
            </a:extLst>
          </p:cNvPr>
          <p:cNvCxnSpPr>
            <a:cxnSpLocks/>
          </p:cNvCxnSpPr>
          <p:nvPr/>
        </p:nvCxnSpPr>
        <p:spPr>
          <a:xfrm flipH="1">
            <a:off x="3973011" y="1169144"/>
            <a:ext cx="1981437" cy="397435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2369A4E-B8F4-4383-886E-D93BF4C29A95}"/>
              </a:ext>
            </a:extLst>
          </p:cNvPr>
          <p:cNvSpPr txBox="1"/>
          <p:nvPr/>
        </p:nvSpPr>
        <p:spPr>
          <a:xfrm>
            <a:off x="2987543" y="4437474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Server-side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2C9F3B3-750A-4204-9AD2-DF1001CD3995}"/>
              </a:ext>
            </a:extLst>
          </p:cNvPr>
          <p:cNvSpPr txBox="1"/>
          <p:nvPr/>
        </p:nvSpPr>
        <p:spPr>
          <a:xfrm>
            <a:off x="4241714" y="4745251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Client-side</a:t>
            </a:r>
          </a:p>
        </p:txBody>
      </p:sp>
    </p:spTree>
    <p:extLst>
      <p:ext uri="{BB962C8B-B14F-4D97-AF65-F5344CB8AC3E}">
        <p14:creationId xmlns:p14="http://schemas.microsoft.com/office/powerpoint/2010/main" val="148312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269" grpId="0"/>
      <p:bldP spid="316" grpId="0"/>
      <p:bldP spid="317" grpId="0"/>
      <p:bldP spid="318" grpId="0"/>
      <p:bldP spid="9" grpId="0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884C906-097A-4655-8F83-9BF6680558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F789A0E-C990-4D01-88EF-6D13CD54C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050" y="297660"/>
            <a:ext cx="6761485" cy="615337"/>
          </a:xfrm>
        </p:spPr>
        <p:txBody>
          <a:bodyPr/>
          <a:lstStyle/>
          <a:p>
            <a:r>
              <a:rPr lang="en-US" dirty="0"/>
              <a:t>Software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8E5CCAF-24FB-446D-8B3E-FCB38A3910C0}"/>
              </a:ext>
            </a:extLst>
          </p:cNvPr>
          <p:cNvSpPr txBox="1"/>
          <p:nvPr/>
        </p:nvSpPr>
        <p:spPr>
          <a:xfrm>
            <a:off x="1365050" y="759108"/>
            <a:ext cx="1966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Server-side process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8FE0920B-7D9B-42B6-851F-5C9A13502EF6}"/>
              </a:ext>
            </a:extLst>
          </p:cNvPr>
          <p:cNvGrpSpPr/>
          <p:nvPr/>
        </p:nvGrpSpPr>
        <p:grpSpPr>
          <a:xfrm>
            <a:off x="1144527" y="1175755"/>
            <a:ext cx="6803213" cy="3809060"/>
            <a:chOff x="997933" y="1264655"/>
            <a:chExt cx="6803213" cy="380906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xmlns="" id="{B305A11A-BD56-4668-8CA3-4ACCEA9F2D20}"/>
                </a:ext>
              </a:extLst>
            </p:cNvPr>
            <p:cNvGrpSpPr/>
            <p:nvPr/>
          </p:nvGrpSpPr>
          <p:grpSpPr>
            <a:xfrm>
              <a:off x="997933" y="1264655"/>
              <a:ext cx="6669692" cy="3809060"/>
              <a:chOff x="750283" y="1241765"/>
              <a:chExt cx="6212438" cy="3547922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xmlns="" id="{12C2D325-50D0-46B8-903D-ADCB67BFC01E}"/>
                  </a:ext>
                </a:extLst>
              </p:cNvPr>
              <p:cNvGrpSpPr/>
              <p:nvPr/>
            </p:nvGrpSpPr>
            <p:grpSpPr>
              <a:xfrm>
                <a:off x="750283" y="1245298"/>
                <a:ext cx="4788840" cy="3544389"/>
                <a:chOff x="1472772" y="1344301"/>
                <a:chExt cx="4788840" cy="3544389"/>
              </a:xfrm>
            </p:grpSpPr>
            <p:sp>
              <p:nvSpPr>
                <p:cNvPr id="7" name="Flowchart: Process 6">
                  <a:extLst>
                    <a:ext uri="{FF2B5EF4-FFF2-40B4-BE49-F238E27FC236}">
                      <a16:creationId xmlns:a16="http://schemas.microsoft.com/office/drawing/2014/main" xmlns="" id="{61A2FCBB-7E0D-47BA-8D6C-FA894EF002CC}"/>
                    </a:ext>
                  </a:extLst>
                </p:cNvPr>
                <p:cNvSpPr/>
                <p:nvPr/>
              </p:nvSpPr>
              <p:spPr>
                <a:xfrm>
                  <a:off x="1472772" y="1935336"/>
                  <a:ext cx="76659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Open socket port 8011</a:t>
                  </a: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xmlns="" id="{961B90DD-8345-4C67-BA76-31C7F63A5600}"/>
                    </a:ext>
                  </a:extLst>
                </p:cNvPr>
                <p:cNvGrpSpPr/>
                <p:nvPr/>
              </p:nvGrpSpPr>
              <p:grpSpPr>
                <a:xfrm>
                  <a:off x="1650614" y="1344301"/>
                  <a:ext cx="410914" cy="399644"/>
                  <a:chOff x="1611087" y="1473518"/>
                  <a:chExt cx="613591" cy="500062"/>
                </a:xfrm>
              </p:grpSpPr>
              <p:sp>
                <p:nvSpPr>
                  <p:cNvPr id="11" name="Flowchart: Connector 10">
                    <a:extLst>
                      <a:ext uri="{FF2B5EF4-FFF2-40B4-BE49-F238E27FC236}">
                        <a16:creationId xmlns:a16="http://schemas.microsoft.com/office/drawing/2014/main" xmlns="" id="{7D9203B0-46BE-4390-879F-C39D630FB065}"/>
                      </a:ext>
                    </a:extLst>
                  </p:cNvPr>
                  <p:cNvSpPr/>
                  <p:nvPr/>
                </p:nvSpPr>
                <p:spPr>
                  <a:xfrm>
                    <a:off x="1611087" y="1473518"/>
                    <a:ext cx="613591" cy="500062"/>
                  </a:xfrm>
                  <a:prstGeom prst="flowChartConnector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="" id="{E3FAA3C2-6205-4EB8-9F5E-2E72C4ABEEA2}"/>
                      </a:ext>
                    </a:extLst>
                  </p:cNvPr>
                  <p:cNvSpPr txBox="1"/>
                  <p:nvPr/>
                </p:nvSpPr>
                <p:spPr>
                  <a:xfrm>
                    <a:off x="1611095" y="1585738"/>
                    <a:ext cx="613573" cy="2690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Start</a:t>
                    </a:r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xmlns="" id="{79EBF98F-97CB-4C70-AC05-BB4C8ADD4F92}"/>
                    </a:ext>
                  </a:extLst>
                </p:cNvPr>
                <p:cNvGrpSpPr/>
                <p:nvPr/>
              </p:nvGrpSpPr>
              <p:grpSpPr>
                <a:xfrm>
                  <a:off x="2380858" y="2608881"/>
                  <a:ext cx="1116415" cy="607329"/>
                  <a:chOff x="1402896" y="3246599"/>
                  <a:chExt cx="1295400" cy="678872"/>
                </a:xfrm>
              </p:grpSpPr>
              <p:sp>
                <p:nvSpPr>
                  <p:cNvPr id="19" name="Flowchart: Decision 18">
                    <a:extLst>
                      <a:ext uri="{FF2B5EF4-FFF2-40B4-BE49-F238E27FC236}">
                        <a16:creationId xmlns:a16="http://schemas.microsoft.com/office/drawing/2014/main" xmlns="" id="{5D49DBD6-E98A-496C-A016-5E335F8AFE83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xmlns="" id="{AB3C57E8-9F00-4D23-ACBE-5305F36B4FC5}"/>
                      </a:ext>
                    </a:extLst>
                  </p:cNvPr>
                  <p:cNvSpPr txBox="1"/>
                  <p:nvPr/>
                </p:nvSpPr>
                <p:spPr>
                  <a:xfrm>
                    <a:off x="1447659" y="3362356"/>
                    <a:ext cx="1177552" cy="3845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There are a request connect?</a:t>
                    </a:r>
                  </a:p>
                </p:txBody>
              </p:sp>
            </p:grpSp>
            <p:sp>
              <p:nvSpPr>
                <p:cNvPr id="22" name="Flowchart: Process 21">
                  <a:extLst>
                    <a:ext uri="{FF2B5EF4-FFF2-40B4-BE49-F238E27FC236}">
                      <a16:creationId xmlns:a16="http://schemas.microsoft.com/office/drawing/2014/main" xmlns="" id="{3A92CE73-1D5A-4835-8D83-4CAC1807F931}"/>
                    </a:ext>
                  </a:extLst>
                </p:cNvPr>
                <p:cNvSpPr/>
                <p:nvPr/>
              </p:nvSpPr>
              <p:spPr>
                <a:xfrm>
                  <a:off x="1472772" y="2710191"/>
                  <a:ext cx="76659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Wait for a client connection</a:t>
                  </a:r>
                </a:p>
              </p:txBody>
            </p:sp>
            <p:sp>
              <p:nvSpPr>
                <p:cNvPr id="23" name="Flowchart: Process 22">
                  <a:extLst>
                    <a:ext uri="{FF2B5EF4-FFF2-40B4-BE49-F238E27FC236}">
                      <a16:creationId xmlns:a16="http://schemas.microsoft.com/office/drawing/2014/main" xmlns="" id="{9D737D02-F2A6-48B7-8E52-835E1792A47E}"/>
                    </a:ext>
                  </a:extLst>
                </p:cNvPr>
                <p:cNvSpPr/>
                <p:nvPr/>
              </p:nvSpPr>
              <p:spPr>
                <a:xfrm>
                  <a:off x="1472773" y="3400826"/>
                  <a:ext cx="76659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Close connection to device</a:t>
                  </a:r>
                </a:p>
              </p:txBody>
            </p:sp>
            <p:sp>
              <p:nvSpPr>
                <p:cNvPr id="24" name="Flowchart: Process 23">
                  <a:extLst>
                    <a:ext uri="{FF2B5EF4-FFF2-40B4-BE49-F238E27FC236}">
                      <a16:creationId xmlns:a16="http://schemas.microsoft.com/office/drawing/2014/main" xmlns="" id="{0C48699D-EADD-4F09-BB00-4DE33E787E4A}"/>
                    </a:ext>
                  </a:extLst>
                </p:cNvPr>
                <p:cNvSpPr/>
                <p:nvPr/>
              </p:nvSpPr>
              <p:spPr>
                <a:xfrm>
                  <a:off x="2454621" y="3392973"/>
                  <a:ext cx="968889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Get authentication</a:t>
                  </a:r>
                </a:p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information</a:t>
                  </a: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xmlns="" id="{E2221039-30E7-49AC-A32C-C3CCAE5AB60C}"/>
                    </a:ext>
                  </a:extLst>
                </p:cNvPr>
                <p:cNvGrpSpPr/>
                <p:nvPr/>
              </p:nvGrpSpPr>
              <p:grpSpPr>
                <a:xfrm>
                  <a:off x="2380858" y="4098905"/>
                  <a:ext cx="1116415" cy="607329"/>
                  <a:chOff x="1402896" y="3195095"/>
                  <a:chExt cx="1295400" cy="678872"/>
                </a:xfrm>
              </p:grpSpPr>
              <p:sp>
                <p:nvSpPr>
                  <p:cNvPr id="26" name="Flowchart: Decision 25">
                    <a:extLst>
                      <a:ext uri="{FF2B5EF4-FFF2-40B4-BE49-F238E27FC236}">
                        <a16:creationId xmlns:a16="http://schemas.microsoft.com/office/drawing/2014/main" xmlns="" id="{BE441127-B570-4869-8399-F73F46879D7B}"/>
                      </a:ext>
                    </a:extLst>
                  </p:cNvPr>
                  <p:cNvSpPr/>
                  <p:nvPr/>
                </p:nvSpPr>
                <p:spPr>
                  <a:xfrm>
                    <a:off x="1402896" y="3195095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xmlns="" id="{22D7A046-8716-42FD-A5C9-90B72D20FBA7}"/>
                      </a:ext>
                    </a:extLst>
                  </p:cNvPr>
                  <p:cNvSpPr txBox="1"/>
                  <p:nvPr/>
                </p:nvSpPr>
                <p:spPr>
                  <a:xfrm>
                    <a:off x="1594221" y="3255404"/>
                    <a:ext cx="889500" cy="5287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Can authenticate device?</a:t>
                    </a:r>
                  </a:p>
                </p:txBody>
              </p: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xmlns="" id="{DFD4DFA0-60C5-4BDC-B6A7-B0B3AD002A00}"/>
                    </a:ext>
                  </a:extLst>
                </p:cNvPr>
                <p:cNvGrpSpPr/>
                <p:nvPr/>
              </p:nvGrpSpPr>
              <p:grpSpPr>
                <a:xfrm>
                  <a:off x="3733044" y="4098905"/>
                  <a:ext cx="1116415" cy="607329"/>
                  <a:chOff x="1402896" y="3195095"/>
                  <a:chExt cx="1295400" cy="678872"/>
                </a:xfrm>
              </p:grpSpPr>
              <p:sp>
                <p:nvSpPr>
                  <p:cNvPr id="30" name="Flowchart: Decision 29">
                    <a:extLst>
                      <a:ext uri="{FF2B5EF4-FFF2-40B4-BE49-F238E27FC236}">
                        <a16:creationId xmlns:a16="http://schemas.microsoft.com/office/drawing/2014/main" xmlns="" id="{CEC3D9EA-051D-41F0-B0D1-2C5D3650A421}"/>
                      </a:ext>
                    </a:extLst>
                  </p:cNvPr>
                  <p:cNvSpPr/>
                  <p:nvPr/>
                </p:nvSpPr>
                <p:spPr>
                  <a:xfrm>
                    <a:off x="1402896" y="3195095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xmlns="" id="{120D599C-08AC-4BD0-A663-8B1EDFE819F2}"/>
                      </a:ext>
                    </a:extLst>
                  </p:cNvPr>
                  <p:cNvSpPr txBox="1"/>
                  <p:nvPr/>
                </p:nvSpPr>
                <p:spPr>
                  <a:xfrm>
                    <a:off x="1540470" y="3292308"/>
                    <a:ext cx="1053862" cy="5287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The limitation of device is reached?</a:t>
                    </a:r>
                  </a:p>
                </p:txBody>
              </p: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xmlns="" id="{FEA1E45A-4B44-440E-8F93-DED350AAABC1}"/>
                    </a:ext>
                  </a:extLst>
                </p:cNvPr>
                <p:cNvGrpSpPr/>
                <p:nvPr/>
              </p:nvGrpSpPr>
              <p:grpSpPr>
                <a:xfrm>
                  <a:off x="3733044" y="3213732"/>
                  <a:ext cx="1116415" cy="607329"/>
                  <a:chOff x="1402896" y="3246599"/>
                  <a:chExt cx="1295400" cy="678872"/>
                </a:xfrm>
              </p:grpSpPr>
              <p:sp>
                <p:nvSpPr>
                  <p:cNvPr id="34" name="Flowchart: Decision 33">
                    <a:extLst>
                      <a:ext uri="{FF2B5EF4-FFF2-40B4-BE49-F238E27FC236}">
                        <a16:creationId xmlns:a16="http://schemas.microsoft.com/office/drawing/2014/main" xmlns="" id="{210C23C3-718A-4053-9362-73065FA50D51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xmlns="" id="{E552ACCB-9B0B-4E8C-AB9D-A64122A54E8E}"/>
                      </a:ext>
                    </a:extLst>
                  </p:cNvPr>
                  <p:cNvSpPr txBox="1"/>
                  <p:nvPr/>
                </p:nvSpPr>
                <p:spPr>
                  <a:xfrm>
                    <a:off x="1610121" y="3386934"/>
                    <a:ext cx="889500" cy="3845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This device is Android?</a:t>
                    </a:r>
                  </a:p>
                </p:txBody>
              </p:sp>
            </p:grpSp>
            <p:sp>
              <p:nvSpPr>
                <p:cNvPr id="37" name="Flowchart: Process 36">
                  <a:extLst>
                    <a:ext uri="{FF2B5EF4-FFF2-40B4-BE49-F238E27FC236}">
                      <a16:creationId xmlns:a16="http://schemas.microsoft.com/office/drawing/2014/main" xmlns="" id="{E1CEA763-618B-42CD-A9D0-91369E2EC888}"/>
                    </a:ext>
                  </a:extLst>
                </p:cNvPr>
                <p:cNvSpPr/>
                <p:nvPr/>
              </p:nvSpPr>
              <p:spPr>
                <a:xfrm>
                  <a:off x="3842429" y="2606538"/>
                  <a:ext cx="897645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Receive request</a:t>
                  </a: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xmlns="" id="{2A95AAC2-BD18-4D49-9DA0-77E976C60C9F}"/>
                    </a:ext>
                  </a:extLst>
                </p:cNvPr>
                <p:cNvGrpSpPr/>
                <p:nvPr/>
              </p:nvGrpSpPr>
              <p:grpSpPr>
                <a:xfrm>
                  <a:off x="3781294" y="1838256"/>
                  <a:ext cx="1019915" cy="598869"/>
                  <a:chOff x="1402896" y="3246599"/>
                  <a:chExt cx="1295400" cy="678872"/>
                </a:xfrm>
              </p:grpSpPr>
              <p:sp>
                <p:nvSpPr>
                  <p:cNvPr id="39" name="Flowchart: Decision 38">
                    <a:extLst>
                      <a:ext uri="{FF2B5EF4-FFF2-40B4-BE49-F238E27FC236}">
                        <a16:creationId xmlns:a16="http://schemas.microsoft.com/office/drawing/2014/main" xmlns="" id="{614A01BC-FC30-45E4-9EA1-0D16C9D427FD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xmlns="" id="{3310CA9B-33EB-4273-AC57-19C6CED94544}"/>
                      </a:ext>
                    </a:extLst>
                  </p:cNvPr>
                  <p:cNvSpPr txBox="1"/>
                  <p:nvPr/>
                </p:nvSpPr>
                <p:spPr>
                  <a:xfrm>
                    <a:off x="1502791" y="3402487"/>
                    <a:ext cx="1092450" cy="3899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Is the request is disconnect?</a:t>
                    </a:r>
                  </a:p>
                </p:txBody>
              </p:sp>
            </p:grpSp>
            <p:sp>
              <p:nvSpPr>
                <p:cNvPr id="41" name="Flowchart: Process 40">
                  <a:extLst>
                    <a:ext uri="{FF2B5EF4-FFF2-40B4-BE49-F238E27FC236}">
                      <a16:creationId xmlns:a16="http://schemas.microsoft.com/office/drawing/2014/main" xmlns="" id="{BFEEBA8D-3A49-4F3A-89DA-457B3F210114}"/>
                    </a:ext>
                  </a:extLst>
                </p:cNvPr>
                <p:cNvSpPr/>
                <p:nvPr/>
              </p:nvSpPr>
              <p:spPr>
                <a:xfrm>
                  <a:off x="2514720" y="1935336"/>
                  <a:ext cx="897645" cy="404708"/>
                </a:xfrm>
                <a:prstGeom prst="flowChartProcess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Decrypt request and try to execute</a:t>
                  </a:r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xmlns="" id="{7D415B30-E00B-4D11-8930-E58BEFB214AE}"/>
                    </a:ext>
                  </a:extLst>
                </p:cNvPr>
                <p:cNvGrpSpPr/>
                <p:nvPr/>
              </p:nvGrpSpPr>
              <p:grpSpPr>
                <a:xfrm>
                  <a:off x="5145197" y="3213732"/>
                  <a:ext cx="1116415" cy="607329"/>
                  <a:chOff x="1402896" y="3246599"/>
                  <a:chExt cx="1295400" cy="678872"/>
                </a:xfrm>
              </p:grpSpPr>
              <p:sp>
                <p:nvSpPr>
                  <p:cNvPr id="43" name="Flowchart: Decision 42">
                    <a:extLst>
                      <a:ext uri="{FF2B5EF4-FFF2-40B4-BE49-F238E27FC236}">
                        <a16:creationId xmlns:a16="http://schemas.microsoft.com/office/drawing/2014/main" xmlns="" id="{672C1201-FF82-4E5F-BC8F-61BAB2837E8E}"/>
                      </a:ext>
                    </a:extLst>
                  </p:cNvPr>
                  <p:cNvSpPr/>
                  <p:nvPr/>
                </p:nvSpPr>
                <p:spPr>
                  <a:xfrm>
                    <a:off x="1402896" y="3246599"/>
                    <a:ext cx="1295400" cy="678872"/>
                  </a:xfrm>
                  <a:prstGeom prst="flowChartDecision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xmlns="" id="{5B603C11-F88D-4F5B-92E4-0FC8301E6798}"/>
                      </a:ext>
                    </a:extLst>
                  </p:cNvPr>
                  <p:cNvSpPr txBox="1"/>
                  <p:nvPr/>
                </p:nvSpPr>
                <p:spPr>
                  <a:xfrm>
                    <a:off x="1598596" y="3312687"/>
                    <a:ext cx="889500" cy="5287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a:t>Android device are in VR mode?</a:t>
                    </a:r>
                  </a:p>
                </p:txBody>
              </p:sp>
            </p:grp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xmlns="" id="{13EFADCD-E849-49B0-8392-2ABB643CFB86}"/>
                    </a:ext>
                  </a:extLst>
                </p:cNvPr>
                <p:cNvCxnSpPr>
                  <a:cxnSpLocks/>
                  <a:stCxn id="11" idx="4"/>
                  <a:endCxn id="7" idx="0"/>
                </p:cNvCxnSpPr>
                <p:nvPr/>
              </p:nvCxnSpPr>
              <p:spPr>
                <a:xfrm>
                  <a:off x="1856071" y="1743945"/>
                  <a:ext cx="1" cy="19139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xmlns="" id="{A911DB5E-B0C6-4429-BC79-71E641F48CA0}"/>
                    </a:ext>
                  </a:extLst>
                </p:cNvPr>
                <p:cNvCxnSpPr>
                  <a:cxnSpLocks/>
                  <a:stCxn id="7" idx="2"/>
                  <a:endCxn id="22" idx="0"/>
                </p:cNvCxnSpPr>
                <p:nvPr/>
              </p:nvCxnSpPr>
              <p:spPr>
                <a:xfrm>
                  <a:off x="1856072" y="2340044"/>
                  <a:ext cx="0" cy="3701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xmlns="" id="{561F1AC4-AB31-4B1B-8856-C9DD82107939}"/>
                    </a:ext>
                  </a:extLst>
                </p:cNvPr>
                <p:cNvCxnSpPr>
                  <a:cxnSpLocks/>
                  <a:stCxn id="19" idx="2"/>
                  <a:endCxn id="24" idx="0"/>
                </p:cNvCxnSpPr>
                <p:nvPr/>
              </p:nvCxnSpPr>
              <p:spPr>
                <a:xfrm>
                  <a:off x="2939066" y="3216210"/>
                  <a:ext cx="0" cy="1767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xmlns="" id="{EC7EAB44-DB89-4462-9FEC-62C1AAFA8267}"/>
                    </a:ext>
                  </a:extLst>
                </p:cNvPr>
                <p:cNvCxnSpPr>
                  <a:cxnSpLocks/>
                  <a:stCxn id="24" idx="2"/>
                  <a:endCxn id="26" idx="0"/>
                </p:cNvCxnSpPr>
                <p:nvPr/>
              </p:nvCxnSpPr>
              <p:spPr>
                <a:xfrm>
                  <a:off x="2939066" y="3797681"/>
                  <a:ext cx="0" cy="3012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Connector: Elbow 94">
                  <a:extLst>
                    <a:ext uri="{FF2B5EF4-FFF2-40B4-BE49-F238E27FC236}">
                      <a16:creationId xmlns:a16="http://schemas.microsoft.com/office/drawing/2014/main" xmlns="" id="{101BD1E7-E1BF-4EFA-BE30-7012877B36E0}"/>
                    </a:ext>
                  </a:extLst>
                </p:cNvPr>
                <p:cNvCxnSpPr>
                  <a:cxnSpLocks/>
                  <a:stCxn id="26" idx="1"/>
                  <a:endCxn id="23" idx="2"/>
                </p:cNvCxnSpPr>
                <p:nvPr/>
              </p:nvCxnSpPr>
              <p:spPr>
                <a:xfrm rot="10800000">
                  <a:off x="1856074" y="3805534"/>
                  <a:ext cx="524785" cy="597036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xmlns="" id="{A803C561-A78A-485A-ADFC-1FB4CB3330E3}"/>
                    </a:ext>
                  </a:extLst>
                </p:cNvPr>
                <p:cNvCxnSpPr>
                  <a:cxnSpLocks/>
                  <a:stCxn id="26" idx="3"/>
                  <a:endCxn id="30" idx="1"/>
                </p:cNvCxnSpPr>
                <p:nvPr/>
              </p:nvCxnSpPr>
              <p:spPr>
                <a:xfrm>
                  <a:off x="3497273" y="4402570"/>
                  <a:ext cx="23577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Connector: Elbow 98">
                  <a:extLst>
                    <a:ext uri="{FF2B5EF4-FFF2-40B4-BE49-F238E27FC236}">
                      <a16:creationId xmlns:a16="http://schemas.microsoft.com/office/drawing/2014/main" xmlns="" id="{989C5AF6-EC76-41CF-8F40-073B748DED7A}"/>
                    </a:ext>
                  </a:extLst>
                </p:cNvPr>
                <p:cNvCxnSpPr>
                  <a:cxnSpLocks/>
                  <a:stCxn id="30" idx="2"/>
                  <a:endCxn id="23" idx="2"/>
                </p:cNvCxnSpPr>
                <p:nvPr/>
              </p:nvCxnSpPr>
              <p:spPr>
                <a:xfrm rot="5400000" flipH="1">
                  <a:off x="2623313" y="3038295"/>
                  <a:ext cx="900700" cy="2435179"/>
                </a:xfrm>
                <a:prstGeom prst="bentConnector3">
                  <a:avLst>
                    <a:gd name="adj1" fmla="val -17766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xmlns="" id="{BBF2D7A9-97A6-48CB-9F2B-32F9A7CDAED6}"/>
                    </a:ext>
                  </a:extLst>
                </p:cNvPr>
                <p:cNvCxnSpPr>
                  <a:cxnSpLocks/>
                  <a:stCxn id="23" idx="0"/>
                  <a:endCxn id="22" idx="2"/>
                </p:cNvCxnSpPr>
                <p:nvPr/>
              </p:nvCxnSpPr>
              <p:spPr>
                <a:xfrm flipH="1" flipV="1">
                  <a:off x="1856072" y="3114899"/>
                  <a:ext cx="1" cy="28592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xmlns="" id="{0D9EF38B-27F2-4BB2-A2A5-AA0BBEB7D7D7}"/>
                    </a:ext>
                  </a:extLst>
                </p:cNvPr>
                <p:cNvCxnSpPr>
                  <a:cxnSpLocks/>
                  <a:stCxn id="22" idx="3"/>
                  <a:endCxn id="19" idx="1"/>
                </p:cNvCxnSpPr>
                <p:nvPr/>
              </p:nvCxnSpPr>
              <p:spPr>
                <a:xfrm>
                  <a:off x="2239371" y="2912545"/>
                  <a:ext cx="141487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xmlns="" id="{6E78E6AB-798D-4F4F-914C-00C9DDF73715}"/>
                    </a:ext>
                  </a:extLst>
                </p:cNvPr>
                <p:cNvCxnSpPr>
                  <a:cxnSpLocks/>
                  <a:stCxn id="30" idx="0"/>
                  <a:endCxn id="34" idx="2"/>
                </p:cNvCxnSpPr>
                <p:nvPr/>
              </p:nvCxnSpPr>
              <p:spPr>
                <a:xfrm flipV="1">
                  <a:off x="4291252" y="3821061"/>
                  <a:ext cx="0" cy="27784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xmlns="" id="{EE6882A3-1674-4D77-B464-7CBFD880F4F4}"/>
                    </a:ext>
                  </a:extLst>
                </p:cNvPr>
                <p:cNvCxnSpPr>
                  <a:cxnSpLocks/>
                  <a:stCxn id="34" idx="3"/>
                  <a:endCxn id="43" idx="1"/>
                </p:cNvCxnSpPr>
                <p:nvPr/>
              </p:nvCxnSpPr>
              <p:spPr>
                <a:xfrm>
                  <a:off x="4849459" y="3517397"/>
                  <a:ext cx="295738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Connector: Elbow 147">
                  <a:extLst>
                    <a:ext uri="{FF2B5EF4-FFF2-40B4-BE49-F238E27FC236}">
                      <a16:creationId xmlns:a16="http://schemas.microsoft.com/office/drawing/2014/main" xmlns="" id="{06380B54-4F10-4DC6-A8F8-ABAFBC09C4BD}"/>
                    </a:ext>
                  </a:extLst>
                </p:cNvPr>
                <p:cNvCxnSpPr>
                  <a:cxnSpLocks/>
                  <a:stCxn id="19" idx="0"/>
                  <a:endCxn id="22" idx="0"/>
                </p:cNvCxnSpPr>
                <p:nvPr/>
              </p:nvCxnSpPr>
              <p:spPr>
                <a:xfrm rot="16200000" flipH="1" flipV="1">
                  <a:off x="2346914" y="2118039"/>
                  <a:ext cx="101310" cy="1082993"/>
                </a:xfrm>
                <a:prstGeom prst="bentConnector3">
                  <a:avLst>
                    <a:gd name="adj1" fmla="val -111256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xmlns="" id="{17A16C78-D5A0-47C0-BBFB-BA5CEA812CA3}"/>
                    </a:ext>
                  </a:extLst>
                </p:cNvPr>
                <p:cNvSpPr txBox="1"/>
                <p:nvPr/>
              </p:nvSpPr>
              <p:spPr>
                <a:xfrm>
                  <a:off x="2900025" y="3166052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xmlns="" id="{27F0A11B-ED89-49CD-BEBD-900E1770585E}"/>
                    </a:ext>
                  </a:extLst>
                </p:cNvPr>
                <p:cNvSpPr txBox="1"/>
                <p:nvPr/>
              </p:nvSpPr>
              <p:spPr>
                <a:xfrm>
                  <a:off x="3420544" y="4212781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xmlns="" id="{0DB72332-B502-4214-9F6B-D6319CC70155}"/>
                    </a:ext>
                  </a:extLst>
                </p:cNvPr>
                <p:cNvSpPr txBox="1"/>
                <p:nvPr/>
              </p:nvSpPr>
              <p:spPr>
                <a:xfrm>
                  <a:off x="4253912" y="4673683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xmlns="" id="{D4DF7097-590B-4935-A3AA-8C4111B37754}"/>
                    </a:ext>
                  </a:extLst>
                </p:cNvPr>
                <p:cNvSpPr txBox="1"/>
                <p:nvPr/>
              </p:nvSpPr>
              <p:spPr>
                <a:xfrm>
                  <a:off x="5670403" y="3014792"/>
                  <a:ext cx="237702" cy="215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xmlns="" id="{471917E1-2056-4EE5-AED6-5B239E84C28B}"/>
                    </a:ext>
                  </a:extLst>
                </p:cNvPr>
                <p:cNvSpPr txBox="1"/>
                <p:nvPr/>
              </p:nvSpPr>
              <p:spPr>
                <a:xfrm>
                  <a:off x="4294936" y="3058330"/>
                  <a:ext cx="285035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xmlns="" id="{F04F7D33-A0CE-4C9B-AC71-4ECDC2674ED2}"/>
                    </a:ext>
                  </a:extLst>
                </p:cNvPr>
                <p:cNvSpPr txBox="1"/>
                <p:nvPr/>
              </p:nvSpPr>
              <p:spPr>
                <a:xfrm>
                  <a:off x="4777838" y="1900453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</a:t>
                  </a: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xmlns="" id="{FF317510-42C2-4CB9-800B-025CF987F6E3}"/>
                    </a:ext>
                  </a:extLst>
                </p:cNvPr>
                <p:cNvSpPr txBox="1"/>
                <p:nvPr/>
              </p:nvSpPr>
              <p:spPr>
                <a:xfrm>
                  <a:off x="3665758" y="1919964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xmlns="" id="{4B84ED28-1EFC-4A82-B87F-FDD318F9CCCC}"/>
                    </a:ext>
                  </a:extLst>
                </p:cNvPr>
                <p:cNvSpPr txBox="1"/>
                <p:nvPr/>
              </p:nvSpPr>
              <p:spPr>
                <a:xfrm>
                  <a:off x="2224991" y="4222811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xmlns="" id="{67859330-DDC2-4E2A-B055-144209CA435D}"/>
                    </a:ext>
                  </a:extLst>
                </p:cNvPr>
                <p:cNvSpPr txBox="1"/>
                <p:nvPr/>
              </p:nvSpPr>
              <p:spPr>
                <a:xfrm>
                  <a:off x="4251056" y="3937851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xmlns="" id="{0A4E7B1E-AF24-4A9F-AC7A-38C3057303EA}"/>
                    </a:ext>
                  </a:extLst>
                </p:cNvPr>
                <p:cNvSpPr txBox="1"/>
                <p:nvPr/>
              </p:nvSpPr>
              <p:spPr>
                <a:xfrm>
                  <a:off x="4777838" y="3336926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xmlns="" id="{1A6287EB-E4A5-4C12-B9CA-3B97E9FE82F8}"/>
                    </a:ext>
                  </a:extLst>
                </p:cNvPr>
                <p:cNvSpPr txBox="1"/>
                <p:nvPr/>
              </p:nvSpPr>
              <p:spPr>
                <a:xfrm>
                  <a:off x="2898484" y="2391094"/>
                  <a:ext cx="185852" cy="21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chemeClr val="accent3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F</a:t>
                  </a:r>
                </a:p>
              </p:txBody>
            </p: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xmlns="" id="{4594CE70-985C-4FC2-9628-5F47F24B7C47}"/>
                    </a:ext>
                  </a:extLst>
                </p:cNvPr>
                <p:cNvCxnSpPr>
                  <a:cxnSpLocks/>
                  <a:stCxn id="39" idx="1"/>
                  <a:endCxn id="41" idx="3"/>
                </p:cNvCxnSpPr>
                <p:nvPr/>
              </p:nvCxnSpPr>
              <p:spPr>
                <a:xfrm flipH="1" flipV="1">
                  <a:off x="3412365" y="2137690"/>
                  <a:ext cx="368929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xmlns="" id="{74A1ACC9-A5AE-4D7C-85C3-6636602094EB}"/>
                    </a:ext>
                  </a:extLst>
                </p:cNvPr>
                <p:cNvCxnSpPr>
                  <a:cxnSpLocks/>
                  <a:stCxn id="37" idx="0"/>
                  <a:endCxn id="39" idx="2"/>
                </p:cNvCxnSpPr>
                <p:nvPr/>
              </p:nvCxnSpPr>
              <p:spPr>
                <a:xfrm flipV="1">
                  <a:off x="4291252" y="2437125"/>
                  <a:ext cx="0" cy="16941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xmlns="" id="{60C44199-9C82-4F96-B461-FF5A720F19CB}"/>
                    </a:ext>
                  </a:extLst>
                </p:cNvPr>
                <p:cNvCxnSpPr>
                  <a:cxnSpLocks/>
                  <a:stCxn id="34" idx="0"/>
                  <a:endCxn id="37" idx="2"/>
                </p:cNvCxnSpPr>
                <p:nvPr/>
              </p:nvCxnSpPr>
              <p:spPr>
                <a:xfrm flipV="1">
                  <a:off x="4291252" y="3011246"/>
                  <a:ext cx="0" cy="20248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ctor: Elbow 55">
                  <a:extLst>
                    <a:ext uri="{FF2B5EF4-FFF2-40B4-BE49-F238E27FC236}">
                      <a16:creationId xmlns:a16="http://schemas.microsoft.com/office/drawing/2014/main" xmlns="" id="{4B3B5ADD-951D-488E-9F15-1BF0530C800E}"/>
                    </a:ext>
                  </a:extLst>
                </p:cNvPr>
                <p:cNvCxnSpPr>
                  <a:cxnSpLocks/>
                  <a:stCxn id="39" idx="3"/>
                  <a:endCxn id="23" idx="2"/>
                </p:cNvCxnSpPr>
                <p:nvPr/>
              </p:nvCxnSpPr>
              <p:spPr>
                <a:xfrm flipH="1">
                  <a:off x="1856073" y="2137691"/>
                  <a:ext cx="2945136" cy="1667843"/>
                </a:xfrm>
                <a:prstGeom prst="bentConnector4">
                  <a:avLst>
                    <a:gd name="adj1" fmla="val -52321"/>
                    <a:gd name="adj2" fmla="val 16362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nector: Elbow 61">
                  <a:extLst>
                    <a:ext uri="{FF2B5EF4-FFF2-40B4-BE49-F238E27FC236}">
                      <a16:creationId xmlns:a16="http://schemas.microsoft.com/office/drawing/2014/main" xmlns="" id="{452359C3-B48C-44FC-B71B-E1E13E2E66CE}"/>
                    </a:ext>
                  </a:extLst>
                </p:cNvPr>
                <p:cNvCxnSpPr>
                  <a:cxnSpLocks/>
                  <a:stCxn id="43" idx="0"/>
                  <a:endCxn id="37" idx="3"/>
                </p:cNvCxnSpPr>
                <p:nvPr/>
              </p:nvCxnSpPr>
              <p:spPr>
                <a:xfrm rot="16200000" flipV="1">
                  <a:off x="5019320" y="2529646"/>
                  <a:ext cx="404840" cy="963331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7" name="Flowchart: Process 106">
                <a:extLst>
                  <a:ext uri="{FF2B5EF4-FFF2-40B4-BE49-F238E27FC236}">
                    <a16:creationId xmlns:a16="http://schemas.microsoft.com/office/drawing/2014/main" xmlns="" id="{BE211910-415C-4931-B272-76A7F362CE49}"/>
                  </a:ext>
                </a:extLst>
              </p:cNvPr>
              <p:cNvSpPr/>
              <p:nvPr/>
            </p:nvSpPr>
            <p:spPr>
              <a:xfrm>
                <a:off x="6023995" y="1241765"/>
                <a:ext cx="857537" cy="404708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Open HTTPServer port 8012</a:t>
                </a:r>
              </a:p>
            </p:txBody>
          </p:sp>
          <p:sp>
            <p:nvSpPr>
              <p:cNvPr id="108" name="Flowchart: Process 107">
                <a:extLst>
                  <a:ext uri="{FF2B5EF4-FFF2-40B4-BE49-F238E27FC236}">
                    <a16:creationId xmlns:a16="http://schemas.microsoft.com/office/drawing/2014/main" xmlns="" id="{14A8D7CE-C02C-468F-BB1F-23EBAEFC39B6}"/>
                  </a:ext>
                </a:extLst>
              </p:cNvPr>
              <p:cNvSpPr/>
              <p:nvPr/>
            </p:nvSpPr>
            <p:spPr>
              <a:xfrm>
                <a:off x="6029253" y="1962043"/>
                <a:ext cx="847021" cy="404708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Wait for  a client connect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xmlns="" id="{1D06E27B-F591-4A63-A213-25F7B14A945F}"/>
                  </a:ext>
                </a:extLst>
              </p:cNvPr>
              <p:cNvGrpSpPr/>
              <p:nvPr/>
            </p:nvGrpSpPr>
            <p:grpSpPr>
              <a:xfrm>
                <a:off x="5942806" y="2639054"/>
                <a:ext cx="1019915" cy="598869"/>
                <a:chOff x="3211205" y="1891653"/>
                <a:chExt cx="1019915" cy="598869"/>
              </a:xfrm>
            </p:grpSpPr>
            <p:sp>
              <p:nvSpPr>
                <p:cNvPr id="109" name="Flowchart: Decision 108">
                  <a:extLst>
                    <a:ext uri="{FF2B5EF4-FFF2-40B4-BE49-F238E27FC236}">
                      <a16:creationId xmlns:a16="http://schemas.microsoft.com/office/drawing/2014/main" xmlns="" id="{FCD2ED59-31B1-414D-B701-FA308017F194}"/>
                    </a:ext>
                  </a:extLst>
                </p:cNvPr>
                <p:cNvSpPr/>
                <p:nvPr/>
              </p:nvSpPr>
              <p:spPr>
                <a:xfrm>
                  <a:off x="3211205" y="1891653"/>
                  <a:ext cx="1019915" cy="598869"/>
                </a:xfrm>
                <a:prstGeom prst="flowChartDecision">
                  <a:avLst/>
                </a:prstGeom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xmlns="" id="{4DA921B0-8725-485B-A3DC-E83D8635AA88}"/>
                    </a:ext>
                  </a:extLst>
                </p:cNvPr>
                <p:cNvSpPr txBox="1"/>
                <p:nvPr/>
              </p:nvSpPr>
              <p:spPr>
                <a:xfrm>
                  <a:off x="3370995" y="1943083"/>
                  <a:ext cx="700335" cy="473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Have a client connect?</a:t>
                  </a:r>
                </a:p>
              </p:txBody>
            </p:sp>
          </p:grpSp>
          <p:sp>
            <p:nvSpPr>
              <p:cNvPr id="112" name="Flowchart: Process 111">
                <a:extLst>
                  <a:ext uri="{FF2B5EF4-FFF2-40B4-BE49-F238E27FC236}">
                    <a16:creationId xmlns:a16="http://schemas.microsoft.com/office/drawing/2014/main" xmlns="" id="{8A748EAB-8CBE-4A6B-81FE-D62AF45418FF}"/>
                  </a:ext>
                </a:extLst>
              </p:cNvPr>
              <p:cNvSpPr/>
              <p:nvPr/>
            </p:nvSpPr>
            <p:spPr>
              <a:xfrm>
                <a:off x="6029253" y="3499848"/>
                <a:ext cx="847021" cy="404708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Send response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xmlns="" id="{17570EE3-3F81-435D-996B-DCD6628071FF}"/>
                  </a:ext>
                </a:extLst>
              </p:cNvPr>
              <p:cNvCxnSpPr>
                <a:cxnSpLocks/>
                <a:stCxn id="11" idx="6"/>
                <a:endCxn id="107" idx="1"/>
              </p:cNvCxnSpPr>
              <p:nvPr/>
            </p:nvCxnSpPr>
            <p:spPr>
              <a:xfrm flipV="1">
                <a:off x="1339039" y="1444119"/>
                <a:ext cx="4684956" cy="10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xmlns="" id="{67D33DF6-B5D5-4CD1-9D81-F5AB911A6AF9}"/>
                  </a:ext>
                </a:extLst>
              </p:cNvPr>
              <p:cNvCxnSpPr>
                <a:cxnSpLocks/>
                <a:stCxn id="107" idx="2"/>
                <a:endCxn id="108" idx="0"/>
              </p:cNvCxnSpPr>
              <p:nvPr/>
            </p:nvCxnSpPr>
            <p:spPr>
              <a:xfrm>
                <a:off x="6452764" y="1646473"/>
                <a:ext cx="0" cy="3155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xmlns="" id="{1564BBC2-3A66-429D-8B26-ECB92CF2F84E}"/>
                  </a:ext>
                </a:extLst>
              </p:cNvPr>
              <p:cNvCxnSpPr>
                <a:cxnSpLocks/>
                <a:stCxn id="108" idx="2"/>
                <a:endCxn id="109" idx="0"/>
              </p:cNvCxnSpPr>
              <p:nvPr/>
            </p:nvCxnSpPr>
            <p:spPr>
              <a:xfrm>
                <a:off x="6452764" y="2366751"/>
                <a:ext cx="0" cy="2723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nector: Elbow 73">
                <a:extLst>
                  <a:ext uri="{FF2B5EF4-FFF2-40B4-BE49-F238E27FC236}">
                    <a16:creationId xmlns:a16="http://schemas.microsoft.com/office/drawing/2014/main" xmlns="" id="{B6E275E5-3192-47F2-B88E-E5930D761F8D}"/>
                  </a:ext>
                </a:extLst>
              </p:cNvPr>
              <p:cNvCxnSpPr>
                <a:cxnSpLocks/>
                <a:stCxn id="109" idx="3"/>
                <a:endCxn id="108" idx="3"/>
              </p:cNvCxnSpPr>
              <p:nvPr/>
            </p:nvCxnSpPr>
            <p:spPr>
              <a:xfrm flipH="1" flipV="1">
                <a:off x="6876274" y="2164397"/>
                <a:ext cx="86447" cy="774092"/>
              </a:xfrm>
              <a:prstGeom prst="bentConnector3">
                <a:avLst>
                  <a:gd name="adj1" fmla="val -264439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xmlns="" id="{D9AFAB21-F236-4C56-90E2-72A7242CD056}"/>
                  </a:ext>
                </a:extLst>
              </p:cNvPr>
              <p:cNvCxnSpPr>
                <a:cxnSpLocks/>
                <a:stCxn id="109" idx="2"/>
                <a:endCxn id="112" idx="0"/>
              </p:cNvCxnSpPr>
              <p:nvPr/>
            </p:nvCxnSpPr>
            <p:spPr>
              <a:xfrm>
                <a:off x="6452764" y="3237923"/>
                <a:ext cx="0" cy="2619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xmlns="" id="{678870D3-26BF-4D9B-9DED-9A7ABBC4032E}"/>
                </a:ext>
              </a:extLst>
            </p:cNvPr>
            <p:cNvSpPr txBox="1"/>
            <p:nvPr/>
          </p:nvSpPr>
          <p:spPr>
            <a:xfrm>
              <a:off x="7120133" y="3352257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C5FD46E3-C326-4B24-AAF0-ED2D51794259}"/>
                </a:ext>
              </a:extLst>
            </p:cNvPr>
            <p:cNvSpPr txBox="1"/>
            <p:nvPr/>
          </p:nvSpPr>
          <p:spPr>
            <a:xfrm>
              <a:off x="7601615" y="2877334"/>
              <a:ext cx="1995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accent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81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6E43A4A-6256-4C8E-843B-C299D7B11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77EEE68-37A2-4CC7-A960-A49A5802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6DF297-5C23-47E0-9688-F5C70DEEFA50}"/>
              </a:ext>
            </a:extLst>
          </p:cNvPr>
          <p:cNvSpPr txBox="1"/>
          <p:nvPr/>
        </p:nvSpPr>
        <p:spPr>
          <a:xfrm>
            <a:off x="1348378" y="935761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8BEC4FE-524A-4B89-8B50-3FD7EC1D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64" y="868501"/>
            <a:ext cx="6720840" cy="425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3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6E43A4A-6256-4C8E-843B-C299D7B11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77EEE68-37A2-4CC7-A960-A49A5802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Design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6DF297-5C23-47E0-9688-F5C70DEEFA50}"/>
              </a:ext>
            </a:extLst>
          </p:cNvPr>
          <p:cNvSpPr txBox="1"/>
          <p:nvPr/>
        </p:nvSpPr>
        <p:spPr>
          <a:xfrm>
            <a:off x="1348378" y="935761"/>
            <a:ext cx="183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Schematic </a:t>
            </a:r>
            <a:r>
              <a:rPr lang="en-US" i="1" dirty="0">
                <a:solidFill>
                  <a:schemeClr val="accent5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(continue)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3C6DC62-5EB2-4C82-9016-C78310E89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54" y="602055"/>
            <a:ext cx="7509336" cy="443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6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18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BDAAAF79-639E-46A9-957C-48E420A3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300140-70C6-4FE3-B7CB-2850F551B79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" t="3646"/>
          <a:stretch/>
        </p:blipFill>
        <p:spPr>
          <a:xfrm>
            <a:off x="817418" y="1573117"/>
            <a:ext cx="3133848" cy="306630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C0277016-2F59-441C-95B1-D0B3D3E1A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20267"/>
              </p:ext>
            </p:extLst>
          </p:nvPr>
        </p:nvGraphicFramePr>
        <p:xfrm>
          <a:off x="4174693" y="1559889"/>
          <a:ext cx="3935170" cy="2931460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893094">
                  <a:extLst>
                    <a:ext uri="{9D8B030D-6E8A-4147-A177-3AD203B41FA5}">
                      <a16:colId xmlns:a16="http://schemas.microsoft.com/office/drawing/2014/main" xmlns="" val="2121118842"/>
                    </a:ext>
                  </a:extLst>
                </a:gridCol>
                <a:gridCol w="3042076">
                  <a:extLst>
                    <a:ext uri="{9D8B030D-6E8A-4147-A177-3AD203B41FA5}">
                      <a16:colId xmlns:a16="http://schemas.microsoft.com/office/drawing/2014/main" xmlns="" val="3164017997"/>
                    </a:ext>
                  </a:extLst>
                </a:gridCol>
              </a:tblGrid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Processor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Broadcom BCM2837 SoC with a 1.2 GHz 64-bit quad-core ARM Cortex-A53 processor, with 512 KB shared L2 cache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205245208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GPU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Broadcom VideoCore IV @ 250 MHz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OpenGL ES 2.0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MPEG-2 and VC-1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33141867"/>
                  </a:ext>
                </a:extLst>
              </a:tr>
              <a:tr h="1954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1GB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75824432"/>
                  </a:ext>
                </a:extLst>
              </a:tr>
              <a:tr h="39086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Boots from Micro SD card, running a version of the Linux operating system or Windows 10 IoT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841885134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Network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10/100 Mbit/s Ethernet,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802.11n wireless built-in,</a:t>
                      </a:r>
                      <a:br>
                        <a:rPr lang="en-US" sz="11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Bluetooth 4.1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215478920"/>
                  </a:ext>
                </a:extLst>
              </a:tr>
              <a:tr h="5862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dirty="0">
                          <a:effectLst/>
                        </a:rPr>
                        <a:t>GPIO Connector</a:t>
                      </a:r>
                      <a:endParaRPr lang="en-US" sz="1100" u="none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40-pin 2.54 mm (100 mil) expansion header: 2x20 strip Providing 27 GPIO pins as well as +3.3 V, +5 V and GND supply lines</a:t>
                      </a: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962920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7F62F1D-7DE7-444B-B868-F2E1175F462E}"/>
              </a:ext>
            </a:extLst>
          </p:cNvPr>
          <p:cNvSpPr txBox="1"/>
          <p:nvPr/>
        </p:nvSpPr>
        <p:spPr>
          <a:xfrm>
            <a:off x="1348378" y="935761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Raspberry Pi 3 Model B</a:t>
            </a:r>
          </a:p>
        </p:txBody>
      </p:sp>
    </p:spTree>
    <p:extLst>
      <p:ext uri="{BB962C8B-B14F-4D97-AF65-F5344CB8AC3E}">
        <p14:creationId xmlns:p14="http://schemas.microsoft.com/office/powerpoint/2010/main" val="52905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9655B33-C81C-45F3-A728-180A0BCD5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1" t="11728" r="8344" b="21633"/>
          <a:stretch/>
        </p:blipFill>
        <p:spPr>
          <a:xfrm>
            <a:off x="428316" y="1228973"/>
            <a:ext cx="4300804" cy="3515498"/>
          </a:xfrm>
          <a:prstGeom prst="snip2SameRect">
            <a:avLst>
              <a:gd name="adj1" fmla="val 30401"/>
              <a:gd name="adj2" fmla="val 0"/>
            </a:avLst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19</a:t>
            </a:fld>
            <a:endParaRPr lang="en" dirty="0">
              <a:solidFill>
                <a:srgbClr val="FFFFFF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8D917CBB-1713-48DF-9B5D-14AA93281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762898"/>
              </p:ext>
            </p:extLst>
          </p:nvPr>
        </p:nvGraphicFramePr>
        <p:xfrm>
          <a:off x="5071028" y="1739130"/>
          <a:ext cx="3139728" cy="2649993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241760">
                  <a:extLst>
                    <a:ext uri="{9D8B030D-6E8A-4147-A177-3AD203B41FA5}">
                      <a16:colId xmlns:a16="http://schemas.microsoft.com/office/drawing/2014/main" xmlns="" val="440930037"/>
                    </a:ext>
                  </a:extLst>
                </a:gridCol>
                <a:gridCol w="1897968">
                  <a:extLst>
                    <a:ext uri="{9D8B030D-6E8A-4147-A177-3AD203B41FA5}">
                      <a16:colId xmlns:a16="http://schemas.microsoft.com/office/drawing/2014/main" xmlns="" val="896026589"/>
                    </a:ext>
                  </a:extLst>
                </a:gridCol>
              </a:tblGrid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Microcontroller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ATmega328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911119490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Architecture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AVR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829708278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Operating Voltage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72845650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Flash 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32KB of which 0.5 KB used by bootloader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581608228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SRAM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2KB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613339421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Clock Speed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16 MHZ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713885817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EEPROM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 KB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136264192"/>
                  </a:ext>
                </a:extLst>
              </a:tr>
              <a:tr h="3528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DC Current per I/O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 mA on I/O pins; 50 mA on 3.3V pin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33764827"/>
                  </a:ext>
                </a:extLst>
              </a:tr>
              <a:tr h="1764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 Voltage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 – 12 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83026330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Digital I/O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947099111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Analog I/O Pins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971265444"/>
                  </a:ext>
                </a:extLst>
              </a:tr>
              <a:tr h="17711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Board Dimensions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68.6mm x 53.4mm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824712743"/>
                  </a:ext>
                </a:extLst>
              </a:tr>
            </a:tbl>
          </a:graphicData>
        </a:graphic>
      </p:graphicFrame>
      <p:sp>
        <p:nvSpPr>
          <p:cNvPr id="13" name="Title 2">
            <a:extLst>
              <a:ext uri="{FF2B5EF4-FFF2-40B4-BE49-F238E27FC236}">
                <a16:creationId xmlns:a16="http://schemas.microsoft.com/office/drawing/2014/main" xmlns="" id="{1AE4277B-F9F3-40B0-9D65-0EAB0BAA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DB4071B-34B5-4229-B3AC-2BA094946A1F}"/>
              </a:ext>
            </a:extLst>
          </p:cNvPr>
          <p:cNvSpPr txBox="1"/>
          <p:nvPr/>
        </p:nvSpPr>
        <p:spPr>
          <a:xfrm>
            <a:off x="1348378" y="935761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Arduino Uno R3</a:t>
            </a:r>
          </a:p>
        </p:txBody>
      </p:sp>
    </p:spTree>
    <p:extLst>
      <p:ext uri="{BB962C8B-B14F-4D97-AF65-F5344CB8AC3E}">
        <p14:creationId xmlns:p14="http://schemas.microsoft.com/office/powerpoint/2010/main" val="20777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DA27D6-7A00-48AD-9D56-02B0755C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Team Members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0026250B-4C0F-4C1B-BED5-9F60F75BB9BA}"/>
              </a:ext>
            </a:extLst>
          </p:cNvPr>
          <p:cNvGrpSpPr/>
          <p:nvPr/>
        </p:nvGrpSpPr>
        <p:grpSpPr>
          <a:xfrm>
            <a:off x="3436308" y="3356290"/>
            <a:ext cx="1149674" cy="1433515"/>
            <a:chOff x="685439" y="3034398"/>
            <a:chExt cx="1149674" cy="14335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F3FAA150-C6F9-4EBE-8DDD-BD9F13FC5293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r="21681" b="21026"/>
            <a:stretch/>
          </p:blipFill>
          <p:spPr>
            <a:xfrm>
              <a:off x="742279" y="3034398"/>
              <a:ext cx="1033272" cy="1033272"/>
            </a:xfrm>
            <a:prstGeom prst="ellipse">
              <a:avLst/>
            </a:prstGeom>
            <a:effectLst/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ECFA0A5F-1E31-448A-AEBA-288F60FF9AFE}"/>
                </a:ext>
              </a:extLst>
            </p:cNvPr>
            <p:cNvSpPr txBox="1"/>
            <p:nvPr/>
          </p:nvSpPr>
          <p:spPr>
            <a:xfrm>
              <a:off x="685439" y="4067669"/>
              <a:ext cx="11496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Luyen Bao Anh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EA8E0D28-A11C-48E2-8030-A5A078CAF2B4}"/>
                </a:ext>
              </a:extLst>
            </p:cNvPr>
            <p:cNvSpPr txBox="1"/>
            <p:nvPr/>
          </p:nvSpPr>
          <p:spPr>
            <a:xfrm>
              <a:off x="713859" y="4206303"/>
              <a:ext cx="1092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Team leader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E3313DE5-DD18-4CA9-973A-3DBF15A8FA20}"/>
              </a:ext>
            </a:extLst>
          </p:cNvPr>
          <p:cNvGrpSpPr/>
          <p:nvPr/>
        </p:nvGrpSpPr>
        <p:grpSpPr>
          <a:xfrm>
            <a:off x="4789882" y="3362963"/>
            <a:ext cx="1277107" cy="1426842"/>
            <a:chOff x="1786248" y="3210348"/>
            <a:chExt cx="1277107" cy="14268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B3BC724F-A61D-405E-BBFA-4A2196A1D810}"/>
                </a:ext>
              </a:extLst>
            </p:cNvPr>
            <p:cNvGrpSpPr/>
            <p:nvPr/>
          </p:nvGrpSpPr>
          <p:grpSpPr>
            <a:xfrm>
              <a:off x="1786248" y="4236946"/>
              <a:ext cx="1277107" cy="400244"/>
              <a:chOff x="1955667" y="4067669"/>
              <a:chExt cx="1277107" cy="40024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55C0B022-F41E-46AB-AFBF-6B1949464E33}"/>
                  </a:ext>
                </a:extLst>
              </p:cNvPr>
              <p:cNvSpPr txBox="1"/>
              <p:nvPr/>
            </p:nvSpPr>
            <p:spPr>
              <a:xfrm>
                <a:off x="2023392" y="4067669"/>
                <a:ext cx="114165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Le Xuan Huong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5BD21DCA-DEB7-4A78-B9F0-5E5FBAE2D138}"/>
                  </a:ext>
                </a:extLst>
              </p:cNvPr>
              <p:cNvSpPr txBox="1"/>
              <p:nvPr/>
            </p:nvSpPr>
            <p:spPr>
              <a:xfrm>
                <a:off x="1955667" y="4206303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Technical Leader</a:t>
                </a:r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932F7BEB-B65C-40FD-A917-17537BE2C78C}"/>
                </a:ext>
              </a:extLst>
            </p:cNvPr>
            <p:cNvSpPr/>
            <p:nvPr/>
          </p:nvSpPr>
          <p:spPr>
            <a:xfrm>
              <a:off x="1908165" y="3210348"/>
              <a:ext cx="1033272" cy="103327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CBA44232-EC4C-4A0B-82B6-618D7A26C184}"/>
              </a:ext>
            </a:extLst>
          </p:cNvPr>
          <p:cNvGrpSpPr/>
          <p:nvPr/>
        </p:nvGrpSpPr>
        <p:grpSpPr>
          <a:xfrm>
            <a:off x="99488" y="3356289"/>
            <a:ext cx="1492136" cy="1433516"/>
            <a:chOff x="3137401" y="3203674"/>
            <a:chExt cx="1492136" cy="143351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1D6F897C-CACE-4FF2-A6B8-308FE662A7FB}"/>
                </a:ext>
              </a:extLst>
            </p:cNvPr>
            <p:cNvGrpSpPr/>
            <p:nvPr/>
          </p:nvGrpSpPr>
          <p:grpSpPr>
            <a:xfrm>
              <a:off x="3137401" y="4236946"/>
              <a:ext cx="1492136" cy="400244"/>
              <a:chOff x="3257183" y="4047232"/>
              <a:chExt cx="1326141" cy="40024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7E04CE19-CF49-4BD1-A296-5218C1123AE8}"/>
                  </a:ext>
                </a:extLst>
              </p:cNvPr>
              <p:cNvSpPr txBox="1"/>
              <p:nvPr/>
            </p:nvSpPr>
            <p:spPr>
              <a:xfrm>
                <a:off x="3376675" y="4047232"/>
                <a:ext cx="108715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Do Cao Phong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F1E75891-037B-41FC-8D5B-4BE1749C5071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32614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Software Developer</a:t>
                </a:r>
              </a:p>
            </p:txBody>
          </p: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2BA35919-9D7B-4BAF-BDF1-D1FAD0060FB0}"/>
                </a:ext>
              </a:extLst>
            </p:cNvPr>
            <p:cNvSpPr/>
            <p:nvPr/>
          </p:nvSpPr>
          <p:spPr>
            <a:xfrm>
              <a:off x="3366833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5E1D25CE-296C-470E-BC41-27CB3B644A06}"/>
              </a:ext>
            </a:extLst>
          </p:cNvPr>
          <p:cNvGrpSpPr/>
          <p:nvPr/>
        </p:nvGrpSpPr>
        <p:grpSpPr>
          <a:xfrm>
            <a:off x="1680549" y="3356289"/>
            <a:ext cx="1535937" cy="1433516"/>
            <a:chOff x="4634825" y="3203674"/>
            <a:chExt cx="1535937" cy="143351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85DFAD23-8CD8-462B-B0F0-D852F1C34BE2}"/>
                </a:ext>
              </a:extLst>
            </p:cNvPr>
            <p:cNvGrpSpPr/>
            <p:nvPr/>
          </p:nvGrpSpPr>
          <p:grpSpPr>
            <a:xfrm>
              <a:off x="4634825" y="4236946"/>
              <a:ext cx="1535937" cy="400244"/>
              <a:chOff x="3208841" y="4047232"/>
              <a:chExt cx="1340432" cy="400244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0928F4A1-D4B4-4187-A8EF-5D3757E82E3E}"/>
                  </a:ext>
                </a:extLst>
              </p:cNvPr>
              <p:cNvSpPr txBox="1"/>
              <p:nvPr/>
            </p:nvSpPr>
            <p:spPr>
              <a:xfrm>
                <a:off x="3208841" y="4047232"/>
                <a:ext cx="13404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Pham Minh Hoang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591BD19B-32DA-4B59-A29F-86F088990C81}"/>
                  </a:ext>
                </a:extLst>
              </p:cNvPr>
              <p:cNvSpPr txBox="1"/>
              <p:nvPr/>
            </p:nvSpPr>
            <p:spPr>
              <a:xfrm>
                <a:off x="3210684" y="4185866"/>
                <a:ext cx="13367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Hardware Developer</a:t>
                </a:r>
              </a:p>
            </p:txBody>
          </p: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DB485B0E-B44C-4E05-B5CB-6D44C44528A9}"/>
                </a:ext>
              </a:extLst>
            </p:cNvPr>
            <p:cNvSpPr/>
            <p:nvPr/>
          </p:nvSpPr>
          <p:spPr>
            <a:xfrm>
              <a:off x="4886157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4B06D6DD-F5B7-4C3B-B402-A00F16CC0D4D}"/>
              </a:ext>
            </a:extLst>
          </p:cNvPr>
          <p:cNvGrpSpPr/>
          <p:nvPr/>
        </p:nvGrpSpPr>
        <p:grpSpPr>
          <a:xfrm>
            <a:off x="6238098" y="3356289"/>
            <a:ext cx="1277107" cy="1433516"/>
            <a:chOff x="6298829" y="3203674"/>
            <a:chExt cx="1277107" cy="143351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A6F3613C-8D07-44C8-B5C3-D5F1C3E5813C}"/>
                </a:ext>
              </a:extLst>
            </p:cNvPr>
            <p:cNvGrpSpPr/>
            <p:nvPr/>
          </p:nvGrpSpPr>
          <p:grpSpPr>
            <a:xfrm>
              <a:off x="6298829" y="4236946"/>
              <a:ext cx="1277107" cy="400244"/>
              <a:chOff x="3257183" y="4047232"/>
              <a:chExt cx="1277107" cy="40024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402DD50B-2950-47C9-9DD7-67C65EEBCC7F}"/>
                  </a:ext>
                </a:extLst>
              </p:cNvPr>
              <p:cNvSpPr txBox="1"/>
              <p:nvPr/>
            </p:nvSpPr>
            <p:spPr>
              <a:xfrm>
                <a:off x="3306472" y="4047232"/>
                <a:ext cx="117852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Phung Duc Luat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BB77081D-AD77-40DF-A58C-9FFE3A60D9C5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QA Leader</a:t>
                </a:r>
              </a:p>
            </p:txBody>
          </p: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2ED33861-E00D-43B4-9FED-F0B5B9336EA2}"/>
                </a:ext>
              </a:extLst>
            </p:cNvPr>
            <p:cNvSpPr/>
            <p:nvPr/>
          </p:nvSpPr>
          <p:spPr>
            <a:xfrm>
              <a:off x="6422094" y="3203674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8762513A-2273-4E45-9CD1-488930551FB4}"/>
              </a:ext>
            </a:extLst>
          </p:cNvPr>
          <p:cNvGrpSpPr/>
          <p:nvPr/>
        </p:nvGrpSpPr>
        <p:grpSpPr>
          <a:xfrm>
            <a:off x="7686314" y="3340207"/>
            <a:ext cx="1277107" cy="1449598"/>
            <a:chOff x="7575936" y="3187592"/>
            <a:chExt cx="1277107" cy="144959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39826DCA-7882-4BEB-8B51-AC86EF105AAA}"/>
                </a:ext>
              </a:extLst>
            </p:cNvPr>
            <p:cNvGrpSpPr/>
            <p:nvPr/>
          </p:nvGrpSpPr>
          <p:grpSpPr>
            <a:xfrm>
              <a:off x="7575936" y="4236946"/>
              <a:ext cx="1277107" cy="400244"/>
              <a:chOff x="3257183" y="4047232"/>
              <a:chExt cx="1277107" cy="40024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AB26E7A4-B982-4FDC-828A-8C3D5DD4664C}"/>
                  </a:ext>
                </a:extLst>
              </p:cNvPr>
              <p:cNvSpPr txBox="1"/>
              <p:nvPr/>
            </p:nvSpPr>
            <p:spPr>
              <a:xfrm>
                <a:off x="3356165" y="4047232"/>
                <a:ext cx="107914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Dang Ngoc Tu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CB2E8B8E-CA9F-467D-A764-BC4C0D59B777}"/>
                  </a:ext>
                </a:extLst>
              </p:cNvPr>
              <p:cNvSpPr txBox="1"/>
              <p:nvPr/>
            </p:nvSpPr>
            <p:spPr>
              <a:xfrm>
                <a:off x="3257183" y="4185866"/>
                <a:ext cx="1277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i="1" dirty="0">
                    <a:solidFill>
                      <a:schemeClr val="accent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Test Leader</a:t>
                </a: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244F9A27-6C11-4CDF-BC54-D5BD920D9E06}"/>
                </a:ext>
              </a:extLst>
            </p:cNvPr>
            <p:cNvSpPr/>
            <p:nvPr/>
          </p:nvSpPr>
          <p:spPr>
            <a:xfrm>
              <a:off x="7697853" y="3187592"/>
              <a:ext cx="1033272" cy="10332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283C4E1-BE76-4BCB-97AC-DEBFF6E69AD5}"/>
              </a:ext>
            </a:extLst>
          </p:cNvPr>
          <p:cNvGrpSpPr/>
          <p:nvPr/>
        </p:nvGrpSpPr>
        <p:grpSpPr>
          <a:xfrm>
            <a:off x="4119372" y="615462"/>
            <a:ext cx="4483981" cy="2029463"/>
            <a:chOff x="4171028" y="872637"/>
            <a:chExt cx="4483981" cy="2029463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xmlns="" id="{58ACB0E0-728E-412C-BBBF-380D931DF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546" y="872637"/>
              <a:ext cx="2029463" cy="2029463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385D0795-2BB5-4AA6-90A5-58A66A714506}"/>
                </a:ext>
              </a:extLst>
            </p:cNvPr>
            <p:cNvSpPr txBox="1"/>
            <p:nvPr/>
          </p:nvSpPr>
          <p:spPr>
            <a:xfrm>
              <a:off x="5760640" y="1071627"/>
              <a:ext cx="10534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accent1"/>
                  </a:solidFill>
                  <a:latin typeface="+mn-lt"/>
                </a:rPr>
                <a:t>Supervisor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1ECE4071-823A-43F9-BF90-AEAA5A8BA1B7}"/>
                </a:ext>
              </a:extLst>
            </p:cNvPr>
            <p:cNvSpPr txBox="1"/>
            <p:nvPr/>
          </p:nvSpPr>
          <p:spPr>
            <a:xfrm>
              <a:off x="4171028" y="1374057"/>
              <a:ext cx="24545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Mr. HOANG XUAN 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5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BF2ADF7-C3AE-4BEC-BDA0-B50C4D0597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20</a:t>
            </a:fld>
            <a:endParaRPr lang="en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26C8F95-294B-4FC1-A73C-5F402A20E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82" b="3147"/>
          <a:stretch/>
        </p:blipFill>
        <p:spPr>
          <a:xfrm>
            <a:off x="527598" y="1423277"/>
            <a:ext cx="3857832" cy="300643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EFDEA434-D95C-4BC2-A416-6BD4FE713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073343"/>
              </p:ext>
            </p:extLst>
          </p:nvPr>
        </p:nvGraphicFramePr>
        <p:xfrm>
          <a:off x="4897103" y="1637982"/>
          <a:ext cx="2801980" cy="2381571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444392">
                  <a:extLst>
                    <a:ext uri="{9D8B030D-6E8A-4147-A177-3AD203B41FA5}">
                      <a16:colId xmlns:a16="http://schemas.microsoft.com/office/drawing/2014/main" xmlns="" val="4272901084"/>
                    </a:ext>
                  </a:extLst>
                </a:gridCol>
                <a:gridCol w="1357588">
                  <a:extLst>
                    <a:ext uri="{9D8B030D-6E8A-4147-A177-3AD203B41FA5}">
                      <a16:colId xmlns:a16="http://schemas.microsoft.com/office/drawing/2014/main" xmlns="" val="3914574733"/>
                    </a:ext>
                  </a:extLst>
                </a:gridCol>
              </a:tblGrid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Microcontroller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ESP8266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833552430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Operating Voltage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3.3V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73454191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 Voltage Range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9V to 24V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18578138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Output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5V at 1A max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680203316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Digital I/O pins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981756928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Analog input pins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9906259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Flash Memory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4MB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482594217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Board Dimensions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68.6mm x 53.4mm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502594786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Weight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21.8g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849922804"/>
                  </a:ext>
                </a:extLst>
              </a:tr>
            </a:tbl>
          </a:graphicData>
        </a:graphic>
      </p:graphicFrame>
      <p:sp>
        <p:nvSpPr>
          <p:cNvPr id="14" name="Title 2">
            <a:extLst>
              <a:ext uri="{FF2B5EF4-FFF2-40B4-BE49-F238E27FC236}">
                <a16:creationId xmlns:a16="http://schemas.microsoft.com/office/drawing/2014/main" xmlns="" id="{5E54A13A-38F2-4C6C-9199-02D295FD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1D29B92-83E6-46D4-BF32-991AE180FCA8}"/>
              </a:ext>
            </a:extLst>
          </p:cNvPr>
          <p:cNvSpPr txBox="1"/>
          <p:nvPr/>
        </p:nvSpPr>
        <p:spPr>
          <a:xfrm>
            <a:off x="1348378" y="935761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WeMos D1</a:t>
            </a:r>
          </a:p>
        </p:txBody>
      </p:sp>
    </p:spTree>
    <p:extLst>
      <p:ext uri="{BB962C8B-B14F-4D97-AF65-F5344CB8AC3E}">
        <p14:creationId xmlns:p14="http://schemas.microsoft.com/office/powerpoint/2010/main" val="379783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5AEF5202-7A40-46E9-8D93-C6646C66F78C}"/>
              </a:ext>
            </a:extLst>
          </p:cNvPr>
          <p:cNvGrpSpPr/>
          <p:nvPr/>
        </p:nvGrpSpPr>
        <p:grpSpPr>
          <a:xfrm>
            <a:off x="4596321" y="1322560"/>
            <a:ext cx="1632593" cy="3572881"/>
            <a:chOff x="4478620" y="1360618"/>
            <a:chExt cx="1632593" cy="357288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xmlns="" id="{AD652B9B-458B-4D62-87F0-55BC03D7F464}"/>
                </a:ext>
              </a:extLst>
            </p:cNvPr>
            <p:cNvGrpSpPr/>
            <p:nvPr/>
          </p:nvGrpSpPr>
          <p:grpSpPr>
            <a:xfrm>
              <a:off x="4478620" y="1360618"/>
              <a:ext cx="1632593" cy="3572881"/>
              <a:chOff x="4833116" y="1367545"/>
              <a:chExt cx="1632593" cy="357288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xmlns="" id="{0CA8057F-F35D-4B53-8CB4-19D176A94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74" b="95964" l="3516" r="97461">
                            <a14:foregroundMark x1="79492" y1="22396" x2="82324" y2="29297"/>
                            <a14:foregroundMark x1="76270" y1="20703" x2="85059" y2="27214"/>
                            <a14:foregroundMark x1="77441" y1="16536" x2="81445" y2="26563"/>
                            <a14:foregroundMark x1="78320" y1="17578" x2="83887" y2="22917"/>
                            <a14:foregroundMark x1="78320" y1="13802" x2="81055" y2="16536"/>
                            <a14:foregroundMark x1="77930" y1="11198" x2="84668" y2="21875"/>
                            <a14:foregroundMark x1="80664" y1="16016" x2="89063" y2="32552"/>
                            <a14:foregroundMark x1="86719" y1="27734" x2="90723" y2="39453"/>
                            <a14:foregroundMark x1="88672" y1="30339" x2="92676" y2="40495"/>
                            <a14:foregroundMark x1="85449" y1="24479" x2="92285" y2="32552"/>
                            <a14:foregroundMark x1="86719" y1="26042" x2="95508" y2="36198"/>
                            <a14:foregroundMark x1="76660" y1="10677" x2="80273" y2="13802"/>
                            <a14:foregroundMark x1="47070" y1="51693" x2="44238" y2="55990"/>
                            <a14:foregroundMark x1="50293" y1="52734" x2="33105" y2="64453"/>
                            <a14:foregroundMark x1="85449" y1="33073" x2="90332" y2="35156"/>
                            <a14:foregroundMark x1="83887" y1="39453" x2="95117" y2="35156"/>
                            <a14:foregroundMark x1="87109" y1="30859" x2="93066" y2="15365"/>
                            <a14:foregroundMark x1="85449" y1="18620" x2="70313" y2="25521"/>
                            <a14:foregroundMark x1="86719" y1="15365" x2="71484" y2="14323"/>
                            <a14:foregroundMark x1="77930" y1="9505" x2="95508" y2="27734"/>
                            <a14:foregroundMark x1="92676" y1="29297" x2="97461" y2="2929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17135" y="1535628"/>
                <a:ext cx="1136072" cy="852054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xmlns="" id="{3976AFEA-90D7-40BF-A71A-CC5E107949B7}"/>
                  </a:ext>
                </a:extLst>
              </p:cNvPr>
              <p:cNvGrpSpPr/>
              <p:nvPr/>
            </p:nvGrpSpPr>
            <p:grpSpPr>
              <a:xfrm>
                <a:off x="4833116" y="1367545"/>
                <a:ext cx="1632593" cy="3572881"/>
                <a:chOff x="1109385" y="1388912"/>
                <a:chExt cx="1632593" cy="3572881"/>
              </a:xfrm>
            </p:grpSpPr>
            <p:sp>
              <p:nvSpPr>
                <p:cNvPr id="34" name="Isosceles Triangle 33">
                  <a:extLst>
                    <a:ext uri="{FF2B5EF4-FFF2-40B4-BE49-F238E27FC236}">
                      <a16:creationId xmlns:a16="http://schemas.microsoft.com/office/drawing/2014/main" xmlns="" id="{329D19BD-73C2-4FA7-967F-ADE9F3A2E9D7}"/>
                    </a:ext>
                  </a:extLst>
                </p:cNvPr>
                <p:cNvSpPr/>
                <p:nvPr/>
              </p:nvSpPr>
              <p:spPr>
                <a:xfrm>
                  <a:off x="1114069" y="2485286"/>
                  <a:ext cx="1627909" cy="188665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xmlns="" id="{9E00B811-A03E-4BBE-9BF8-0F53B9DF96F8}"/>
                    </a:ext>
                  </a:extLst>
                </p:cNvPr>
                <p:cNvSpPr/>
                <p:nvPr/>
              </p:nvSpPr>
              <p:spPr>
                <a:xfrm>
                  <a:off x="1348378" y="1388912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lowchart: Process 35">
                  <a:extLst>
                    <a:ext uri="{FF2B5EF4-FFF2-40B4-BE49-F238E27FC236}">
                      <a16:creationId xmlns:a16="http://schemas.microsoft.com/office/drawing/2014/main" xmlns="" id="{06705765-54C0-4F1C-AE0A-637585F80932}"/>
                    </a:ext>
                  </a:extLst>
                </p:cNvPr>
                <p:cNvSpPr/>
                <p:nvPr/>
              </p:nvSpPr>
              <p:spPr>
                <a:xfrm>
                  <a:off x="1109385" y="2673950"/>
                  <a:ext cx="1632593" cy="2287843"/>
                </a:xfrm>
                <a:prstGeom prst="flowChartProcess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7F4C0B78-E587-4DFE-AAB4-F8B2621E38E6}"/>
                </a:ext>
              </a:extLst>
            </p:cNvPr>
            <p:cNvSpPr txBox="1"/>
            <p:nvPr/>
          </p:nvSpPr>
          <p:spPr>
            <a:xfrm>
              <a:off x="4487644" y="2531688"/>
              <a:ext cx="1614545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XL6009</a:t>
              </a:r>
            </a:p>
            <a:p>
              <a:pPr algn="ctr"/>
              <a:r>
                <a:rPr lang="en-US" sz="11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Switching Current Boost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FBB9294-0223-4ADC-93DE-0DE3696397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xmlns="" id="{329D80DB-4309-4BBD-8C69-411694263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75A5388-B17A-4955-84F3-C5B43244C263}"/>
              </a:ext>
            </a:extLst>
          </p:cNvPr>
          <p:cNvSpPr txBox="1"/>
          <p:nvPr/>
        </p:nvSpPr>
        <p:spPr>
          <a:xfrm>
            <a:off x="1348378" y="935761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+mn-lt"/>
              </a:rPr>
              <a:t>Other modules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E284585-C424-41C3-A136-FD3A13248E94}"/>
              </a:ext>
            </a:extLst>
          </p:cNvPr>
          <p:cNvGrpSpPr/>
          <p:nvPr/>
        </p:nvGrpSpPr>
        <p:grpSpPr>
          <a:xfrm>
            <a:off x="2707839" y="1322560"/>
            <a:ext cx="1632593" cy="3572881"/>
            <a:chOff x="2605584" y="1360618"/>
            <a:chExt cx="1632593" cy="357288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D634599F-1AD4-4431-B582-AD1167D8664E}"/>
                </a:ext>
              </a:extLst>
            </p:cNvPr>
            <p:cNvGrpSpPr/>
            <p:nvPr/>
          </p:nvGrpSpPr>
          <p:grpSpPr>
            <a:xfrm>
              <a:off x="2605584" y="1360618"/>
              <a:ext cx="1632593" cy="3572881"/>
              <a:chOff x="2971449" y="1367545"/>
              <a:chExt cx="1632593" cy="357288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xmlns="" id="{F3194F9A-AF9E-4FFD-9F90-3153BF2D13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667" b="91500" l="3000" r="96500">
                            <a14:foregroundMark x1="40000" y1="37500" x2="32333" y2="42333"/>
                            <a14:foregroundMark x1="31333" y1="41500" x2="34167" y2="38000"/>
                            <a14:foregroundMark x1="39667" y1="38667" x2="32333" y2="38000"/>
                            <a14:foregroundMark x1="40000" y1="36833" x2="33000" y2="40167"/>
                          </a14:backgroundRemoval>
                        </a14:imgEffect>
                      </a14:imgLayer>
                    </a14:imgProps>
                  </a:ext>
                </a:extLst>
              </a:blip>
              <a:srcRect t="11294" b="12619"/>
              <a:stretch/>
            </p:blipFill>
            <p:spPr>
              <a:xfrm>
                <a:off x="3263582" y="1554580"/>
                <a:ext cx="1119843" cy="852054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xmlns="" id="{FB8D6E48-2E93-4CF0-A946-8A1F4F0D46E8}"/>
                  </a:ext>
                </a:extLst>
              </p:cNvPr>
              <p:cNvGrpSpPr/>
              <p:nvPr/>
            </p:nvGrpSpPr>
            <p:grpSpPr>
              <a:xfrm>
                <a:off x="2971449" y="1367545"/>
                <a:ext cx="1632593" cy="3572881"/>
                <a:chOff x="1109385" y="1388912"/>
                <a:chExt cx="1632593" cy="3572881"/>
              </a:xfrm>
            </p:grpSpPr>
            <p:sp>
              <p:nvSpPr>
                <p:cNvPr id="27" name="Isosceles Triangle 26">
                  <a:extLst>
                    <a:ext uri="{FF2B5EF4-FFF2-40B4-BE49-F238E27FC236}">
                      <a16:creationId xmlns:a16="http://schemas.microsoft.com/office/drawing/2014/main" xmlns="" id="{20364E17-988C-4045-8219-ECFF34A43CE7}"/>
                    </a:ext>
                  </a:extLst>
                </p:cNvPr>
                <p:cNvSpPr/>
                <p:nvPr/>
              </p:nvSpPr>
              <p:spPr>
                <a:xfrm>
                  <a:off x="1114069" y="2485286"/>
                  <a:ext cx="1627909" cy="188665"/>
                </a:xfrm>
                <a:prstGeom prst="triangl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xmlns="" id="{D3465245-8E9C-4303-8E91-BD8418C554CF}"/>
                    </a:ext>
                  </a:extLst>
                </p:cNvPr>
                <p:cNvSpPr/>
                <p:nvPr/>
              </p:nvSpPr>
              <p:spPr>
                <a:xfrm>
                  <a:off x="1348378" y="1388912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9" name="Flowchart: Process 28">
                  <a:extLst>
                    <a:ext uri="{FF2B5EF4-FFF2-40B4-BE49-F238E27FC236}">
                      <a16:creationId xmlns:a16="http://schemas.microsoft.com/office/drawing/2014/main" xmlns="" id="{B75A0E0F-C230-46DF-87AB-15D3B6E3B613}"/>
                    </a:ext>
                  </a:extLst>
                </p:cNvPr>
                <p:cNvSpPr/>
                <p:nvPr/>
              </p:nvSpPr>
              <p:spPr>
                <a:xfrm>
                  <a:off x="1109385" y="2673950"/>
                  <a:ext cx="1632593" cy="2287843"/>
                </a:xfrm>
                <a:prstGeom prst="flowChartProcess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97C8BDA2-9858-43A6-853F-2A07FD7D4DAA}"/>
                </a:ext>
              </a:extLst>
            </p:cNvPr>
            <p:cNvSpPr txBox="1"/>
            <p:nvPr/>
          </p:nvSpPr>
          <p:spPr>
            <a:xfrm>
              <a:off x="2806968" y="2542945"/>
              <a:ext cx="12298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TP4056</a:t>
              </a:r>
            </a:p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Charging circuit </a:t>
              </a:r>
            </a:p>
          </p:txBody>
        </p:sp>
      </p:grp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xmlns="" id="{52815F08-29D4-45F3-9ACB-1ADC2F1D9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786731"/>
              </p:ext>
            </p:extLst>
          </p:nvPr>
        </p:nvGraphicFramePr>
        <p:xfrm>
          <a:off x="2777712" y="3022683"/>
          <a:ext cx="1482750" cy="1519613"/>
        </p:xfrm>
        <a:graphic>
          <a:graphicData uri="http://schemas.openxmlformats.org/drawingml/2006/table">
            <a:tbl>
              <a:tblPr firstRow="1" firstCol="1" bandRow="1">
                <a:tableStyleId>{53C1849D-70B7-4AF8-A97A-1B2DF17FAF31}</a:tableStyleId>
              </a:tblPr>
              <a:tblGrid>
                <a:gridCol w="836699">
                  <a:extLst>
                    <a:ext uri="{9D8B030D-6E8A-4147-A177-3AD203B41FA5}">
                      <a16:colId xmlns:a16="http://schemas.microsoft.com/office/drawing/2014/main" xmlns="" val="3773441789"/>
                    </a:ext>
                  </a:extLst>
                </a:gridCol>
                <a:gridCol w="646051">
                  <a:extLst>
                    <a:ext uri="{9D8B030D-6E8A-4147-A177-3AD203B41FA5}">
                      <a16:colId xmlns:a16="http://schemas.microsoft.com/office/drawing/2014/main" xmlns="" val="4113822356"/>
                    </a:ext>
                  </a:extLst>
                </a:gridCol>
              </a:tblGrid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Input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4.5 ~ 5.5V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929340389"/>
                  </a:ext>
                </a:extLst>
              </a:tr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Full charge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4.2V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179960398"/>
                  </a:ext>
                </a:extLst>
              </a:tr>
              <a:tr h="51572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Working temperature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-10­</a:t>
                      </a:r>
                      <a:r>
                        <a:rPr lang="en-US" sz="900" i="1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­</a:t>
                      </a:r>
                      <a:r>
                        <a:rPr lang="en-US" sz="900" i="1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</a:t>
                      </a: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 ~ +85</a:t>
                      </a:r>
                      <a:r>
                        <a:rPr lang="en-US" sz="900" i="1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</a:t>
                      </a:r>
                      <a:r>
                        <a:rPr lang="en-US" sz="900" i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871708852"/>
                  </a:ext>
                </a:extLst>
              </a:tr>
              <a:tr h="334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Charging Current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1A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319639399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B406555E-CAEA-469A-BFFB-7104336D225E}"/>
              </a:ext>
            </a:extLst>
          </p:cNvPr>
          <p:cNvGrpSpPr/>
          <p:nvPr/>
        </p:nvGrpSpPr>
        <p:grpSpPr>
          <a:xfrm>
            <a:off x="819357" y="1322560"/>
            <a:ext cx="1632593" cy="3572881"/>
            <a:chOff x="738682" y="1360618"/>
            <a:chExt cx="1632593" cy="357288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1EF68798-DDD1-4021-9BBF-56ED2BFC296D}"/>
                </a:ext>
              </a:extLst>
            </p:cNvPr>
            <p:cNvGrpSpPr/>
            <p:nvPr/>
          </p:nvGrpSpPr>
          <p:grpSpPr>
            <a:xfrm>
              <a:off x="738682" y="1360618"/>
              <a:ext cx="1632593" cy="3572881"/>
              <a:chOff x="1109385" y="1388912"/>
              <a:chExt cx="1632593" cy="3572881"/>
            </a:xfrm>
          </p:grpSpPr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xmlns="" id="{0A78AD3D-9147-4DC9-80BA-D6B7883FB5EF}"/>
                  </a:ext>
                </a:extLst>
              </p:cNvPr>
              <p:cNvSpPr/>
              <p:nvPr/>
            </p:nvSpPr>
            <p:spPr>
              <a:xfrm>
                <a:off x="1114069" y="2485286"/>
                <a:ext cx="1627909" cy="188665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xmlns="" id="{E74EFAB3-2371-472D-9A0C-5B762D8026F8}"/>
                  </a:ext>
                </a:extLst>
              </p:cNvPr>
              <p:cNvGrpSpPr/>
              <p:nvPr/>
            </p:nvGrpSpPr>
            <p:grpSpPr>
              <a:xfrm>
                <a:off x="1348378" y="1388912"/>
                <a:ext cx="1226125" cy="1226125"/>
                <a:chOff x="1281545" y="1472923"/>
                <a:chExt cx="1226125" cy="1226125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xmlns="" id="{B1897E77-5C16-4FE8-8A9A-F946105E31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0808" t="9222" r="6364" b="9495"/>
                <a:stretch/>
              </p:blipFill>
              <p:spPr>
                <a:xfrm>
                  <a:off x="1430824" y="1661588"/>
                  <a:ext cx="864927" cy="848796"/>
                </a:xfrm>
                <a:prstGeom prst="rect">
                  <a:avLst/>
                </a:prstGeom>
              </p:spPr>
            </p:pic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xmlns="" id="{8A5AD371-EB44-48D9-A5A8-F0DA6332B098}"/>
                    </a:ext>
                  </a:extLst>
                </p:cNvPr>
                <p:cNvSpPr/>
                <p:nvPr/>
              </p:nvSpPr>
              <p:spPr>
                <a:xfrm>
                  <a:off x="1281545" y="1472923"/>
                  <a:ext cx="1226125" cy="1226125"/>
                </a:xfrm>
                <a:prstGeom prst="ellipse">
                  <a:avLst/>
                </a:prstGeom>
                <a:noFill/>
                <a:ln w="762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23" name="Flowchart: Process 22">
                <a:extLst>
                  <a:ext uri="{FF2B5EF4-FFF2-40B4-BE49-F238E27FC236}">
                    <a16:creationId xmlns:a16="http://schemas.microsoft.com/office/drawing/2014/main" xmlns="" id="{E4995E09-F47A-481C-A6D4-991A45D582A4}"/>
                  </a:ext>
                </a:extLst>
              </p:cNvPr>
              <p:cNvSpPr/>
              <p:nvPr/>
            </p:nvSpPr>
            <p:spPr>
              <a:xfrm>
                <a:off x="1109385" y="2673950"/>
                <a:ext cx="1632593" cy="2287843"/>
              </a:xfrm>
              <a:prstGeom prst="flowChartProcess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B0176CA7-CEF6-45C7-B8EB-8C8E98EABDF6}"/>
                </a:ext>
              </a:extLst>
            </p:cNvPr>
            <p:cNvSpPr txBox="1"/>
            <p:nvPr/>
          </p:nvSpPr>
          <p:spPr>
            <a:xfrm>
              <a:off x="923235" y="2542945"/>
              <a:ext cx="12634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L298N</a:t>
              </a:r>
            </a:p>
            <a:p>
              <a:pPr algn="ctr"/>
              <a:r>
                <a:rPr lang="en-US" sz="12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Motor Controller</a:t>
              </a:r>
            </a:p>
          </p:txBody>
        </p:sp>
      </p:grp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xmlns="" id="{AC30913D-138C-4011-B116-E11C16216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474467"/>
              </p:ext>
            </p:extLst>
          </p:nvPr>
        </p:nvGraphicFramePr>
        <p:xfrm>
          <a:off x="848606" y="2967551"/>
          <a:ext cx="1574095" cy="1842938"/>
        </p:xfrm>
        <a:graphic>
          <a:graphicData uri="http://schemas.openxmlformats.org/drawingml/2006/table">
            <a:tbl>
              <a:tblPr>
                <a:tableStyleId>{53C1849D-70B7-4AF8-A97A-1B2DF17FAF31}</a:tableStyleId>
              </a:tblPr>
              <a:tblGrid>
                <a:gridCol w="800308">
                  <a:extLst>
                    <a:ext uri="{9D8B030D-6E8A-4147-A177-3AD203B41FA5}">
                      <a16:colId xmlns:a16="http://schemas.microsoft.com/office/drawing/2014/main" xmlns="" val="3560484542"/>
                    </a:ext>
                  </a:extLst>
                </a:gridCol>
                <a:gridCol w="773787">
                  <a:extLst>
                    <a:ext uri="{9D8B030D-6E8A-4147-A177-3AD203B41FA5}">
                      <a16:colId xmlns:a16="http://schemas.microsoft.com/office/drawing/2014/main" xmlns="" val="674884547"/>
                    </a:ext>
                  </a:extLst>
                </a:gridCol>
              </a:tblGrid>
              <a:tr h="21232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Power supply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+5 V ~ +35 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963565395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Peak output current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2A/channel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177405305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Logic power output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+5 V ~ +7 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24492608"/>
                  </a:ext>
                </a:extLst>
              </a:tr>
              <a:tr h="21232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Logic current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0 ~ 36mA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681129095"/>
                  </a:ext>
                </a:extLst>
              </a:tr>
              <a:tr h="469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Max power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20W(Temperature 75 ℃)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679376753"/>
                  </a:ext>
                </a:extLst>
              </a:tr>
              <a:tr h="3163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Working temperature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-25 ℃ ~ +130 ℃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687963632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xmlns="" id="{1E073ED4-9770-4941-8E93-665FD7DD6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669320"/>
              </p:ext>
            </p:extLst>
          </p:nvPr>
        </p:nvGraphicFramePr>
        <p:xfrm>
          <a:off x="4640315" y="3033190"/>
          <a:ext cx="1544604" cy="1365819"/>
        </p:xfrm>
        <a:graphic>
          <a:graphicData uri="http://schemas.openxmlformats.org/drawingml/2006/table">
            <a:tbl>
              <a:tblPr firstRow="1" firstCol="1" bandRow="1">
                <a:tableStyleId>{53C1849D-70B7-4AF8-A97A-1B2DF17FAF31}</a:tableStyleId>
              </a:tblPr>
              <a:tblGrid>
                <a:gridCol w="772302">
                  <a:extLst>
                    <a:ext uri="{9D8B030D-6E8A-4147-A177-3AD203B41FA5}">
                      <a16:colId xmlns:a16="http://schemas.microsoft.com/office/drawing/2014/main" xmlns="" val="3735078501"/>
                    </a:ext>
                  </a:extLst>
                </a:gridCol>
                <a:gridCol w="772302">
                  <a:extLst>
                    <a:ext uri="{9D8B030D-6E8A-4147-A177-3AD203B41FA5}">
                      <a16:colId xmlns:a16="http://schemas.microsoft.com/office/drawing/2014/main" xmlns="" val="1441051849"/>
                    </a:ext>
                  </a:extLst>
                </a:gridCol>
              </a:tblGrid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Input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3.2V ~ 32V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490303316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Output Voltage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4V ~ 38V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636393080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Rated output current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3A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765401491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Peak Output Current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4A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16823861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Conversion efficiency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Up to 94%</a:t>
                      </a: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992422560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4259CA49-CD52-4D02-9C9B-1F847FA7E5AD}"/>
              </a:ext>
            </a:extLst>
          </p:cNvPr>
          <p:cNvGrpSpPr/>
          <p:nvPr/>
        </p:nvGrpSpPr>
        <p:grpSpPr>
          <a:xfrm>
            <a:off x="6477270" y="1322560"/>
            <a:ext cx="1632593" cy="3572881"/>
            <a:chOff x="6370631" y="1243538"/>
            <a:chExt cx="1632593" cy="357288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2CC9E6D7-C715-416C-A80A-56D2A23B3BD0}"/>
                </a:ext>
              </a:extLst>
            </p:cNvPr>
            <p:cNvGrpSpPr/>
            <p:nvPr/>
          </p:nvGrpSpPr>
          <p:grpSpPr>
            <a:xfrm>
              <a:off x="6370631" y="1243538"/>
              <a:ext cx="1632593" cy="3572881"/>
              <a:chOff x="6239750" y="1368238"/>
              <a:chExt cx="1632593" cy="357288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xmlns="" id="{FF34A341-03FA-4FA5-A613-D047AABD6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06543" y="1496038"/>
                <a:ext cx="970523" cy="970523"/>
              </a:xfrm>
              <a:prstGeom prst="rect">
                <a:avLst/>
              </a:prstGeom>
            </p:spPr>
          </p:pic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xmlns="" id="{5ABFA217-B3A2-4A9F-B714-7D255A43BCB0}"/>
                  </a:ext>
                </a:extLst>
              </p:cNvPr>
              <p:cNvSpPr/>
              <p:nvPr/>
            </p:nvSpPr>
            <p:spPr>
              <a:xfrm>
                <a:off x="6244434" y="2464612"/>
                <a:ext cx="1627909" cy="188665"/>
              </a:xfrm>
              <a:prstGeom prst="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xmlns="" id="{6896F38A-B680-4C59-BAB6-62846BB1E925}"/>
                  </a:ext>
                </a:extLst>
              </p:cNvPr>
              <p:cNvSpPr/>
              <p:nvPr/>
            </p:nvSpPr>
            <p:spPr>
              <a:xfrm>
                <a:off x="6478743" y="1368238"/>
                <a:ext cx="1226125" cy="1226125"/>
              </a:xfrm>
              <a:prstGeom prst="ellipse">
                <a:avLst/>
              </a:pr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owchart: Process 42">
                <a:extLst>
                  <a:ext uri="{FF2B5EF4-FFF2-40B4-BE49-F238E27FC236}">
                    <a16:creationId xmlns:a16="http://schemas.microsoft.com/office/drawing/2014/main" xmlns="" id="{0175C7F7-1903-4326-9CE7-6F78630FA741}"/>
                  </a:ext>
                </a:extLst>
              </p:cNvPr>
              <p:cNvSpPr/>
              <p:nvPr/>
            </p:nvSpPr>
            <p:spPr>
              <a:xfrm>
                <a:off x="6239750" y="2653276"/>
                <a:ext cx="1632593" cy="2287843"/>
              </a:xfrm>
              <a:prstGeom prst="flowChartProcess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DB8FD74A-5F84-48C4-B0AE-EDAC1152E7E5}"/>
                </a:ext>
              </a:extLst>
            </p:cNvPr>
            <p:cNvSpPr/>
            <p:nvPr/>
          </p:nvSpPr>
          <p:spPr>
            <a:xfrm>
              <a:off x="6801245" y="2414608"/>
              <a:ext cx="78899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MP1584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1AE9000-E1BD-4989-B623-05C5585392B1}"/>
                </a:ext>
              </a:extLst>
            </p:cNvPr>
            <p:cNvSpPr/>
            <p:nvPr/>
          </p:nvSpPr>
          <p:spPr>
            <a:xfrm>
              <a:off x="6386071" y="2597463"/>
              <a:ext cx="160171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i="1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Step-down Regulator</a:t>
              </a:r>
              <a:endParaRPr lang="en-US" sz="1100" i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2B7AB94E-EA9A-47E7-9CA5-7ED79F262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194860"/>
              </p:ext>
            </p:extLst>
          </p:nvPr>
        </p:nvGraphicFramePr>
        <p:xfrm>
          <a:off x="6581439" y="3022683"/>
          <a:ext cx="1469273" cy="1279500"/>
        </p:xfrm>
        <a:graphic>
          <a:graphicData uri="http://schemas.openxmlformats.org/drawingml/2006/table">
            <a:tbl>
              <a:tblPr>
                <a:tableStyleId>{53C1849D-70B7-4AF8-A97A-1B2DF17FAF31}</a:tableStyleId>
              </a:tblPr>
              <a:tblGrid>
                <a:gridCol w="851620">
                  <a:extLst>
                    <a:ext uri="{9D8B030D-6E8A-4147-A177-3AD203B41FA5}">
                      <a16:colId xmlns:a16="http://schemas.microsoft.com/office/drawing/2014/main" xmlns="" val="587757950"/>
                    </a:ext>
                  </a:extLst>
                </a:gridCol>
                <a:gridCol w="617653">
                  <a:extLst>
                    <a:ext uri="{9D8B030D-6E8A-4147-A177-3AD203B41FA5}">
                      <a16:colId xmlns:a16="http://schemas.microsoft.com/office/drawing/2014/main" xmlns="" val="1217850374"/>
                    </a:ext>
                  </a:extLst>
                </a:gridCol>
              </a:tblGrid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Voltage input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4.5-28V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305622241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Voltage output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5V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483123296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Current output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 3A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56921328"/>
                  </a:ext>
                </a:extLst>
              </a:tr>
              <a:tr h="319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Size</a:t>
                      </a:r>
                      <a:endParaRPr lang="en-US" sz="900" b="0" i="1" u="none" strike="noStrike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i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 22x17mm</a:t>
                      </a:r>
                      <a:endParaRPr lang="en-US" sz="900" b="0" i="1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422795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62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B1A6893-77F3-4B88-9CBD-94E6DD8509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B39776F7-E7F1-4CD6-89EB-5FD9B7CC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Hardware Devices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8C1E9AD7-69C9-453B-9C46-D8F347778652}"/>
              </a:ext>
            </a:extLst>
          </p:cNvPr>
          <p:cNvGrpSpPr/>
          <p:nvPr/>
        </p:nvGrpSpPr>
        <p:grpSpPr>
          <a:xfrm>
            <a:off x="2205037" y="1268019"/>
            <a:ext cx="4733926" cy="3134448"/>
            <a:chOff x="2256414" y="1268019"/>
            <a:chExt cx="4733926" cy="313444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BA1789F7-8ABC-4BCA-A5D0-6793ED7E4033}"/>
                </a:ext>
              </a:extLst>
            </p:cNvPr>
            <p:cNvGrpSpPr/>
            <p:nvPr/>
          </p:nvGrpSpPr>
          <p:grpSpPr>
            <a:xfrm>
              <a:off x="2260521" y="1268019"/>
              <a:ext cx="1760552" cy="1323439"/>
              <a:chOff x="979938" y="1459955"/>
              <a:chExt cx="1760552" cy="1323439"/>
            </a:xfrm>
          </p:grpSpPr>
          <p:pic>
            <p:nvPicPr>
              <p:cNvPr id="10" name="Ảnh 43">
                <a:extLst>
                  <a:ext uri="{FF2B5EF4-FFF2-40B4-BE49-F238E27FC236}">
                    <a16:creationId xmlns:a16="http://schemas.microsoft.com/office/drawing/2014/main" xmlns="" id="{B9E74FCA-F788-4BF1-A25A-38C3B6514524}"/>
                  </a:ext>
                </a:extLst>
              </p:cNvPr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808"/>
              <a:stretch/>
            </p:blipFill>
            <p:spPr>
              <a:xfrm>
                <a:off x="1565168" y="1568398"/>
                <a:ext cx="959830" cy="80810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C4669421-1AC4-4C9B-A6EE-59D96A3F83C7}"/>
                  </a:ext>
                </a:extLst>
              </p:cNvPr>
              <p:cNvSpPr txBox="1"/>
              <p:nvPr/>
            </p:nvSpPr>
            <p:spPr>
              <a:xfrm>
                <a:off x="979938" y="1459955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5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1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D72C0F1F-3A94-4891-B4E7-06EF4813140F}"/>
                  </a:ext>
                </a:extLst>
              </p:cNvPr>
              <p:cNvSpPr txBox="1"/>
              <p:nvPr/>
            </p:nvSpPr>
            <p:spPr>
              <a:xfrm>
                <a:off x="1565168" y="2310226"/>
                <a:ext cx="117532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5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Logitech C170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3074B1FA-53C0-48A3-A159-B5DE1AD78FAE}"/>
                </a:ext>
              </a:extLst>
            </p:cNvPr>
            <p:cNvGrpSpPr/>
            <p:nvPr/>
          </p:nvGrpSpPr>
          <p:grpSpPr>
            <a:xfrm>
              <a:off x="4866241" y="1268019"/>
              <a:ext cx="2124099" cy="1375881"/>
              <a:chOff x="2383337" y="3262779"/>
              <a:chExt cx="2124099" cy="1375881"/>
            </a:xfrm>
          </p:grpSpPr>
          <p:pic>
            <p:nvPicPr>
              <p:cNvPr id="5" name="Ảnh 9">
                <a:extLst>
                  <a:ext uri="{FF2B5EF4-FFF2-40B4-BE49-F238E27FC236}">
                    <a16:creationId xmlns:a16="http://schemas.microsoft.com/office/drawing/2014/main" xmlns="" id="{96301EAF-310C-4CC7-BB3C-40DE260D9BF9}"/>
                  </a:ext>
                </a:extLst>
              </p:cNvPr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2" t="17749" r="6170" b="12121"/>
              <a:stretch/>
            </p:blipFill>
            <p:spPr>
              <a:xfrm>
                <a:off x="3005847" y="3360603"/>
                <a:ext cx="1002039" cy="773002"/>
              </a:xfrm>
              <a:prstGeom prst="ellipse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9FA2B97A-00F4-4C52-99C8-67C61CADFCEA}"/>
                  </a:ext>
                </a:extLst>
              </p:cNvPr>
              <p:cNvSpPr txBox="1"/>
              <p:nvPr/>
            </p:nvSpPr>
            <p:spPr>
              <a:xfrm>
                <a:off x="2383337" y="3262779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2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2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572CF8A6-13F6-4890-B1F4-B79CC44401E9}"/>
                  </a:ext>
                </a:extLst>
              </p:cNvPr>
              <p:cNvSpPr txBox="1"/>
              <p:nvPr/>
            </p:nvSpPr>
            <p:spPr>
              <a:xfrm>
                <a:off x="2971438" y="3992329"/>
                <a:ext cx="1535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Gear speed-reducer</a:t>
                </a:r>
              </a:p>
              <a:p>
                <a:r>
                  <a:rPr lang="en-US" sz="1200" dirty="0">
                    <a:solidFill>
                      <a:schemeClr val="accent2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DC Motor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B570930D-BA27-459B-950D-A58028F9C704}"/>
                </a:ext>
              </a:extLst>
            </p:cNvPr>
            <p:cNvGrpSpPr/>
            <p:nvPr/>
          </p:nvGrpSpPr>
          <p:grpSpPr>
            <a:xfrm>
              <a:off x="2256414" y="3079028"/>
              <a:ext cx="1764659" cy="1323439"/>
              <a:chOff x="4212137" y="1220618"/>
              <a:chExt cx="1764659" cy="1323439"/>
            </a:xfrm>
          </p:grpSpPr>
          <p:pic>
            <p:nvPicPr>
              <p:cNvPr id="6" name="Ảnh 11">
                <a:extLst>
                  <a:ext uri="{FF2B5EF4-FFF2-40B4-BE49-F238E27FC236}">
                    <a16:creationId xmlns:a16="http://schemas.microsoft.com/office/drawing/2014/main" xmlns="" id="{23A08375-924E-4571-8E98-5CFF03AD5165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3973" y="1318028"/>
                <a:ext cx="983419" cy="85818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1A05874B-C724-48D7-B100-7497A48AB4B6}"/>
                  </a:ext>
                </a:extLst>
              </p:cNvPr>
              <p:cNvSpPr txBox="1"/>
              <p:nvPr/>
            </p:nvSpPr>
            <p:spPr>
              <a:xfrm>
                <a:off x="4212137" y="1220618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3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2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1E2AC77E-04EA-467B-A224-0309A92C3301}"/>
                  </a:ext>
                </a:extLst>
              </p:cNvPr>
              <p:cNvSpPr txBox="1"/>
              <p:nvPr/>
            </p:nvSpPr>
            <p:spPr>
              <a:xfrm>
                <a:off x="4839946" y="2065760"/>
                <a:ext cx="1136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3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Servo MG996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79FFAFB3-FE01-4372-A54A-B982B36A0B65}"/>
                </a:ext>
              </a:extLst>
            </p:cNvPr>
            <p:cNvGrpSpPr/>
            <p:nvPr/>
          </p:nvGrpSpPr>
          <p:grpSpPr>
            <a:xfrm>
              <a:off x="4862134" y="3079028"/>
              <a:ext cx="1505609" cy="1323439"/>
              <a:chOff x="6086657" y="3107337"/>
              <a:chExt cx="1505609" cy="132343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xmlns="" id="{D7FC002A-EB0A-4B53-B51C-B1E4B8EA0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0036" y="3370005"/>
                <a:ext cx="862230" cy="656373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9E9A879B-B4C5-4984-9983-43ACC583B84A}"/>
                  </a:ext>
                </a:extLst>
              </p:cNvPr>
              <p:cNvSpPr txBox="1"/>
              <p:nvPr/>
            </p:nvSpPr>
            <p:spPr>
              <a:xfrm>
                <a:off x="6086657" y="3107337"/>
                <a:ext cx="779381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dirty="0">
                    <a:solidFill>
                      <a:schemeClr val="accent6"/>
                    </a:solidFill>
                    <a:latin typeface="+mj-lt"/>
                    <a:ea typeface="Lato" panose="020F0502020204030203" pitchFamily="34" charset="0"/>
                    <a:cs typeface="Lato" panose="020F0502020204030203" pitchFamily="34" charset="0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6AD5AB23-26AC-4743-9B01-93D412E9B707}"/>
                  </a:ext>
                </a:extLst>
              </p:cNvPr>
              <p:cNvSpPr txBox="1"/>
              <p:nvPr/>
            </p:nvSpPr>
            <p:spPr>
              <a:xfrm>
                <a:off x="6710040" y="3946163"/>
                <a:ext cx="64633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6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Buzzer</a:t>
                </a: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6965CF0-803F-4B3F-998B-EBD891C4C4BD}"/>
              </a:ext>
            </a:extLst>
          </p:cNvPr>
          <p:cNvSpPr txBox="1"/>
          <p:nvPr/>
        </p:nvSpPr>
        <p:spPr>
          <a:xfrm>
            <a:off x="1348378" y="935761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chemeClr val="accent1"/>
                </a:solidFill>
                <a:latin typeface="+mn-lt"/>
              </a:rPr>
              <a:t>Equipments</a:t>
            </a:r>
            <a:endParaRPr lang="en-US" b="1" i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401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66C36C-5B1B-4DC8-9CA4-43D7AE9E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Android Client Application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3B39C8B-5A0F-424D-9365-E648009E9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28D2ACFC-9A30-4236-9568-F0B17CD41DFD}"/>
              </a:ext>
            </a:extLst>
          </p:cNvPr>
          <p:cNvGrpSpPr/>
          <p:nvPr/>
        </p:nvGrpSpPr>
        <p:grpSpPr>
          <a:xfrm>
            <a:off x="1437719" y="565961"/>
            <a:ext cx="5458544" cy="3982283"/>
            <a:chOff x="987446" y="579815"/>
            <a:chExt cx="5458544" cy="398228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BEA2D874-DED4-4AE4-B5E0-7180B13D028F}"/>
                </a:ext>
              </a:extLst>
            </p:cNvPr>
            <p:cNvGrpSpPr/>
            <p:nvPr/>
          </p:nvGrpSpPr>
          <p:grpSpPr>
            <a:xfrm>
              <a:off x="987446" y="3548095"/>
              <a:ext cx="3332713" cy="604649"/>
              <a:chOff x="2093759" y="3292403"/>
              <a:chExt cx="3332713" cy="60464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BEFD943E-74CA-4727-8DF9-C15F13053C9E}"/>
                  </a:ext>
                </a:extLst>
              </p:cNvPr>
              <p:cNvSpPr txBox="1"/>
              <p:nvPr/>
            </p:nvSpPr>
            <p:spPr>
              <a:xfrm>
                <a:off x="3304539" y="3292403"/>
                <a:ext cx="21219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800" b="1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Welcome Screen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D8059439-9105-4855-9139-B03FB70C43D5}"/>
                  </a:ext>
                </a:extLst>
              </p:cNvPr>
              <p:cNvSpPr txBox="1"/>
              <p:nvPr/>
            </p:nvSpPr>
            <p:spPr>
              <a:xfrm>
                <a:off x="2093759" y="3558498"/>
                <a:ext cx="33327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i="1" dirty="0">
                    <a:solidFill>
                      <a:schemeClr val="accent5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Introduce to device connection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10B3801B-40FA-4145-A77B-BC2FE175E88D}"/>
                </a:ext>
              </a:extLst>
            </p:cNvPr>
            <p:cNvGrpSpPr/>
            <p:nvPr/>
          </p:nvGrpSpPr>
          <p:grpSpPr>
            <a:xfrm>
              <a:off x="4421760" y="579815"/>
              <a:ext cx="2024230" cy="3982283"/>
              <a:chOff x="4421760" y="579815"/>
              <a:chExt cx="2024230" cy="398228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A2B9EAE0-A0E6-4865-BD9C-BAD0AD502703}"/>
                  </a:ext>
                </a:extLst>
              </p:cNvPr>
              <p:cNvSpPr/>
              <p:nvPr/>
            </p:nvSpPr>
            <p:spPr>
              <a:xfrm>
                <a:off x="4495155" y="889000"/>
                <a:ext cx="1877440" cy="1495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xmlns="" id="{17EBB6A1-11A5-4934-A29A-29711461D23F}"/>
                  </a:ext>
                </a:extLst>
              </p:cNvPr>
              <p:cNvGrpSpPr/>
              <p:nvPr/>
            </p:nvGrpSpPr>
            <p:grpSpPr>
              <a:xfrm>
                <a:off x="4421760" y="579815"/>
                <a:ext cx="2024230" cy="3982283"/>
                <a:chOff x="5501199" y="351592"/>
                <a:chExt cx="2024230" cy="3982283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xmlns="" id="{1A2E06E2-5D04-46CC-AB11-D5C64A8CE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74594" y="810355"/>
                  <a:ext cx="1877440" cy="3114166"/>
                </a:xfrm>
                <a:prstGeom prst="rect">
                  <a:avLst/>
                </a:prstGeom>
              </p:spPr>
            </p:pic>
            <p:sp>
              <p:nvSpPr>
                <p:cNvPr id="6" name="Shape 561">
                  <a:extLst>
                    <a:ext uri="{FF2B5EF4-FFF2-40B4-BE49-F238E27FC236}">
                      <a16:creationId xmlns:a16="http://schemas.microsoft.com/office/drawing/2014/main" xmlns="" id="{E35D90E2-1120-46A6-A410-007D6BB30E4A}"/>
                    </a:ext>
                  </a:extLst>
                </p:cNvPr>
                <p:cNvSpPr/>
                <p:nvPr/>
              </p:nvSpPr>
              <p:spPr>
                <a:xfrm>
                  <a:off x="5501199" y="351592"/>
                  <a:ext cx="2024230" cy="398228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0819" h="61841" extrusionOk="0">
                      <a:moveTo>
                        <a:pt x="5160" y="2580"/>
                      </a:moveTo>
                      <a:lnTo>
                        <a:pt x="5295" y="2648"/>
                      </a:lnTo>
                      <a:lnTo>
                        <a:pt x="5363" y="2784"/>
                      </a:lnTo>
                      <a:lnTo>
                        <a:pt x="5363" y="2920"/>
                      </a:lnTo>
                      <a:lnTo>
                        <a:pt x="5363" y="3055"/>
                      </a:lnTo>
                      <a:lnTo>
                        <a:pt x="5295" y="3191"/>
                      </a:lnTo>
                      <a:lnTo>
                        <a:pt x="5160" y="3259"/>
                      </a:lnTo>
                      <a:lnTo>
                        <a:pt x="4888" y="3259"/>
                      </a:lnTo>
                      <a:lnTo>
                        <a:pt x="4752" y="3191"/>
                      </a:lnTo>
                      <a:lnTo>
                        <a:pt x="4684" y="3055"/>
                      </a:lnTo>
                      <a:lnTo>
                        <a:pt x="4684" y="2920"/>
                      </a:lnTo>
                      <a:lnTo>
                        <a:pt x="4684" y="2784"/>
                      </a:lnTo>
                      <a:lnTo>
                        <a:pt x="4752" y="2648"/>
                      </a:lnTo>
                      <a:lnTo>
                        <a:pt x="4888" y="2580"/>
                      </a:lnTo>
                      <a:close/>
                      <a:moveTo>
                        <a:pt x="15410" y="2241"/>
                      </a:moveTo>
                      <a:lnTo>
                        <a:pt x="15681" y="2309"/>
                      </a:lnTo>
                      <a:lnTo>
                        <a:pt x="15885" y="2444"/>
                      </a:lnTo>
                      <a:lnTo>
                        <a:pt x="16021" y="2648"/>
                      </a:lnTo>
                      <a:lnTo>
                        <a:pt x="16088" y="2920"/>
                      </a:lnTo>
                      <a:lnTo>
                        <a:pt x="16021" y="3191"/>
                      </a:lnTo>
                      <a:lnTo>
                        <a:pt x="15885" y="3395"/>
                      </a:lnTo>
                      <a:lnTo>
                        <a:pt x="15681" y="3531"/>
                      </a:lnTo>
                      <a:lnTo>
                        <a:pt x="15410" y="3598"/>
                      </a:lnTo>
                      <a:lnTo>
                        <a:pt x="15138" y="3531"/>
                      </a:lnTo>
                      <a:lnTo>
                        <a:pt x="14934" y="3395"/>
                      </a:lnTo>
                      <a:lnTo>
                        <a:pt x="14799" y="3191"/>
                      </a:lnTo>
                      <a:lnTo>
                        <a:pt x="14731" y="2920"/>
                      </a:lnTo>
                      <a:lnTo>
                        <a:pt x="14799" y="2648"/>
                      </a:lnTo>
                      <a:lnTo>
                        <a:pt x="14934" y="2444"/>
                      </a:lnTo>
                      <a:lnTo>
                        <a:pt x="15138" y="2309"/>
                      </a:lnTo>
                      <a:lnTo>
                        <a:pt x="15410" y="2241"/>
                      </a:lnTo>
                      <a:close/>
                      <a:moveTo>
                        <a:pt x="29393" y="5228"/>
                      </a:moveTo>
                      <a:lnTo>
                        <a:pt x="29461" y="5296"/>
                      </a:lnTo>
                      <a:lnTo>
                        <a:pt x="29461" y="54849"/>
                      </a:lnTo>
                      <a:lnTo>
                        <a:pt x="1426" y="54849"/>
                      </a:lnTo>
                      <a:lnTo>
                        <a:pt x="1426" y="5296"/>
                      </a:lnTo>
                      <a:lnTo>
                        <a:pt x="1494" y="5228"/>
                      </a:lnTo>
                      <a:close/>
                      <a:moveTo>
                        <a:pt x="15410" y="544"/>
                      </a:moveTo>
                      <a:lnTo>
                        <a:pt x="19143" y="612"/>
                      </a:lnTo>
                      <a:lnTo>
                        <a:pt x="23012" y="747"/>
                      </a:lnTo>
                      <a:lnTo>
                        <a:pt x="26339" y="951"/>
                      </a:lnTo>
                      <a:lnTo>
                        <a:pt x="27560" y="1087"/>
                      </a:lnTo>
                      <a:lnTo>
                        <a:pt x="27560" y="1087"/>
                      </a:lnTo>
                      <a:lnTo>
                        <a:pt x="26339" y="1019"/>
                      </a:lnTo>
                      <a:lnTo>
                        <a:pt x="23012" y="815"/>
                      </a:lnTo>
                      <a:lnTo>
                        <a:pt x="19143" y="680"/>
                      </a:lnTo>
                      <a:lnTo>
                        <a:pt x="15410" y="612"/>
                      </a:lnTo>
                      <a:lnTo>
                        <a:pt x="11676" y="680"/>
                      </a:lnTo>
                      <a:lnTo>
                        <a:pt x="7807" y="815"/>
                      </a:lnTo>
                      <a:lnTo>
                        <a:pt x="4481" y="1019"/>
                      </a:lnTo>
                      <a:lnTo>
                        <a:pt x="3259" y="1087"/>
                      </a:lnTo>
                      <a:lnTo>
                        <a:pt x="2444" y="1223"/>
                      </a:lnTo>
                      <a:lnTo>
                        <a:pt x="1969" y="1358"/>
                      </a:lnTo>
                      <a:lnTo>
                        <a:pt x="1630" y="1494"/>
                      </a:lnTo>
                      <a:lnTo>
                        <a:pt x="1290" y="1698"/>
                      </a:lnTo>
                      <a:lnTo>
                        <a:pt x="1019" y="1901"/>
                      </a:lnTo>
                      <a:lnTo>
                        <a:pt x="815" y="2173"/>
                      </a:lnTo>
                      <a:lnTo>
                        <a:pt x="679" y="2444"/>
                      </a:lnTo>
                      <a:lnTo>
                        <a:pt x="544" y="2852"/>
                      </a:lnTo>
                      <a:lnTo>
                        <a:pt x="544" y="3259"/>
                      </a:lnTo>
                      <a:lnTo>
                        <a:pt x="544" y="58311"/>
                      </a:lnTo>
                      <a:lnTo>
                        <a:pt x="544" y="58718"/>
                      </a:lnTo>
                      <a:lnTo>
                        <a:pt x="476" y="58311"/>
                      </a:lnTo>
                      <a:lnTo>
                        <a:pt x="476" y="3259"/>
                      </a:lnTo>
                      <a:lnTo>
                        <a:pt x="544" y="2784"/>
                      </a:lnTo>
                      <a:lnTo>
                        <a:pt x="612" y="2444"/>
                      </a:lnTo>
                      <a:lnTo>
                        <a:pt x="747" y="2105"/>
                      </a:lnTo>
                      <a:lnTo>
                        <a:pt x="951" y="1834"/>
                      </a:lnTo>
                      <a:lnTo>
                        <a:pt x="1222" y="1630"/>
                      </a:lnTo>
                      <a:lnTo>
                        <a:pt x="1562" y="1426"/>
                      </a:lnTo>
                      <a:lnTo>
                        <a:pt x="1969" y="1290"/>
                      </a:lnTo>
                      <a:lnTo>
                        <a:pt x="2444" y="1155"/>
                      </a:lnTo>
                      <a:lnTo>
                        <a:pt x="3259" y="1087"/>
                      </a:lnTo>
                      <a:lnTo>
                        <a:pt x="4481" y="951"/>
                      </a:lnTo>
                      <a:lnTo>
                        <a:pt x="7807" y="747"/>
                      </a:lnTo>
                      <a:lnTo>
                        <a:pt x="11676" y="612"/>
                      </a:lnTo>
                      <a:lnTo>
                        <a:pt x="15410" y="544"/>
                      </a:lnTo>
                      <a:close/>
                      <a:moveTo>
                        <a:pt x="27560" y="1087"/>
                      </a:moveTo>
                      <a:lnTo>
                        <a:pt x="28375" y="1155"/>
                      </a:lnTo>
                      <a:lnTo>
                        <a:pt x="28850" y="1290"/>
                      </a:lnTo>
                      <a:lnTo>
                        <a:pt x="29257" y="1426"/>
                      </a:lnTo>
                      <a:lnTo>
                        <a:pt x="29597" y="1630"/>
                      </a:lnTo>
                      <a:lnTo>
                        <a:pt x="29868" y="1834"/>
                      </a:lnTo>
                      <a:lnTo>
                        <a:pt x="30072" y="2105"/>
                      </a:lnTo>
                      <a:lnTo>
                        <a:pt x="30208" y="2444"/>
                      </a:lnTo>
                      <a:lnTo>
                        <a:pt x="30276" y="2784"/>
                      </a:lnTo>
                      <a:lnTo>
                        <a:pt x="30344" y="3259"/>
                      </a:lnTo>
                      <a:lnTo>
                        <a:pt x="30344" y="58311"/>
                      </a:lnTo>
                      <a:lnTo>
                        <a:pt x="30276" y="58718"/>
                      </a:lnTo>
                      <a:lnTo>
                        <a:pt x="30208" y="59125"/>
                      </a:lnTo>
                      <a:lnTo>
                        <a:pt x="30072" y="59465"/>
                      </a:lnTo>
                      <a:lnTo>
                        <a:pt x="29868" y="59736"/>
                      </a:lnTo>
                      <a:lnTo>
                        <a:pt x="29597" y="60008"/>
                      </a:lnTo>
                      <a:lnTo>
                        <a:pt x="29257" y="60144"/>
                      </a:lnTo>
                      <a:lnTo>
                        <a:pt x="28850" y="60347"/>
                      </a:lnTo>
                      <a:lnTo>
                        <a:pt x="28375" y="60415"/>
                      </a:lnTo>
                      <a:lnTo>
                        <a:pt x="26746" y="60687"/>
                      </a:lnTo>
                      <a:lnTo>
                        <a:pt x="23895" y="60958"/>
                      </a:lnTo>
                      <a:lnTo>
                        <a:pt x="22130" y="61094"/>
                      </a:lnTo>
                      <a:lnTo>
                        <a:pt x="20093" y="61230"/>
                      </a:lnTo>
                      <a:lnTo>
                        <a:pt x="17853" y="61298"/>
                      </a:lnTo>
                      <a:lnTo>
                        <a:pt x="12966" y="61298"/>
                      </a:lnTo>
                      <a:lnTo>
                        <a:pt x="10726" y="61230"/>
                      </a:lnTo>
                      <a:lnTo>
                        <a:pt x="8689" y="61094"/>
                      </a:lnTo>
                      <a:lnTo>
                        <a:pt x="6924" y="60958"/>
                      </a:lnTo>
                      <a:lnTo>
                        <a:pt x="4073" y="60687"/>
                      </a:lnTo>
                      <a:lnTo>
                        <a:pt x="2444" y="60415"/>
                      </a:lnTo>
                      <a:lnTo>
                        <a:pt x="1969" y="60347"/>
                      </a:lnTo>
                      <a:lnTo>
                        <a:pt x="1562" y="60144"/>
                      </a:lnTo>
                      <a:lnTo>
                        <a:pt x="1290" y="60008"/>
                      </a:lnTo>
                      <a:lnTo>
                        <a:pt x="951" y="59736"/>
                      </a:lnTo>
                      <a:lnTo>
                        <a:pt x="747" y="59465"/>
                      </a:lnTo>
                      <a:lnTo>
                        <a:pt x="612" y="59125"/>
                      </a:lnTo>
                      <a:lnTo>
                        <a:pt x="544" y="58718"/>
                      </a:lnTo>
                      <a:lnTo>
                        <a:pt x="544" y="58718"/>
                      </a:lnTo>
                      <a:lnTo>
                        <a:pt x="679" y="59125"/>
                      </a:lnTo>
                      <a:lnTo>
                        <a:pt x="815" y="59397"/>
                      </a:lnTo>
                      <a:lnTo>
                        <a:pt x="1019" y="59669"/>
                      </a:lnTo>
                      <a:lnTo>
                        <a:pt x="1290" y="59940"/>
                      </a:lnTo>
                      <a:lnTo>
                        <a:pt x="1630" y="60144"/>
                      </a:lnTo>
                      <a:lnTo>
                        <a:pt x="2037" y="60279"/>
                      </a:lnTo>
                      <a:lnTo>
                        <a:pt x="2444" y="60415"/>
                      </a:lnTo>
                      <a:lnTo>
                        <a:pt x="4073" y="60619"/>
                      </a:lnTo>
                      <a:lnTo>
                        <a:pt x="6924" y="60890"/>
                      </a:lnTo>
                      <a:lnTo>
                        <a:pt x="8689" y="61026"/>
                      </a:lnTo>
                      <a:lnTo>
                        <a:pt x="10726" y="61162"/>
                      </a:lnTo>
                      <a:lnTo>
                        <a:pt x="12966" y="61230"/>
                      </a:lnTo>
                      <a:lnTo>
                        <a:pt x="17853" y="61230"/>
                      </a:lnTo>
                      <a:lnTo>
                        <a:pt x="20093" y="61162"/>
                      </a:lnTo>
                      <a:lnTo>
                        <a:pt x="22130" y="61026"/>
                      </a:lnTo>
                      <a:lnTo>
                        <a:pt x="23895" y="60890"/>
                      </a:lnTo>
                      <a:lnTo>
                        <a:pt x="26746" y="60619"/>
                      </a:lnTo>
                      <a:lnTo>
                        <a:pt x="28375" y="60415"/>
                      </a:lnTo>
                      <a:lnTo>
                        <a:pt x="28850" y="60279"/>
                      </a:lnTo>
                      <a:lnTo>
                        <a:pt x="29190" y="60144"/>
                      </a:lnTo>
                      <a:lnTo>
                        <a:pt x="29529" y="59940"/>
                      </a:lnTo>
                      <a:lnTo>
                        <a:pt x="29800" y="59669"/>
                      </a:lnTo>
                      <a:lnTo>
                        <a:pt x="30004" y="59397"/>
                      </a:lnTo>
                      <a:lnTo>
                        <a:pt x="30140" y="59125"/>
                      </a:lnTo>
                      <a:lnTo>
                        <a:pt x="30276" y="58718"/>
                      </a:lnTo>
                      <a:lnTo>
                        <a:pt x="30276" y="58311"/>
                      </a:lnTo>
                      <a:lnTo>
                        <a:pt x="30276" y="3259"/>
                      </a:lnTo>
                      <a:lnTo>
                        <a:pt x="30276" y="2852"/>
                      </a:lnTo>
                      <a:lnTo>
                        <a:pt x="30140" y="2444"/>
                      </a:lnTo>
                      <a:lnTo>
                        <a:pt x="30004" y="2173"/>
                      </a:lnTo>
                      <a:lnTo>
                        <a:pt x="29800" y="1901"/>
                      </a:lnTo>
                      <a:lnTo>
                        <a:pt x="29529" y="1698"/>
                      </a:lnTo>
                      <a:lnTo>
                        <a:pt x="29190" y="1494"/>
                      </a:lnTo>
                      <a:lnTo>
                        <a:pt x="28850" y="1358"/>
                      </a:lnTo>
                      <a:lnTo>
                        <a:pt x="28375" y="1223"/>
                      </a:lnTo>
                      <a:lnTo>
                        <a:pt x="27560" y="1087"/>
                      </a:lnTo>
                      <a:close/>
                      <a:moveTo>
                        <a:pt x="15410" y="1"/>
                      </a:moveTo>
                      <a:lnTo>
                        <a:pt x="11608" y="69"/>
                      </a:lnTo>
                      <a:lnTo>
                        <a:pt x="7739" y="204"/>
                      </a:lnTo>
                      <a:lnTo>
                        <a:pt x="4413" y="408"/>
                      </a:lnTo>
                      <a:lnTo>
                        <a:pt x="3191" y="544"/>
                      </a:lnTo>
                      <a:lnTo>
                        <a:pt x="2309" y="680"/>
                      </a:lnTo>
                      <a:lnTo>
                        <a:pt x="1765" y="815"/>
                      </a:lnTo>
                      <a:lnTo>
                        <a:pt x="1290" y="1019"/>
                      </a:lnTo>
                      <a:lnTo>
                        <a:pt x="883" y="1223"/>
                      </a:lnTo>
                      <a:lnTo>
                        <a:pt x="544" y="1494"/>
                      </a:lnTo>
                      <a:lnTo>
                        <a:pt x="340" y="1901"/>
                      </a:lnTo>
                      <a:lnTo>
                        <a:pt x="136" y="2241"/>
                      </a:lnTo>
                      <a:lnTo>
                        <a:pt x="1" y="2716"/>
                      </a:lnTo>
                      <a:lnTo>
                        <a:pt x="1" y="3259"/>
                      </a:lnTo>
                      <a:lnTo>
                        <a:pt x="1" y="58311"/>
                      </a:lnTo>
                      <a:lnTo>
                        <a:pt x="1" y="58854"/>
                      </a:lnTo>
                      <a:lnTo>
                        <a:pt x="136" y="59261"/>
                      </a:lnTo>
                      <a:lnTo>
                        <a:pt x="340" y="59736"/>
                      </a:lnTo>
                      <a:lnTo>
                        <a:pt x="612" y="60076"/>
                      </a:lnTo>
                      <a:lnTo>
                        <a:pt x="951" y="60347"/>
                      </a:lnTo>
                      <a:lnTo>
                        <a:pt x="1358" y="60619"/>
                      </a:lnTo>
                      <a:lnTo>
                        <a:pt x="1833" y="60823"/>
                      </a:lnTo>
                      <a:lnTo>
                        <a:pt x="2309" y="60958"/>
                      </a:lnTo>
                      <a:lnTo>
                        <a:pt x="4006" y="61162"/>
                      </a:lnTo>
                      <a:lnTo>
                        <a:pt x="6857" y="61501"/>
                      </a:lnTo>
                      <a:lnTo>
                        <a:pt x="8689" y="61637"/>
                      </a:lnTo>
                      <a:lnTo>
                        <a:pt x="10726" y="61705"/>
                      </a:lnTo>
                      <a:lnTo>
                        <a:pt x="12966" y="61773"/>
                      </a:lnTo>
                      <a:lnTo>
                        <a:pt x="15410" y="61841"/>
                      </a:lnTo>
                      <a:lnTo>
                        <a:pt x="17853" y="61773"/>
                      </a:lnTo>
                      <a:lnTo>
                        <a:pt x="20093" y="61705"/>
                      </a:lnTo>
                      <a:lnTo>
                        <a:pt x="22130" y="61637"/>
                      </a:lnTo>
                      <a:lnTo>
                        <a:pt x="23963" y="61501"/>
                      </a:lnTo>
                      <a:lnTo>
                        <a:pt x="26814" y="61162"/>
                      </a:lnTo>
                      <a:lnTo>
                        <a:pt x="28511" y="60958"/>
                      </a:lnTo>
                      <a:lnTo>
                        <a:pt x="28986" y="60823"/>
                      </a:lnTo>
                      <a:lnTo>
                        <a:pt x="29461" y="60619"/>
                      </a:lnTo>
                      <a:lnTo>
                        <a:pt x="29868" y="60347"/>
                      </a:lnTo>
                      <a:lnTo>
                        <a:pt x="30208" y="60076"/>
                      </a:lnTo>
                      <a:lnTo>
                        <a:pt x="30479" y="59736"/>
                      </a:lnTo>
                      <a:lnTo>
                        <a:pt x="30683" y="59261"/>
                      </a:lnTo>
                      <a:lnTo>
                        <a:pt x="30819" y="58854"/>
                      </a:lnTo>
                      <a:lnTo>
                        <a:pt x="30819" y="58311"/>
                      </a:lnTo>
                      <a:lnTo>
                        <a:pt x="30819" y="3259"/>
                      </a:lnTo>
                      <a:lnTo>
                        <a:pt x="30819" y="2716"/>
                      </a:lnTo>
                      <a:lnTo>
                        <a:pt x="30683" y="2241"/>
                      </a:lnTo>
                      <a:lnTo>
                        <a:pt x="30547" y="1901"/>
                      </a:lnTo>
                      <a:lnTo>
                        <a:pt x="30276" y="1494"/>
                      </a:lnTo>
                      <a:lnTo>
                        <a:pt x="29936" y="1223"/>
                      </a:lnTo>
                      <a:lnTo>
                        <a:pt x="29529" y="1019"/>
                      </a:lnTo>
                      <a:lnTo>
                        <a:pt x="29054" y="815"/>
                      </a:lnTo>
                      <a:lnTo>
                        <a:pt x="28511" y="680"/>
                      </a:lnTo>
                      <a:lnTo>
                        <a:pt x="27628" y="544"/>
                      </a:lnTo>
                      <a:lnTo>
                        <a:pt x="26406" y="408"/>
                      </a:lnTo>
                      <a:lnTo>
                        <a:pt x="23080" y="204"/>
                      </a:lnTo>
                      <a:lnTo>
                        <a:pt x="19211" y="69"/>
                      </a:lnTo>
                      <a:lnTo>
                        <a:pt x="15410" y="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 cmpd="sng"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8528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5C7BEF7-1EFF-4698-8FAB-81776E941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475" y="670859"/>
            <a:ext cx="3239825" cy="17675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4966C36C-5B1B-4DC8-9CA4-43D7AE9E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Android Client Application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3B39C8B-5A0F-424D-9365-E648009E9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FD70C44E-D443-47B1-917E-3DE94D9DD496}"/>
              </a:ext>
            </a:extLst>
          </p:cNvPr>
          <p:cNvGrpSpPr/>
          <p:nvPr/>
        </p:nvGrpSpPr>
        <p:grpSpPr>
          <a:xfrm>
            <a:off x="2858877" y="600486"/>
            <a:ext cx="3842645" cy="1915015"/>
            <a:chOff x="4739564" y="458861"/>
            <a:chExt cx="3842645" cy="191501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Shape 561">
              <a:extLst>
                <a:ext uri="{FF2B5EF4-FFF2-40B4-BE49-F238E27FC236}">
                  <a16:creationId xmlns:a16="http://schemas.microsoft.com/office/drawing/2014/main" xmlns="" id="{E35D90E2-1120-46A6-A410-007D6BB30E4A}"/>
                </a:ext>
              </a:extLst>
            </p:cNvPr>
            <p:cNvSpPr/>
            <p:nvPr/>
          </p:nvSpPr>
          <p:spPr>
            <a:xfrm rot="16200000">
              <a:off x="5703379" y="-504954"/>
              <a:ext cx="1915015" cy="3842645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tx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D17A1513-0F19-4694-BD22-429094B41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4886" y="1786962"/>
              <a:ext cx="317247" cy="389078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DFEE7A54-0C35-4914-90CA-936C8D62A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5990" y="1654656"/>
              <a:ext cx="314607" cy="517461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1B8A1F43-C910-40BD-BC4B-E601F78AE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5420" y="1572342"/>
              <a:ext cx="609744" cy="603698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C9A861D4-2909-4D87-8CDD-403C2CACA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95938" y="1408198"/>
              <a:ext cx="353980" cy="164144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31DF165E-A62A-4BA7-90D4-22DF31F62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6088" y="1402167"/>
              <a:ext cx="366987" cy="170175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D849A325-2284-490F-8014-B332FA70D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76386" y="1093520"/>
              <a:ext cx="200930" cy="434924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xmlns="" id="{23DF17B8-9585-478A-BF84-5B71222A1D2E}"/>
                </a:ext>
              </a:extLst>
            </p:cNvPr>
            <p:cNvSpPr/>
            <p:nvPr/>
          </p:nvSpPr>
          <p:spPr>
            <a:xfrm>
              <a:off x="6561138" y="576262"/>
              <a:ext cx="199496" cy="13811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E758DDCF-74B2-463D-A558-13BC17FC5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20383" b="21771"/>
            <a:stretch/>
          </p:blipFill>
          <p:spPr>
            <a:xfrm>
              <a:off x="5925641" y="2009353"/>
              <a:ext cx="288158" cy="166687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48A621F9-7BB3-4BE0-9952-47EE375B2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14450" y="594120"/>
              <a:ext cx="96443" cy="9644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5EC3A49-972A-42C8-BEE1-4AF9DD221902}"/>
              </a:ext>
            </a:extLst>
          </p:cNvPr>
          <p:cNvGrpSpPr/>
          <p:nvPr/>
        </p:nvGrpSpPr>
        <p:grpSpPr>
          <a:xfrm>
            <a:off x="6769377" y="735745"/>
            <a:ext cx="2392001" cy="740166"/>
            <a:chOff x="2355806" y="1633710"/>
            <a:chExt cx="2392001" cy="74016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B373B90F-AB4F-45A9-A5C6-E65253FE7E47}"/>
                </a:ext>
              </a:extLst>
            </p:cNvPr>
            <p:cNvSpPr txBox="1"/>
            <p:nvPr/>
          </p:nvSpPr>
          <p:spPr>
            <a:xfrm>
              <a:off x="2355806" y="1633710"/>
              <a:ext cx="15119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Controller Mode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DCCEBD6E-F9B8-4D0B-8F1E-3CF8388A8A46}"/>
                </a:ext>
              </a:extLst>
            </p:cNvPr>
            <p:cNvSpPr txBox="1"/>
            <p:nvPr/>
          </p:nvSpPr>
          <p:spPr>
            <a:xfrm>
              <a:off x="2355806" y="1850656"/>
              <a:ext cx="23920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Control with streaming media</a:t>
              </a:r>
            </a:p>
            <a:p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 from Automobile Model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6DC9C76C-B66C-4FCA-9A59-A25C95FD79A4}"/>
              </a:ext>
            </a:extLst>
          </p:cNvPr>
          <p:cNvGrpSpPr/>
          <p:nvPr/>
        </p:nvGrpSpPr>
        <p:grpSpPr>
          <a:xfrm>
            <a:off x="175639" y="3809015"/>
            <a:ext cx="2553972" cy="733554"/>
            <a:chOff x="2205124" y="1640322"/>
            <a:chExt cx="2553972" cy="733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CEC4D06-55C7-4616-A264-0A3311A4475C}"/>
                </a:ext>
              </a:extLst>
            </p:cNvPr>
            <p:cNvSpPr txBox="1"/>
            <p:nvPr/>
          </p:nvSpPr>
          <p:spPr>
            <a:xfrm>
              <a:off x="2920131" y="1640322"/>
              <a:ext cx="18389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Virtual Reality Mode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D9AE007C-A423-41CE-905D-297330D72CC0}"/>
                </a:ext>
              </a:extLst>
            </p:cNvPr>
            <p:cNvSpPr txBox="1"/>
            <p:nvPr/>
          </p:nvSpPr>
          <p:spPr>
            <a:xfrm>
              <a:off x="2205124" y="1850656"/>
              <a:ext cx="25426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Experience the first person view</a:t>
              </a:r>
            </a:p>
            <a:p>
              <a:pPr algn="r"/>
              <a:r>
                <a:rPr lang="en-US" i="1" dirty="0">
                  <a:solidFill>
                    <a:schemeClr val="accent5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with VR Glasses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A031622-50BB-4A52-B0CF-23CBD01F410B}"/>
              </a:ext>
            </a:extLst>
          </p:cNvPr>
          <p:cNvGrpSpPr/>
          <p:nvPr/>
        </p:nvGrpSpPr>
        <p:grpSpPr>
          <a:xfrm>
            <a:off x="2858877" y="2717865"/>
            <a:ext cx="3842645" cy="1915015"/>
            <a:chOff x="2858877" y="2717865"/>
            <a:chExt cx="3842645" cy="191501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CB982ADA-DA18-448F-B9E1-335A426E34C2}"/>
                </a:ext>
              </a:extLst>
            </p:cNvPr>
            <p:cNvGrpSpPr/>
            <p:nvPr/>
          </p:nvGrpSpPr>
          <p:grpSpPr>
            <a:xfrm>
              <a:off x="3097475" y="2811645"/>
              <a:ext cx="3239825" cy="1727454"/>
              <a:chOff x="3051039" y="2811645"/>
              <a:chExt cx="3239825" cy="1727454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xmlns="" id="{ED2621DC-C4BD-469B-AAE4-F073540F1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63410" y="2811645"/>
                <a:ext cx="1727454" cy="172745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xmlns="" id="{ECCE7180-E099-41BD-B0FC-DCA3C89218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760"/>
              <a:stretch/>
            </p:blipFill>
            <p:spPr>
              <a:xfrm>
                <a:off x="3051039" y="2811645"/>
                <a:ext cx="1636288" cy="1727454"/>
              </a:xfrm>
              <a:prstGeom prst="rect">
                <a:avLst/>
              </a:prstGeom>
            </p:spPr>
          </p:pic>
        </p:grpSp>
        <p:sp>
          <p:nvSpPr>
            <p:cNvPr id="5" name="Shape 561">
              <a:extLst>
                <a:ext uri="{FF2B5EF4-FFF2-40B4-BE49-F238E27FC236}">
                  <a16:creationId xmlns:a16="http://schemas.microsoft.com/office/drawing/2014/main" xmlns="" id="{679B0BE8-2C3A-4F7F-B6C2-8E66A684E977}"/>
                </a:ext>
              </a:extLst>
            </p:cNvPr>
            <p:cNvSpPr/>
            <p:nvPr/>
          </p:nvSpPr>
          <p:spPr>
            <a:xfrm rot="16200000">
              <a:off x="3822692" y="1754050"/>
              <a:ext cx="1915015" cy="3842645"/>
            </a:xfrm>
            <a:custGeom>
              <a:avLst/>
              <a:gdLst/>
              <a:ahLst/>
              <a:cxnLst/>
              <a:rect l="0" t="0" r="0" b="0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solidFill>
                <a:schemeClr val="tx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76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5D9D706-5048-45C0-81E6-2A94A759CE0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10756" y="4223162"/>
            <a:ext cx="1097700" cy="1097701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99FA550-5917-4EE6-B24A-CEE17236E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78" y="474313"/>
            <a:ext cx="6761485" cy="615337"/>
          </a:xfrm>
        </p:spPr>
        <p:txBody>
          <a:bodyPr/>
          <a:lstStyle/>
          <a:p>
            <a:r>
              <a:rPr lang="en-US" dirty="0"/>
              <a:t>Application Design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46BAC1C-5F57-42E8-BCEE-5C5FF4B3DFB2}"/>
              </a:ext>
            </a:extLst>
          </p:cNvPr>
          <p:cNvGrpSpPr/>
          <p:nvPr/>
        </p:nvGrpSpPr>
        <p:grpSpPr>
          <a:xfrm>
            <a:off x="1878790" y="1089650"/>
            <a:ext cx="429926" cy="341895"/>
            <a:chOff x="1768228" y="1248343"/>
            <a:chExt cx="429926" cy="34189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xmlns="" id="{22778359-954D-4586-A001-53257E398072}"/>
                </a:ext>
              </a:extLst>
            </p:cNvPr>
            <p:cNvSpPr/>
            <p:nvPr/>
          </p:nvSpPr>
          <p:spPr>
            <a:xfrm>
              <a:off x="1812201" y="1248343"/>
              <a:ext cx="341895" cy="3418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4AB74CE5-2CD7-4BE7-BC8C-1880F8F7705D}"/>
                </a:ext>
              </a:extLst>
            </p:cNvPr>
            <p:cNvSpPr txBox="1"/>
            <p:nvPr/>
          </p:nvSpPr>
          <p:spPr>
            <a:xfrm>
              <a:off x="1768228" y="1296793"/>
              <a:ext cx="4299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Start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F6CC19F8-9CCD-4199-B056-56031D284881}"/>
              </a:ext>
            </a:extLst>
          </p:cNvPr>
          <p:cNvGrpSpPr/>
          <p:nvPr/>
        </p:nvGrpSpPr>
        <p:grpSpPr>
          <a:xfrm>
            <a:off x="2873689" y="1833117"/>
            <a:ext cx="1094984" cy="642948"/>
            <a:chOff x="1744859" y="2205626"/>
            <a:chExt cx="1094984" cy="642948"/>
          </a:xfrm>
        </p:grpSpPr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xmlns="" id="{47BF4483-C4F7-4178-89B9-18AC6A438FD7}"/>
                </a:ext>
              </a:extLst>
            </p:cNvPr>
            <p:cNvSpPr/>
            <p:nvPr/>
          </p:nvSpPr>
          <p:spPr>
            <a:xfrm>
              <a:off x="1744859" y="2205626"/>
              <a:ext cx="1094984" cy="642948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2018AD20-A9CB-41B9-81B4-F219FB61D124}"/>
                </a:ext>
              </a:extLst>
            </p:cNvPr>
            <p:cNvSpPr txBox="1"/>
            <p:nvPr/>
          </p:nvSpPr>
          <p:spPr>
            <a:xfrm>
              <a:off x="1830634" y="2342434"/>
              <a:ext cx="923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Is Wi-Fi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Available?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C140926-24DD-4CF8-B6C6-3B79BED2671E}"/>
              </a:ext>
            </a:extLst>
          </p:cNvPr>
          <p:cNvSpPr/>
          <p:nvPr/>
        </p:nvSpPr>
        <p:spPr>
          <a:xfrm>
            <a:off x="3020452" y="2697546"/>
            <a:ext cx="801459" cy="3475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Server Address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297D21E2-82C5-4E11-89DA-5E05ED074798}"/>
              </a:ext>
            </a:extLst>
          </p:cNvPr>
          <p:cNvGrpSpPr/>
          <p:nvPr/>
        </p:nvGrpSpPr>
        <p:grpSpPr>
          <a:xfrm>
            <a:off x="1546262" y="3314645"/>
            <a:ext cx="1094984" cy="642948"/>
            <a:chOff x="1744859" y="2205626"/>
            <a:chExt cx="1094984" cy="642948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xmlns="" id="{31B27A41-231D-4D81-B4F9-8FD36A3CF8E3}"/>
                </a:ext>
              </a:extLst>
            </p:cNvPr>
            <p:cNvSpPr/>
            <p:nvPr/>
          </p:nvSpPr>
          <p:spPr>
            <a:xfrm>
              <a:off x="1744859" y="2205626"/>
              <a:ext cx="1094984" cy="642948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0A2251AD-E4D3-4E8E-A8C7-9B7635FB0FAA}"/>
                </a:ext>
              </a:extLst>
            </p:cNvPr>
            <p:cNvSpPr txBox="1"/>
            <p:nvPr/>
          </p:nvSpPr>
          <p:spPr>
            <a:xfrm>
              <a:off x="1822781" y="2285673"/>
              <a:ext cx="9391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Connect to 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server successful?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68B8A069-B701-46C7-A1CD-78E062CEFE9E}"/>
              </a:ext>
            </a:extLst>
          </p:cNvPr>
          <p:cNvCxnSpPr>
            <a:cxnSpLocks/>
            <a:stCxn id="13" idx="2"/>
            <a:endCxn id="31" idx="0"/>
          </p:cNvCxnSpPr>
          <p:nvPr/>
        </p:nvCxnSpPr>
        <p:spPr>
          <a:xfrm>
            <a:off x="3421181" y="2476065"/>
            <a:ext cx="1" cy="221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64B5CF1C-A7AC-4599-8A4C-238C8AD5F183}"/>
              </a:ext>
            </a:extLst>
          </p:cNvPr>
          <p:cNvSpPr/>
          <p:nvPr/>
        </p:nvSpPr>
        <p:spPr>
          <a:xfrm>
            <a:off x="4085160" y="2699462"/>
            <a:ext cx="870299" cy="453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data in </a:t>
            </a:r>
          </a:p>
          <a:p>
            <a:pPr algn="ctr"/>
            <a:r>
              <a:rPr lang="en-US" sz="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Control Mode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6E57EE06-78F2-4CB2-B489-B72C35C0F8C0}"/>
              </a:ext>
            </a:extLst>
          </p:cNvPr>
          <p:cNvGrpSpPr/>
          <p:nvPr/>
        </p:nvGrpSpPr>
        <p:grpSpPr>
          <a:xfrm>
            <a:off x="3972817" y="4122224"/>
            <a:ext cx="1094984" cy="642948"/>
            <a:chOff x="1744859" y="2205626"/>
            <a:chExt cx="1094984" cy="642948"/>
          </a:xfrm>
        </p:grpSpPr>
        <p:sp>
          <p:nvSpPr>
            <p:cNvPr id="68" name="Flowchart: Decision 67">
              <a:extLst>
                <a:ext uri="{FF2B5EF4-FFF2-40B4-BE49-F238E27FC236}">
                  <a16:creationId xmlns:a16="http://schemas.microsoft.com/office/drawing/2014/main" xmlns="" id="{A78FE23D-60CD-4EF4-A47B-CEDCCAD1D274}"/>
                </a:ext>
              </a:extLst>
            </p:cNvPr>
            <p:cNvSpPr/>
            <p:nvPr/>
          </p:nvSpPr>
          <p:spPr>
            <a:xfrm>
              <a:off x="1744859" y="2205626"/>
              <a:ext cx="1094984" cy="642948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CB75C758-796E-446C-B514-66E23BC59CD1}"/>
                </a:ext>
              </a:extLst>
            </p:cNvPr>
            <p:cNvSpPr txBox="1"/>
            <p:nvPr/>
          </p:nvSpPr>
          <p:spPr>
            <a:xfrm>
              <a:off x="1962340" y="2361585"/>
              <a:ext cx="660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Change to 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VR Mode?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97C680F5-CD43-4273-9405-E2F989F19D32}"/>
              </a:ext>
            </a:extLst>
          </p:cNvPr>
          <p:cNvSpPr/>
          <p:nvPr/>
        </p:nvSpPr>
        <p:spPr>
          <a:xfrm>
            <a:off x="5522499" y="3432411"/>
            <a:ext cx="870299" cy="453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Receive data from server</a:t>
            </a:r>
            <a:endParaRPr lang="en-US" sz="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48E19A0D-5828-43C4-933D-F6554F5FA994}"/>
              </a:ext>
            </a:extLst>
          </p:cNvPr>
          <p:cNvSpPr/>
          <p:nvPr/>
        </p:nvSpPr>
        <p:spPr>
          <a:xfrm>
            <a:off x="1693025" y="2695171"/>
            <a:ext cx="801459" cy="352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Try to connect to server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xmlns="" id="{C0418A17-3D1E-439E-9A68-50DEBFAA19A0}"/>
              </a:ext>
            </a:extLst>
          </p:cNvPr>
          <p:cNvCxnSpPr>
            <a:stCxn id="112" idx="2"/>
            <a:endCxn id="33" idx="0"/>
          </p:cNvCxnSpPr>
          <p:nvPr/>
        </p:nvCxnSpPr>
        <p:spPr>
          <a:xfrm flipH="1">
            <a:off x="2093754" y="3047454"/>
            <a:ext cx="1" cy="26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xmlns="" id="{5A8111E8-B107-4A82-AEEA-7F9A504C9D30}"/>
              </a:ext>
            </a:extLst>
          </p:cNvPr>
          <p:cNvSpPr/>
          <p:nvPr/>
        </p:nvSpPr>
        <p:spPr>
          <a:xfrm>
            <a:off x="5600053" y="1951169"/>
            <a:ext cx="801459" cy="3475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Disconnect</a:t>
            </a:r>
          </a:p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Server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A6245E25-7D66-4352-97F9-1ECC4B263DAE}"/>
              </a:ext>
            </a:extLst>
          </p:cNvPr>
          <p:cNvGrpSpPr/>
          <p:nvPr/>
        </p:nvGrpSpPr>
        <p:grpSpPr>
          <a:xfrm>
            <a:off x="5810666" y="1313529"/>
            <a:ext cx="380232" cy="341895"/>
            <a:chOff x="1771025" y="1248343"/>
            <a:chExt cx="380232" cy="341895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090B4BE1-18C4-4B24-8569-26DD7A9C6F51}"/>
                </a:ext>
              </a:extLst>
            </p:cNvPr>
            <p:cNvSpPr/>
            <p:nvPr/>
          </p:nvSpPr>
          <p:spPr>
            <a:xfrm>
              <a:off x="1790194" y="1248343"/>
              <a:ext cx="341895" cy="34189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xmlns="" id="{55F54F5F-B0D7-4E0E-B18B-C877D6814F81}"/>
                </a:ext>
              </a:extLst>
            </p:cNvPr>
            <p:cNvSpPr txBox="1"/>
            <p:nvPr/>
          </p:nvSpPr>
          <p:spPr>
            <a:xfrm>
              <a:off x="1771025" y="1303875"/>
              <a:ext cx="38023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End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xmlns="" id="{2C942E11-A991-4A07-BA67-5078CBAA8C59}"/>
              </a:ext>
            </a:extLst>
          </p:cNvPr>
          <p:cNvGrpSpPr/>
          <p:nvPr/>
        </p:nvGrpSpPr>
        <p:grpSpPr>
          <a:xfrm>
            <a:off x="5453291" y="2604639"/>
            <a:ext cx="1094984" cy="642948"/>
            <a:chOff x="1744859" y="2205626"/>
            <a:chExt cx="1094984" cy="642948"/>
          </a:xfrm>
        </p:grpSpPr>
        <p:sp>
          <p:nvSpPr>
            <p:cNvPr id="141" name="Flowchart: Decision 140">
              <a:extLst>
                <a:ext uri="{FF2B5EF4-FFF2-40B4-BE49-F238E27FC236}">
                  <a16:creationId xmlns:a16="http://schemas.microsoft.com/office/drawing/2014/main" xmlns="" id="{9230E8EF-0EB7-47DA-8422-604305EEE53D}"/>
                </a:ext>
              </a:extLst>
            </p:cNvPr>
            <p:cNvSpPr/>
            <p:nvPr/>
          </p:nvSpPr>
          <p:spPr>
            <a:xfrm>
              <a:off x="1744859" y="2205626"/>
              <a:ext cx="1094984" cy="642948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xmlns="" id="{857F782D-613E-43D9-A750-7D642B9DC390}"/>
                </a:ext>
              </a:extLst>
            </p:cNvPr>
            <p:cNvSpPr txBox="1"/>
            <p:nvPr/>
          </p:nvSpPr>
          <p:spPr>
            <a:xfrm>
              <a:off x="1898706" y="2361585"/>
              <a:ext cx="8320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 request is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Disconnect?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xmlns="" id="{5AFEADCF-B568-4FC5-A4B6-821EDF77464C}"/>
              </a:ext>
            </a:extLst>
          </p:cNvPr>
          <p:cNvGrpSpPr/>
          <p:nvPr/>
        </p:nvGrpSpPr>
        <p:grpSpPr>
          <a:xfrm>
            <a:off x="3957111" y="3433138"/>
            <a:ext cx="1126396" cy="405962"/>
            <a:chOff x="1570826" y="2479580"/>
            <a:chExt cx="1126396" cy="405962"/>
          </a:xfrm>
        </p:grpSpPr>
        <p:sp>
          <p:nvSpPr>
            <p:cNvPr id="165" name="Flowchart: Display 164">
              <a:extLst>
                <a:ext uri="{FF2B5EF4-FFF2-40B4-BE49-F238E27FC236}">
                  <a16:creationId xmlns:a16="http://schemas.microsoft.com/office/drawing/2014/main" xmlns="" id="{EB457B35-4AD9-46FA-9CFE-117A0D5C25F7}"/>
                </a:ext>
              </a:extLst>
            </p:cNvPr>
            <p:cNvSpPr/>
            <p:nvPr/>
          </p:nvSpPr>
          <p:spPr>
            <a:xfrm>
              <a:off x="1570826" y="2479580"/>
              <a:ext cx="1126396" cy="405962"/>
            </a:xfrm>
            <a:prstGeom prst="flowChartDisplay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xmlns="" id="{5124B9B5-C668-4203-B8DF-1FA7789EE49C}"/>
                </a:ext>
              </a:extLst>
            </p:cNvPr>
            <p:cNvSpPr txBox="1"/>
            <p:nvPr/>
          </p:nvSpPr>
          <p:spPr>
            <a:xfrm>
              <a:off x="1606430" y="2510363"/>
              <a:ext cx="10551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Control Mode View</a:t>
              </a:r>
            </a:p>
          </p:txBody>
        </p:sp>
      </p:grp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xmlns="" id="{8B488726-9F07-4209-A609-3D69FF7632D4}"/>
              </a:ext>
            </a:extLst>
          </p:cNvPr>
          <p:cNvCxnSpPr>
            <a:cxnSpLocks/>
            <a:stCxn id="33" idx="3"/>
            <a:endCxn id="165" idx="1"/>
          </p:cNvCxnSpPr>
          <p:nvPr/>
        </p:nvCxnSpPr>
        <p:spPr>
          <a:xfrm>
            <a:off x="2641246" y="3636119"/>
            <a:ext cx="13158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xmlns="" id="{DFA01CBF-ABB1-4260-9464-BDB4AA6ED8F1}"/>
              </a:ext>
            </a:extLst>
          </p:cNvPr>
          <p:cNvCxnSpPr>
            <a:cxnSpLocks/>
            <a:stCxn id="165" idx="0"/>
            <a:endCxn id="59" idx="2"/>
          </p:cNvCxnSpPr>
          <p:nvPr/>
        </p:nvCxnSpPr>
        <p:spPr>
          <a:xfrm flipV="1">
            <a:off x="4520309" y="3152765"/>
            <a:ext cx="1" cy="280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>
            <a:extLst>
              <a:ext uri="{FF2B5EF4-FFF2-40B4-BE49-F238E27FC236}">
                <a16:creationId xmlns:a16="http://schemas.microsoft.com/office/drawing/2014/main" xmlns="" id="{C9A6B873-389C-4260-9D8A-2472742C4FD4}"/>
              </a:ext>
            </a:extLst>
          </p:cNvPr>
          <p:cNvGrpSpPr/>
          <p:nvPr/>
        </p:nvGrpSpPr>
        <p:grpSpPr>
          <a:xfrm>
            <a:off x="1530556" y="1951610"/>
            <a:ext cx="1126396" cy="405962"/>
            <a:chOff x="1570826" y="2479580"/>
            <a:chExt cx="1126396" cy="405962"/>
          </a:xfrm>
        </p:grpSpPr>
        <p:sp>
          <p:nvSpPr>
            <p:cNvPr id="183" name="Flowchart: Display 182">
              <a:extLst>
                <a:ext uri="{FF2B5EF4-FFF2-40B4-BE49-F238E27FC236}">
                  <a16:creationId xmlns:a16="http://schemas.microsoft.com/office/drawing/2014/main" xmlns="" id="{3C93A146-C408-44EC-B3E2-817A663C63F1}"/>
                </a:ext>
              </a:extLst>
            </p:cNvPr>
            <p:cNvSpPr/>
            <p:nvPr/>
          </p:nvSpPr>
          <p:spPr>
            <a:xfrm>
              <a:off x="1570826" y="2479580"/>
              <a:ext cx="1126396" cy="405962"/>
            </a:xfrm>
            <a:prstGeom prst="flowChartDisplay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xmlns="" id="{204076A4-E902-4C74-ADF1-41095CA4C201}"/>
                </a:ext>
              </a:extLst>
            </p:cNvPr>
            <p:cNvSpPr txBox="1"/>
            <p:nvPr/>
          </p:nvSpPr>
          <p:spPr>
            <a:xfrm>
              <a:off x="1606430" y="2579473"/>
              <a:ext cx="10551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Welcome Screen</a:t>
              </a:r>
            </a:p>
          </p:txBody>
        </p:sp>
      </p:grp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xmlns="" id="{615950AC-C689-4C01-9D24-DF9FE2EBA822}"/>
              </a:ext>
            </a:extLst>
          </p:cNvPr>
          <p:cNvCxnSpPr>
            <a:cxnSpLocks/>
            <a:stCxn id="4" idx="4"/>
            <a:endCxn id="183" idx="1"/>
          </p:cNvCxnSpPr>
          <p:nvPr/>
        </p:nvCxnSpPr>
        <p:spPr>
          <a:xfrm rot="5400000">
            <a:off x="1450611" y="1511491"/>
            <a:ext cx="723046" cy="563155"/>
          </a:xfrm>
          <a:prstGeom prst="bentConnector4">
            <a:avLst>
              <a:gd name="adj1" fmla="val 23668"/>
              <a:gd name="adj2" fmla="val 1405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xmlns="" id="{4D0DCC67-89FB-4F08-AC36-DC3D91882D36}"/>
              </a:ext>
            </a:extLst>
          </p:cNvPr>
          <p:cNvCxnSpPr>
            <a:stCxn id="183" idx="3"/>
            <a:endCxn id="13" idx="1"/>
          </p:cNvCxnSpPr>
          <p:nvPr/>
        </p:nvCxnSpPr>
        <p:spPr>
          <a:xfrm>
            <a:off x="2656952" y="2154591"/>
            <a:ext cx="21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ctor: Elbow 210">
            <a:extLst>
              <a:ext uri="{FF2B5EF4-FFF2-40B4-BE49-F238E27FC236}">
                <a16:creationId xmlns:a16="http://schemas.microsoft.com/office/drawing/2014/main" xmlns="" id="{25B79704-6550-4BA6-9B94-9BA420E89431}"/>
              </a:ext>
            </a:extLst>
          </p:cNvPr>
          <p:cNvCxnSpPr>
            <a:stCxn id="13" idx="0"/>
            <a:endCxn id="183" idx="1"/>
          </p:cNvCxnSpPr>
          <p:nvPr/>
        </p:nvCxnSpPr>
        <p:spPr>
          <a:xfrm rot="16200000" flipH="1" flipV="1">
            <a:off x="2315132" y="1048541"/>
            <a:ext cx="321474" cy="1890625"/>
          </a:xfrm>
          <a:prstGeom prst="bentConnector4">
            <a:avLst>
              <a:gd name="adj1" fmla="val -71110"/>
              <a:gd name="adj2" fmla="val 1120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Elbow 213">
            <a:extLst>
              <a:ext uri="{FF2B5EF4-FFF2-40B4-BE49-F238E27FC236}">
                <a16:creationId xmlns:a16="http://schemas.microsoft.com/office/drawing/2014/main" xmlns="" id="{78E709D1-5E3B-454C-AB47-71B9E767DB06}"/>
              </a:ext>
            </a:extLst>
          </p:cNvPr>
          <p:cNvCxnSpPr>
            <a:stCxn id="33" idx="1"/>
            <a:endCxn id="183" idx="1"/>
          </p:cNvCxnSpPr>
          <p:nvPr/>
        </p:nvCxnSpPr>
        <p:spPr>
          <a:xfrm rot="10800000">
            <a:off x="1530556" y="2154591"/>
            <a:ext cx="15706" cy="1481528"/>
          </a:xfrm>
          <a:prstGeom prst="bentConnector3">
            <a:avLst>
              <a:gd name="adj1" fmla="val 15554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xmlns="" id="{942350F5-ABCF-4341-B5FA-04D1B66BC8EF}"/>
              </a:ext>
            </a:extLst>
          </p:cNvPr>
          <p:cNvCxnSpPr>
            <a:stCxn id="31" idx="1"/>
            <a:endCxn id="112" idx="3"/>
          </p:cNvCxnSpPr>
          <p:nvPr/>
        </p:nvCxnSpPr>
        <p:spPr>
          <a:xfrm flipH="1">
            <a:off x="2494484" y="2871313"/>
            <a:ext cx="525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>
            <a:extLst>
              <a:ext uri="{FF2B5EF4-FFF2-40B4-BE49-F238E27FC236}">
                <a16:creationId xmlns:a16="http://schemas.microsoft.com/office/drawing/2014/main" xmlns="" id="{3FC1452D-0744-41E7-A160-806A8E2BDD75}"/>
              </a:ext>
            </a:extLst>
          </p:cNvPr>
          <p:cNvGrpSpPr/>
          <p:nvPr/>
        </p:nvGrpSpPr>
        <p:grpSpPr>
          <a:xfrm>
            <a:off x="5394450" y="4240717"/>
            <a:ext cx="1126396" cy="405962"/>
            <a:chOff x="1570826" y="2479580"/>
            <a:chExt cx="1126396" cy="405962"/>
          </a:xfrm>
        </p:grpSpPr>
        <p:sp>
          <p:nvSpPr>
            <p:cNvPr id="229" name="Flowchart: Display 228">
              <a:extLst>
                <a:ext uri="{FF2B5EF4-FFF2-40B4-BE49-F238E27FC236}">
                  <a16:creationId xmlns:a16="http://schemas.microsoft.com/office/drawing/2014/main" xmlns="" id="{CB310AFE-05E5-478C-8B79-EF418837FCAE}"/>
                </a:ext>
              </a:extLst>
            </p:cNvPr>
            <p:cNvSpPr/>
            <p:nvPr/>
          </p:nvSpPr>
          <p:spPr>
            <a:xfrm>
              <a:off x="1570826" y="2479580"/>
              <a:ext cx="1126396" cy="405962"/>
            </a:xfrm>
            <a:prstGeom prst="flowChartDisplay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xmlns="" id="{B79DC54B-081B-469C-9D88-33B28A0F0F77}"/>
                </a:ext>
              </a:extLst>
            </p:cNvPr>
            <p:cNvSpPr txBox="1"/>
            <p:nvPr/>
          </p:nvSpPr>
          <p:spPr>
            <a:xfrm>
              <a:off x="1606430" y="2510363"/>
              <a:ext cx="10551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VR Mode 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View</a:t>
              </a:r>
            </a:p>
          </p:txBody>
        </p:sp>
      </p:grp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xmlns="" id="{D48BC056-460A-4DB9-93D4-A36E261AFB26}"/>
              </a:ext>
            </a:extLst>
          </p:cNvPr>
          <p:cNvCxnSpPr>
            <a:stCxn id="165" idx="2"/>
            <a:endCxn id="68" idx="0"/>
          </p:cNvCxnSpPr>
          <p:nvPr/>
        </p:nvCxnSpPr>
        <p:spPr>
          <a:xfrm>
            <a:off x="4520309" y="3839100"/>
            <a:ext cx="0" cy="28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xmlns="" id="{681E8A30-08ED-4642-A743-8BCB6CD0CE33}"/>
              </a:ext>
            </a:extLst>
          </p:cNvPr>
          <p:cNvCxnSpPr>
            <a:stCxn id="68" idx="3"/>
            <a:endCxn id="229" idx="1"/>
          </p:cNvCxnSpPr>
          <p:nvPr/>
        </p:nvCxnSpPr>
        <p:spPr>
          <a:xfrm>
            <a:off x="5067801" y="4443698"/>
            <a:ext cx="326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Connector: Elbow 235">
            <a:extLst>
              <a:ext uri="{FF2B5EF4-FFF2-40B4-BE49-F238E27FC236}">
                <a16:creationId xmlns:a16="http://schemas.microsoft.com/office/drawing/2014/main" xmlns="" id="{D47BA4A2-1371-4573-A993-6FEBBA2E269E}"/>
              </a:ext>
            </a:extLst>
          </p:cNvPr>
          <p:cNvCxnSpPr>
            <a:stCxn id="68" idx="1"/>
            <a:endCxn id="165" idx="1"/>
          </p:cNvCxnSpPr>
          <p:nvPr/>
        </p:nvCxnSpPr>
        <p:spPr>
          <a:xfrm rot="10800000">
            <a:off x="3957111" y="3636120"/>
            <a:ext cx="15706" cy="807579"/>
          </a:xfrm>
          <a:prstGeom prst="bentConnector3">
            <a:avLst>
              <a:gd name="adj1" fmla="val 35365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nector: Elbow 239">
            <a:extLst>
              <a:ext uri="{FF2B5EF4-FFF2-40B4-BE49-F238E27FC236}">
                <a16:creationId xmlns:a16="http://schemas.microsoft.com/office/drawing/2014/main" xmlns="" id="{CB9BC66B-1DC2-4A41-B967-675780873DFB}"/>
              </a:ext>
            </a:extLst>
          </p:cNvPr>
          <p:cNvCxnSpPr>
            <a:cxnSpLocks/>
            <a:stCxn id="229" idx="2"/>
            <a:endCxn id="165" idx="1"/>
          </p:cNvCxnSpPr>
          <p:nvPr/>
        </p:nvCxnSpPr>
        <p:spPr>
          <a:xfrm rot="5400000" flipH="1">
            <a:off x="4452100" y="3141131"/>
            <a:ext cx="1010560" cy="2000537"/>
          </a:xfrm>
          <a:prstGeom prst="bentConnector4">
            <a:avLst>
              <a:gd name="adj1" fmla="val -22621"/>
              <a:gd name="adj2" fmla="val 1269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Flowchart: Terminator 237">
            <a:extLst>
              <a:ext uri="{FF2B5EF4-FFF2-40B4-BE49-F238E27FC236}">
                <a16:creationId xmlns:a16="http://schemas.microsoft.com/office/drawing/2014/main" xmlns="" id="{6729F078-F572-49C1-AA35-0DFD76A9FCCF}"/>
              </a:ext>
            </a:extLst>
          </p:cNvPr>
          <p:cNvSpPr/>
          <p:nvPr/>
        </p:nvSpPr>
        <p:spPr>
          <a:xfrm>
            <a:off x="4850318" y="4735274"/>
            <a:ext cx="680354" cy="260350"/>
          </a:xfrm>
          <a:prstGeom prst="flowChartTerminator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Tab Back</a:t>
            </a: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xmlns="" id="{E89898F2-B947-414F-9EF6-92C0502B9216}"/>
              </a:ext>
            </a:extLst>
          </p:cNvPr>
          <p:cNvSpPr/>
          <p:nvPr/>
        </p:nvSpPr>
        <p:spPr>
          <a:xfrm>
            <a:off x="6949101" y="2751619"/>
            <a:ext cx="801459" cy="3475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Send data </a:t>
            </a:r>
          </a:p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Server</a:t>
            </a:r>
          </a:p>
        </p:txBody>
      </p:sp>
      <p:cxnSp>
        <p:nvCxnSpPr>
          <p:cNvPr id="248" name="Connector: Elbow 247">
            <a:extLst>
              <a:ext uri="{FF2B5EF4-FFF2-40B4-BE49-F238E27FC236}">
                <a16:creationId xmlns:a16="http://schemas.microsoft.com/office/drawing/2014/main" xmlns="" id="{8E65E3FB-8667-43E3-836A-3363F3007D14}"/>
              </a:ext>
            </a:extLst>
          </p:cNvPr>
          <p:cNvCxnSpPr>
            <a:stCxn id="59" idx="3"/>
            <a:endCxn id="141" idx="1"/>
          </p:cNvCxnSpPr>
          <p:nvPr/>
        </p:nvCxnSpPr>
        <p:spPr>
          <a:xfrm flipV="1">
            <a:off x="4955459" y="2926113"/>
            <a:ext cx="49783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xmlns="" id="{01D19262-4424-412B-A463-73CAB835559C}"/>
              </a:ext>
            </a:extLst>
          </p:cNvPr>
          <p:cNvCxnSpPr>
            <a:stCxn id="229" idx="0"/>
            <a:endCxn id="102" idx="2"/>
          </p:cNvCxnSpPr>
          <p:nvPr/>
        </p:nvCxnSpPr>
        <p:spPr>
          <a:xfrm flipV="1">
            <a:off x="5957648" y="3885714"/>
            <a:ext cx="1" cy="355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Connector: Elbow 253">
            <a:extLst>
              <a:ext uri="{FF2B5EF4-FFF2-40B4-BE49-F238E27FC236}">
                <a16:creationId xmlns:a16="http://schemas.microsoft.com/office/drawing/2014/main" xmlns="" id="{BFBC1948-9A08-4728-95EC-565B4090BE1C}"/>
              </a:ext>
            </a:extLst>
          </p:cNvPr>
          <p:cNvCxnSpPr>
            <a:cxnSpLocks/>
            <a:stCxn id="102" idx="1"/>
            <a:endCxn id="229" idx="1"/>
          </p:cNvCxnSpPr>
          <p:nvPr/>
        </p:nvCxnSpPr>
        <p:spPr>
          <a:xfrm rot="10800000" flipV="1">
            <a:off x="5394451" y="3659062"/>
            <a:ext cx="128049" cy="784635"/>
          </a:xfrm>
          <a:prstGeom prst="bentConnector3">
            <a:avLst>
              <a:gd name="adj1" fmla="val 2586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xmlns="" id="{C9BA95D7-2AA1-45EF-948B-BBAC918DF6D4}"/>
              </a:ext>
            </a:extLst>
          </p:cNvPr>
          <p:cNvSpPr/>
          <p:nvPr/>
        </p:nvSpPr>
        <p:spPr>
          <a:xfrm>
            <a:off x="6914681" y="4214125"/>
            <a:ext cx="870299" cy="453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data in </a:t>
            </a:r>
          </a:p>
          <a:p>
            <a:pPr algn="ctr"/>
            <a:r>
              <a:rPr lang="en-US" sz="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Control Mode</a:t>
            </a:r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xmlns="" id="{EBDA2C57-316C-4C56-A98F-82B79D49F48F}"/>
              </a:ext>
            </a:extLst>
          </p:cNvPr>
          <p:cNvCxnSpPr>
            <a:stCxn id="229" idx="3"/>
            <a:endCxn id="259" idx="1"/>
          </p:cNvCxnSpPr>
          <p:nvPr/>
        </p:nvCxnSpPr>
        <p:spPr>
          <a:xfrm flipV="1">
            <a:off x="6520846" y="4440777"/>
            <a:ext cx="393835" cy="2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xmlns="" id="{DE4B3BD8-ED84-45B4-997C-2B51DBA46990}"/>
              </a:ext>
            </a:extLst>
          </p:cNvPr>
          <p:cNvCxnSpPr>
            <a:stCxn id="259" idx="0"/>
            <a:endCxn id="246" idx="2"/>
          </p:cNvCxnSpPr>
          <p:nvPr/>
        </p:nvCxnSpPr>
        <p:spPr>
          <a:xfrm flipV="1">
            <a:off x="7349831" y="3099152"/>
            <a:ext cx="0" cy="111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xmlns="" id="{9068C84F-FF62-4A3C-ACCA-A1098F0AFD0A}"/>
              </a:ext>
            </a:extLst>
          </p:cNvPr>
          <p:cNvCxnSpPr>
            <a:stCxn id="141" idx="3"/>
            <a:endCxn id="246" idx="1"/>
          </p:cNvCxnSpPr>
          <p:nvPr/>
        </p:nvCxnSpPr>
        <p:spPr>
          <a:xfrm flipV="1">
            <a:off x="6548275" y="2925386"/>
            <a:ext cx="400826" cy="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xmlns="" id="{9E736C5C-3242-4681-8768-0FC631EDA350}"/>
              </a:ext>
            </a:extLst>
          </p:cNvPr>
          <p:cNvCxnSpPr>
            <a:stCxn id="141" idx="0"/>
            <a:endCxn id="135" idx="2"/>
          </p:cNvCxnSpPr>
          <p:nvPr/>
        </p:nvCxnSpPr>
        <p:spPr>
          <a:xfrm flipV="1">
            <a:off x="6000783" y="2298702"/>
            <a:ext cx="0" cy="305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xmlns="" id="{CA31C105-59A9-4EA9-8135-783573CA599D}"/>
              </a:ext>
            </a:extLst>
          </p:cNvPr>
          <p:cNvCxnSpPr>
            <a:stCxn id="135" idx="0"/>
            <a:endCxn id="138" idx="4"/>
          </p:cNvCxnSpPr>
          <p:nvPr/>
        </p:nvCxnSpPr>
        <p:spPr>
          <a:xfrm flipV="1">
            <a:off x="6000783" y="1655424"/>
            <a:ext cx="0" cy="2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414C180C-1796-4752-B662-EA12DBA91FBC}"/>
              </a:ext>
            </a:extLst>
          </p:cNvPr>
          <p:cNvSpPr txBox="1"/>
          <p:nvPr/>
        </p:nvSpPr>
        <p:spPr>
          <a:xfrm>
            <a:off x="3378841" y="2418999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3DE51C12-6321-4A00-9281-9BDC2FA3322F}"/>
              </a:ext>
            </a:extLst>
          </p:cNvPr>
          <p:cNvSpPr txBox="1"/>
          <p:nvPr/>
        </p:nvSpPr>
        <p:spPr>
          <a:xfrm>
            <a:off x="3372237" y="1637603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D76D7FBD-70DB-46BF-90E0-A5950847B40A}"/>
              </a:ext>
            </a:extLst>
          </p:cNvPr>
          <p:cNvSpPr txBox="1"/>
          <p:nvPr/>
        </p:nvSpPr>
        <p:spPr>
          <a:xfrm>
            <a:off x="2581776" y="3428913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B0B26B11-E806-44E5-A1E8-FB01E97C37AC}"/>
              </a:ext>
            </a:extLst>
          </p:cNvPr>
          <p:cNvSpPr txBox="1"/>
          <p:nvPr/>
        </p:nvSpPr>
        <p:spPr>
          <a:xfrm>
            <a:off x="5956653" y="2411274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DEC7D10C-9A75-4918-825A-32D8AB27F27C}"/>
              </a:ext>
            </a:extLst>
          </p:cNvPr>
          <p:cNvSpPr txBox="1"/>
          <p:nvPr/>
        </p:nvSpPr>
        <p:spPr>
          <a:xfrm>
            <a:off x="4895139" y="4230708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21510134-BF4F-4FA8-A353-9519CD0A07D2}"/>
              </a:ext>
            </a:extLst>
          </p:cNvPr>
          <p:cNvSpPr txBox="1"/>
          <p:nvPr/>
        </p:nvSpPr>
        <p:spPr>
          <a:xfrm>
            <a:off x="3821911" y="4240717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7B8AAE05-B3E6-4482-93B3-795A71E97A4C}"/>
              </a:ext>
            </a:extLst>
          </p:cNvPr>
          <p:cNvSpPr txBox="1"/>
          <p:nvPr/>
        </p:nvSpPr>
        <p:spPr>
          <a:xfrm>
            <a:off x="1408947" y="3428913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2E7E8F2E-9012-45ED-A63F-C6C7D8D02FAA}"/>
              </a:ext>
            </a:extLst>
          </p:cNvPr>
          <p:cNvSpPr txBox="1"/>
          <p:nvPr/>
        </p:nvSpPr>
        <p:spPr>
          <a:xfrm>
            <a:off x="6468612" y="2733166"/>
            <a:ext cx="1995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95753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123F291-3B46-45FB-8EAA-716388B15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27" b="96603" l="11765" r="96105">
                        <a14:foregroundMark x1="36645" y1="30576" x2="36645" y2="30576"/>
                        <a14:foregroundMark x1="71860" y1="39882" x2="71860" y2="39882"/>
                        <a14:foregroundMark x1="28060" y1="92171" x2="28060" y2="92171"/>
                        <a14:foregroundMark x1="18521" y1="85968" x2="18521" y2="85968"/>
                      </a14:backgroundRemoval>
                    </a14:imgEffect>
                  </a14:imgLayer>
                </a14:imgProps>
              </a:ext>
            </a:extLst>
          </a:blip>
          <a:srcRect l="7614" t="3737"/>
          <a:stretch/>
        </p:blipFill>
        <p:spPr>
          <a:xfrm>
            <a:off x="1674401" y="1164632"/>
            <a:ext cx="6026984" cy="33795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3BAAAF8C-A1E7-4CC7-BA81-832867B1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466" y="341584"/>
            <a:ext cx="6761485" cy="6153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Automobile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7CF5635-DFB6-46E0-A5DD-BB0E282AF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940" y="3743694"/>
            <a:ext cx="2034010" cy="1103439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xmlns="" id="{E5481ADD-6B4F-45D2-92A2-99285DC77610}"/>
              </a:ext>
            </a:extLst>
          </p:cNvPr>
          <p:cNvSpPr txBox="1">
            <a:spLocks/>
          </p:cNvSpPr>
          <p:nvPr/>
        </p:nvSpPr>
        <p:spPr>
          <a:xfrm>
            <a:off x="1425465" y="781468"/>
            <a:ext cx="6761485" cy="394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u="none" strike="noStrike" cap="none">
                <a:ln>
                  <a:noFill/>
                </a:ln>
                <a:solidFill>
                  <a:schemeClr val="bg2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r>
              <a:rPr lang="en-US" sz="2000" i="1" dirty="0">
                <a:solidFill>
                  <a:schemeClr val="accent5"/>
                </a:solidFill>
                <a:latin typeface="Lato" panose="020F0502020204030203" pitchFamily="34" charset="0"/>
              </a:rPr>
              <a:t>Concept design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726D6D9-604D-4C35-A9F1-BDD43E297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551" y="1404593"/>
            <a:ext cx="1968500" cy="9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07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5C3A87-4727-4D6C-A0B4-F04678A1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</a:t>
            </a:r>
            <a:br>
              <a:rPr lang="en-US" dirty="0"/>
            </a:br>
            <a:r>
              <a:rPr lang="en-US" dirty="0"/>
              <a:t>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A2A38CA-881E-4E48-B20D-65E0A20430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CA11202-35E9-453F-9133-3F8E4F30541E}"/>
              </a:ext>
            </a:extLst>
          </p:cNvPr>
          <p:cNvSpPr txBox="1"/>
          <p:nvPr/>
        </p:nvSpPr>
        <p:spPr>
          <a:xfrm>
            <a:off x="2849258" y="4034721"/>
            <a:ext cx="3382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Arduino</a:t>
            </a:r>
            <a:r>
              <a:rPr lang="en-US" dirty="0">
                <a:latin typeface="+mn-lt"/>
              </a:rPr>
              <a:t> &amp;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WeMos</a:t>
            </a:r>
            <a:r>
              <a:rPr lang="en-US" dirty="0">
                <a:latin typeface="+mn-lt"/>
              </a:rPr>
              <a:t> inside</a:t>
            </a:r>
          </a:p>
          <a:p>
            <a:r>
              <a:rPr lang="en-US" dirty="0">
                <a:latin typeface="+mn-lt"/>
              </a:rPr>
              <a:t>Collect data from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Rotary resistance</a:t>
            </a:r>
            <a:r>
              <a:rPr lang="en-US" dirty="0"/>
              <a:t> </a:t>
            </a:r>
          </a:p>
          <a:p>
            <a:r>
              <a:rPr lang="en-US" dirty="0">
                <a:latin typeface="+mn-lt"/>
              </a:rPr>
              <a:t>and</a:t>
            </a:r>
            <a:r>
              <a:rPr lang="en-US" dirty="0"/>
              <a:t>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Button</a:t>
            </a:r>
          </a:p>
        </p:txBody>
      </p:sp>
      <p:pic>
        <p:nvPicPr>
          <p:cNvPr id="7" name="Ảnh 27">
            <a:extLst>
              <a:ext uri="{FF2B5EF4-FFF2-40B4-BE49-F238E27FC236}">
                <a16:creationId xmlns:a16="http://schemas.microsoft.com/office/drawing/2014/main" xmlns="" id="{CD32D5C9-2C4A-48AB-8EA6-340C8CD5DC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09" y="1272404"/>
            <a:ext cx="4751251" cy="26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7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0B3075F-3B1E-4857-A379-EB47A9B9A1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28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4AAF449-0077-40F5-AA26-7CBF6435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8C903EC-5BFB-49EE-85F5-F1E50B8D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63" y="1206334"/>
            <a:ext cx="7035800" cy="393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0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roup 281">
            <a:extLst>
              <a:ext uri="{FF2B5EF4-FFF2-40B4-BE49-F238E27FC236}">
                <a16:creationId xmlns:a16="http://schemas.microsoft.com/office/drawing/2014/main" xmlns="" id="{DDEE2543-0046-4CA4-AC18-AD18709C8C50}"/>
              </a:ext>
            </a:extLst>
          </p:cNvPr>
          <p:cNvGrpSpPr/>
          <p:nvPr/>
        </p:nvGrpSpPr>
        <p:grpSpPr>
          <a:xfrm>
            <a:off x="253980" y="500388"/>
            <a:ext cx="8382020" cy="4675184"/>
            <a:chOff x="253980" y="500388"/>
            <a:chExt cx="8382020" cy="467518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0D04E47B-743B-4277-9572-94B29C5F718A}"/>
                </a:ext>
              </a:extLst>
            </p:cNvPr>
            <p:cNvGrpSpPr/>
            <p:nvPr/>
          </p:nvGrpSpPr>
          <p:grpSpPr>
            <a:xfrm>
              <a:off x="5240723" y="1954743"/>
              <a:ext cx="3064199" cy="1912575"/>
              <a:chOff x="6817428" y="2506050"/>
              <a:chExt cx="1436274" cy="896476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201" name="Freeform 5">
                <a:extLst>
                  <a:ext uri="{FF2B5EF4-FFF2-40B4-BE49-F238E27FC236}">
                    <a16:creationId xmlns:a16="http://schemas.microsoft.com/office/drawing/2014/main" xmlns="" id="{4C8B477E-B369-431E-85DA-39DA3A0E4D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12622" y="3110963"/>
                <a:ext cx="27826" cy="81970"/>
              </a:xfrm>
              <a:custGeom>
                <a:avLst/>
                <a:gdLst/>
                <a:ahLst/>
                <a:cxnLst>
                  <a:cxn ang="0">
                    <a:pos x="20" y="25"/>
                  </a:cxn>
                  <a:cxn ang="0">
                    <a:pos x="16" y="17"/>
                  </a:cxn>
                  <a:cxn ang="0">
                    <a:pos x="21" y="7"/>
                  </a:cxn>
                  <a:cxn ang="0">
                    <a:pos x="21" y="2"/>
                  </a:cxn>
                  <a:cxn ang="0">
                    <a:pos x="15" y="5"/>
                  </a:cxn>
                  <a:cxn ang="0">
                    <a:pos x="15" y="15"/>
                  </a:cxn>
                  <a:cxn ang="0">
                    <a:pos x="13" y="26"/>
                  </a:cxn>
                  <a:cxn ang="0">
                    <a:pos x="15" y="28"/>
                  </a:cxn>
                  <a:cxn ang="0">
                    <a:pos x="16" y="48"/>
                  </a:cxn>
                  <a:cxn ang="0">
                    <a:pos x="13" y="40"/>
                  </a:cxn>
                  <a:cxn ang="0">
                    <a:pos x="18" y="33"/>
                  </a:cxn>
                  <a:cxn ang="0">
                    <a:pos x="11" y="33"/>
                  </a:cxn>
                  <a:cxn ang="0">
                    <a:pos x="10" y="43"/>
                  </a:cxn>
                  <a:cxn ang="0">
                    <a:pos x="11" y="51"/>
                  </a:cxn>
                  <a:cxn ang="0">
                    <a:pos x="11" y="55"/>
                  </a:cxn>
                  <a:cxn ang="0">
                    <a:pos x="5" y="51"/>
                  </a:cxn>
                  <a:cxn ang="0">
                    <a:pos x="0" y="50"/>
                  </a:cxn>
                  <a:cxn ang="0">
                    <a:pos x="8" y="75"/>
                  </a:cxn>
                  <a:cxn ang="0">
                    <a:pos x="15" y="68"/>
                  </a:cxn>
                  <a:cxn ang="0">
                    <a:pos x="8" y="66"/>
                  </a:cxn>
                  <a:cxn ang="0">
                    <a:pos x="8" y="71"/>
                  </a:cxn>
                  <a:cxn ang="0">
                    <a:pos x="8" y="75"/>
                  </a:cxn>
                  <a:cxn ang="0">
                    <a:pos x="18" y="103"/>
                  </a:cxn>
                  <a:cxn ang="0">
                    <a:pos x="21" y="101"/>
                  </a:cxn>
                  <a:cxn ang="0">
                    <a:pos x="28" y="118"/>
                  </a:cxn>
                  <a:cxn ang="0">
                    <a:pos x="33" y="124"/>
                  </a:cxn>
                  <a:cxn ang="0">
                    <a:pos x="30" y="121"/>
                  </a:cxn>
                  <a:cxn ang="0">
                    <a:pos x="28" y="118"/>
                  </a:cxn>
                  <a:cxn ang="0">
                    <a:pos x="38" y="124"/>
                  </a:cxn>
                  <a:cxn ang="0">
                    <a:pos x="43" y="126"/>
                  </a:cxn>
                  <a:cxn ang="0">
                    <a:pos x="41" y="121"/>
                  </a:cxn>
                  <a:cxn ang="0">
                    <a:pos x="35" y="133"/>
                  </a:cxn>
                  <a:cxn ang="0">
                    <a:pos x="40" y="133"/>
                  </a:cxn>
                  <a:cxn ang="0">
                    <a:pos x="33" y="129"/>
                  </a:cxn>
                  <a:cxn ang="0">
                    <a:pos x="35" y="133"/>
                  </a:cxn>
                  <a:cxn ang="0">
                    <a:pos x="46" y="139"/>
                  </a:cxn>
                  <a:cxn ang="0">
                    <a:pos x="41" y="143"/>
                  </a:cxn>
                  <a:cxn ang="0">
                    <a:pos x="43" y="144"/>
                  </a:cxn>
                  <a:cxn ang="0">
                    <a:pos x="43" y="148"/>
                  </a:cxn>
                  <a:cxn ang="0">
                    <a:pos x="43" y="153"/>
                  </a:cxn>
                  <a:cxn ang="0">
                    <a:pos x="46" y="154"/>
                  </a:cxn>
                  <a:cxn ang="0">
                    <a:pos x="51" y="156"/>
                  </a:cxn>
                  <a:cxn ang="0">
                    <a:pos x="49" y="148"/>
                  </a:cxn>
                </a:cxnLst>
                <a:rect l="0" t="0" r="r" b="b"/>
                <a:pathLst>
                  <a:path w="51" h="158">
                    <a:moveTo>
                      <a:pt x="15" y="28"/>
                    </a:moveTo>
                    <a:lnTo>
                      <a:pt x="20" y="25"/>
                    </a:lnTo>
                    <a:lnTo>
                      <a:pt x="20" y="18"/>
                    </a:lnTo>
                    <a:lnTo>
                      <a:pt x="16" y="17"/>
                    </a:lnTo>
                    <a:lnTo>
                      <a:pt x="21" y="12"/>
                    </a:lnTo>
                    <a:lnTo>
                      <a:pt x="21" y="7"/>
                    </a:lnTo>
                    <a:lnTo>
                      <a:pt x="20" y="7"/>
                    </a:lnTo>
                    <a:lnTo>
                      <a:pt x="21" y="2"/>
                    </a:lnTo>
                    <a:lnTo>
                      <a:pt x="20" y="0"/>
                    </a:lnTo>
                    <a:lnTo>
                      <a:pt x="15" y="5"/>
                    </a:lnTo>
                    <a:lnTo>
                      <a:pt x="16" y="12"/>
                    </a:lnTo>
                    <a:lnTo>
                      <a:pt x="15" y="15"/>
                    </a:lnTo>
                    <a:lnTo>
                      <a:pt x="15" y="17"/>
                    </a:lnTo>
                    <a:lnTo>
                      <a:pt x="13" y="26"/>
                    </a:lnTo>
                    <a:lnTo>
                      <a:pt x="15" y="28"/>
                    </a:lnTo>
                    <a:lnTo>
                      <a:pt x="15" y="28"/>
                    </a:lnTo>
                    <a:close/>
                    <a:moveTo>
                      <a:pt x="11" y="55"/>
                    </a:moveTo>
                    <a:lnTo>
                      <a:pt x="16" y="48"/>
                    </a:lnTo>
                    <a:lnTo>
                      <a:pt x="15" y="43"/>
                    </a:lnTo>
                    <a:lnTo>
                      <a:pt x="13" y="40"/>
                    </a:lnTo>
                    <a:lnTo>
                      <a:pt x="15" y="35"/>
                    </a:lnTo>
                    <a:lnTo>
                      <a:pt x="18" y="33"/>
                    </a:lnTo>
                    <a:lnTo>
                      <a:pt x="18" y="31"/>
                    </a:lnTo>
                    <a:lnTo>
                      <a:pt x="11" y="33"/>
                    </a:lnTo>
                    <a:lnTo>
                      <a:pt x="11" y="40"/>
                    </a:lnTo>
                    <a:lnTo>
                      <a:pt x="10" y="43"/>
                    </a:lnTo>
                    <a:lnTo>
                      <a:pt x="11" y="48"/>
                    </a:lnTo>
                    <a:lnTo>
                      <a:pt x="11" y="51"/>
                    </a:lnTo>
                    <a:lnTo>
                      <a:pt x="11" y="55"/>
                    </a:lnTo>
                    <a:lnTo>
                      <a:pt x="11" y="55"/>
                    </a:lnTo>
                    <a:close/>
                    <a:moveTo>
                      <a:pt x="0" y="50"/>
                    </a:moveTo>
                    <a:lnTo>
                      <a:pt x="5" y="51"/>
                    </a:lnTo>
                    <a:lnTo>
                      <a:pt x="3" y="48"/>
                    </a:lnTo>
                    <a:lnTo>
                      <a:pt x="0" y="50"/>
                    </a:lnTo>
                    <a:lnTo>
                      <a:pt x="0" y="50"/>
                    </a:lnTo>
                    <a:close/>
                    <a:moveTo>
                      <a:pt x="8" y="75"/>
                    </a:moveTo>
                    <a:lnTo>
                      <a:pt x="13" y="75"/>
                    </a:lnTo>
                    <a:lnTo>
                      <a:pt x="15" y="68"/>
                    </a:lnTo>
                    <a:lnTo>
                      <a:pt x="13" y="63"/>
                    </a:lnTo>
                    <a:lnTo>
                      <a:pt x="8" y="66"/>
                    </a:lnTo>
                    <a:lnTo>
                      <a:pt x="8" y="71"/>
                    </a:lnTo>
                    <a:lnTo>
                      <a:pt x="8" y="71"/>
                    </a:lnTo>
                    <a:lnTo>
                      <a:pt x="8" y="75"/>
                    </a:lnTo>
                    <a:lnTo>
                      <a:pt x="8" y="75"/>
                    </a:lnTo>
                    <a:close/>
                    <a:moveTo>
                      <a:pt x="21" y="101"/>
                    </a:moveTo>
                    <a:lnTo>
                      <a:pt x="18" y="103"/>
                    </a:lnTo>
                    <a:lnTo>
                      <a:pt x="20" y="105"/>
                    </a:lnTo>
                    <a:lnTo>
                      <a:pt x="21" y="101"/>
                    </a:lnTo>
                    <a:lnTo>
                      <a:pt x="21" y="101"/>
                    </a:lnTo>
                    <a:close/>
                    <a:moveTo>
                      <a:pt x="28" y="118"/>
                    </a:moveTo>
                    <a:lnTo>
                      <a:pt x="31" y="120"/>
                    </a:lnTo>
                    <a:lnTo>
                      <a:pt x="33" y="124"/>
                    </a:lnTo>
                    <a:lnTo>
                      <a:pt x="30" y="121"/>
                    </a:lnTo>
                    <a:lnTo>
                      <a:pt x="30" y="121"/>
                    </a:lnTo>
                    <a:lnTo>
                      <a:pt x="28" y="118"/>
                    </a:lnTo>
                    <a:lnTo>
                      <a:pt x="28" y="118"/>
                    </a:lnTo>
                    <a:close/>
                    <a:moveTo>
                      <a:pt x="41" y="121"/>
                    </a:moveTo>
                    <a:lnTo>
                      <a:pt x="38" y="124"/>
                    </a:lnTo>
                    <a:lnTo>
                      <a:pt x="41" y="128"/>
                    </a:lnTo>
                    <a:lnTo>
                      <a:pt x="43" y="126"/>
                    </a:lnTo>
                    <a:lnTo>
                      <a:pt x="43" y="123"/>
                    </a:lnTo>
                    <a:lnTo>
                      <a:pt x="41" y="121"/>
                    </a:lnTo>
                    <a:lnTo>
                      <a:pt x="41" y="121"/>
                    </a:lnTo>
                    <a:close/>
                    <a:moveTo>
                      <a:pt x="35" y="133"/>
                    </a:moveTo>
                    <a:lnTo>
                      <a:pt x="38" y="134"/>
                    </a:lnTo>
                    <a:lnTo>
                      <a:pt x="40" y="133"/>
                    </a:lnTo>
                    <a:lnTo>
                      <a:pt x="38" y="129"/>
                    </a:lnTo>
                    <a:lnTo>
                      <a:pt x="33" y="129"/>
                    </a:lnTo>
                    <a:lnTo>
                      <a:pt x="35" y="133"/>
                    </a:lnTo>
                    <a:lnTo>
                      <a:pt x="35" y="133"/>
                    </a:lnTo>
                    <a:close/>
                    <a:moveTo>
                      <a:pt x="43" y="144"/>
                    </a:moveTo>
                    <a:lnTo>
                      <a:pt x="46" y="139"/>
                    </a:lnTo>
                    <a:lnTo>
                      <a:pt x="45" y="139"/>
                    </a:lnTo>
                    <a:lnTo>
                      <a:pt x="41" y="143"/>
                    </a:lnTo>
                    <a:lnTo>
                      <a:pt x="43" y="144"/>
                    </a:lnTo>
                    <a:lnTo>
                      <a:pt x="43" y="144"/>
                    </a:lnTo>
                    <a:close/>
                    <a:moveTo>
                      <a:pt x="46" y="144"/>
                    </a:moveTo>
                    <a:lnTo>
                      <a:pt x="43" y="148"/>
                    </a:lnTo>
                    <a:lnTo>
                      <a:pt x="43" y="153"/>
                    </a:lnTo>
                    <a:lnTo>
                      <a:pt x="43" y="153"/>
                    </a:lnTo>
                    <a:lnTo>
                      <a:pt x="46" y="154"/>
                    </a:lnTo>
                    <a:lnTo>
                      <a:pt x="46" y="154"/>
                    </a:lnTo>
                    <a:lnTo>
                      <a:pt x="48" y="158"/>
                    </a:lnTo>
                    <a:lnTo>
                      <a:pt x="51" y="156"/>
                    </a:lnTo>
                    <a:lnTo>
                      <a:pt x="49" y="151"/>
                    </a:lnTo>
                    <a:lnTo>
                      <a:pt x="49" y="148"/>
                    </a:lnTo>
                    <a:lnTo>
                      <a:pt x="46" y="14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2" name="Freeform 7">
                <a:extLst>
                  <a:ext uri="{FF2B5EF4-FFF2-40B4-BE49-F238E27FC236}">
                    <a16:creationId xmlns:a16="http://schemas.microsoft.com/office/drawing/2014/main" xmlns="" id="{98822EEC-1DB0-4796-B403-8853CA17F0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06474" y="2629522"/>
                <a:ext cx="205488" cy="344479"/>
              </a:xfrm>
              <a:custGeom>
                <a:avLst/>
                <a:gdLst/>
                <a:ahLst/>
                <a:cxnLst>
                  <a:cxn ang="0">
                    <a:pos x="161" y="318"/>
                  </a:cxn>
                  <a:cxn ang="0">
                    <a:pos x="240" y="120"/>
                  </a:cxn>
                  <a:cxn ang="0">
                    <a:pos x="264" y="135"/>
                  </a:cxn>
                  <a:cxn ang="0">
                    <a:pos x="254" y="95"/>
                  </a:cxn>
                  <a:cxn ang="0">
                    <a:pos x="265" y="78"/>
                  </a:cxn>
                  <a:cxn ang="0">
                    <a:pos x="275" y="55"/>
                  </a:cxn>
                  <a:cxn ang="0">
                    <a:pos x="262" y="5"/>
                  </a:cxn>
                  <a:cxn ang="0">
                    <a:pos x="313" y="34"/>
                  </a:cxn>
                  <a:cxn ang="0">
                    <a:pos x="360" y="32"/>
                  </a:cxn>
                  <a:cxn ang="0">
                    <a:pos x="377" y="62"/>
                  </a:cxn>
                  <a:cxn ang="0">
                    <a:pos x="363" y="75"/>
                  </a:cxn>
                  <a:cxn ang="0">
                    <a:pos x="337" y="115"/>
                  </a:cxn>
                  <a:cxn ang="0">
                    <a:pos x="285" y="98"/>
                  </a:cxn>
                  <a:cxn ang="0">
                    <a:pos x="287" y="120"/>
                  </a:cxn>
                  <a:cxn ang="0">
                    <a:pos x="270" y="142"/>
                  </a:cxn>
                  <a:cxn ang="0">
                    <a:pos x="267" y="253"/>
                  </a:cxn>
                  <a:cxn ang="0">
                    <a:pos x="84" y="411"/>
                  </a:cxn>
                  <a:cxn ang="0">
                    <a:pos x="79" y="416"/>
                  </a:cxn>
                  <a:cxn ang="0">
                    <a:pos x="78" y="424"/>
                  </a:cxn>
                  <a:cxn ang="0">
                    <a:pos x="111" y="432"/>
                  </a:cxn>
                  <a:cxn ang="0">
                    <a:pos x="107" y="437"/>
                  </a:cxn>
                  <a:cxn ang="0">
                    <a:pos x="212" y="367"/>
                  </a:cxn>
                  <a:cxn ang="0">
                    <a:pos x="191" y="371"/>
                  </a:cxn>
                  <a:cxn ang="0">
                    <a:pos x="184" y="396"/>
                  </a:cxn>
                  <a:cxn ang="0">
                    <a:pos x="202" y="376"/>
                  </a:cxn>
                  <a:cxn ang="0">
                    <a:pos x="166" y="381"/>
                  </a:cxn>
                  <a:cxn ang="0">
                    <a:pos x="169" y="417"/>
                  </a:cxn>
                  <a:cxn ang="0">
                    <a:pos x="142" y="485"/>
                  </a:cxn>
                  <a:cxn ang="0">
                    <a:pos x="137" y="462"/>
                  </a:cxn>
                  <a:cxn ang="0">
                    <a:pos x="152" y="419"/>
                  </a:cxn>
                  <a:cxn ang="0">
                    <a:pos x="139" y="394"/>
                  </a:cxn>
                  <a:cxn ang="0">
                    <a:pos x="149" y="386"/>
                  </a:cxn>
                  <a:cxn ang="0">
                    <a:pos x="182" y="371"/>
                  </a:cxn>
                  <a:cxn ang="0">
                    <a:pos x="219" y="363"/>
                  </a:cxn>
                  <a:cxn ang="0">
                    <a:pos x="237" y="394"/>
                  </a:cxn>
                  <a:cxn ang="0">
                    <a:pos x="254" y="363"/>
                  </a:cxn>
                  <a:cxn ang="0">
                    <a:pos x="259" y="354"/>
                  </a:cxn>
                  <a:cxn ang="0">
                    <a:pos x="290" y="356"/>
                  </a:cxn>
                  <a:cxn ang="0">
                    <a:pos x="304" y="343"/>
                  </a:cxn>
                  <a:cxn ang="0">
                    <a:pos x="318" y="334"/>
                  </a:cxn>
                  <a:cxn ang="0">
                    <a:pos x="338" y="319"/>
                  </a:cxn>
                  <a:cxn ang="0">
                    <a:pos x="333" y="236"/>
                  </a:cxn>
                  <a:cxn ang="0">
                    <a:pos x="335" y="211"/>
                  </a:cxn>
                  <a:cxn ang="0">
                    <a:pos x="307" y="158"/>
                  </a:cxn>
                  <a:cxn ang="0">
                    <a:pos x="287" y="143"/>
                  </a:cxn>
                  <a:cxn ang="0">
                    <a:pos x="289" y="160"/>
                  </a:cxn>
                  <a:cxn ang="0">
                    <a:pos x="272" y="167"/>
                  </a:cxn>
                  <a:cxn ang="0">
                    <a:pos x="285" y="196"/>
                  </a:cxn>
                  <a:cxn ang="0">
                    <a:pos x="270" y="276"/>
                  </a:cxn>
                  <a:cxn ang="0">
                    <a:pos x="242" y="271"/>
                  </a:cxn>
                  <a:cxn ang="0">
                    <a:pos x="222" y="311"/>
                  </a:cxn>
                  <a:cxn ang="0">
                    <a:pos x="210" y="334"/>
                  </a:cxn>
                  <a:cxn ang="0">
                    <a:pos x="166" y="338"/>
                  </a:cxn>
                  <a:cxn ang="0">
                    <a:pos x="124" y="372"/>
                  </a:cxn>
                  <a:cxn ang="0">
                    <a:pos x="101" y="402"/>
                  </a:cxn>
                  <a:cxn ang="0">
                    <a:pos x="94" y="416"/>
                  </a:cxn>
                  <a:cxn ang="0">
                    <a:pos x="111" y="424"/>
                  </a:cxn>
                  <a:cxn ang="0">
                    <a:pos x="116" y="424"/>
                  </a:cxn>
                  <a:cxn ang="0">
                    <a:pos x="124" y="469"/>
                  </a:cxn>
                  <a:cxn ang="0">
                    <a:pos x="134" y="467"/>
                  </a:cxn>
                </a:cxnLst>
                <a:rect l="0" t="0" r="r" b="b"/>
                <a:pathLst>
                  <a:path w="383" h="665">
                    <a:moveTo>
                      <a:pt x="152" y="319"/>
                    </a:moveTo>
                    <a:lnTo>
                      <a:pt x="156" y="321"/>
                    </a:lnTo>
                    <a:lnTo>
                      <a:pt x="154" y="323"/>
                    </a:lnTo>
                    <a:lnTo>
                      <a:pt x="152" y="323"/>
                    </a:lnTo>
                    <a:lnTo>
                      <a:pt x="152" y="319"/>
                    </a:lnTo>
                    <a:lnTo>
                      <a:pt x="152" y="319"/>
                    </a:lnTo>
                    <a:close/>
                    <a:moveTo>
                      <a:pt x="157" y="319"/>
                    </a:moveTo>
                    <a:lnTo>
                      <a:pt x="156" y="318"/>
                    </a:lnTo>
                    <a:lnTo>
                      <a:pt x="157" y="316"/>
                    </a:lnTo>
                    <a:lnTo>
                      <a:pt x="161" y="314"/>
                    </a:lnTo>
                    <a:lnTo>
                      <a:pt x="161" y="318"/>
                    </a:lnTo>
                    <a:lnTo>
                      <a:pt x="159" y="319"/>
                    </a:lnTo>
                    <a:lnTo>
                      <a:pt x="157" y="319"/>
                    </a:lnTo>
                    <a:lnTo>
                      <a:pt x="157" y="319"/>
                    </a:lnTo>
                    <a:close/>
                    <a:moveTo>
                      <a:pt x="5" y="665"/>
                    </a:moveTo>
                    <a:lnTo>
                      <a:pt x="5" y="661"/>
                    </a:lnTo>
                    <a:lnTo>
                      <a:pt x="1" y="661"/>
                    </a:lnTo>
                    <a:lnTo>
                      <a:pt x="0" y="665"/>
                    </a:lnTo>
                    <a:lnTo>
                      <a:pt x="3" y="665"/>
                    </a:lnTo>
                    <a:lnTo>
                      <a:pt x="5" y="665"/>
                    </a:lnTo>
                    <a:lnTo>
                      <a:pt x="5" y="665"/>
                    </a:lnTo>
                    <a:close/>
                    <a:moveTo>
                      <a:pt x="240" y="120"/>
                    </a:moveTo>
                    <a:lnTo>
                      <a:pt x="239" y="117"/>
                    </a:lnTo>
                    <a:lnTo>
                      <a:pt x="239" y="113"/>
                    </a:lnTo>
                    <a:lnTo>
                      <a:pt x="242" y="112"/>
                    </a:lnTo>
                    <a:lnTo>
                      <a:pt x="245" y="110"/>
                    </a:lnTo>
                    <a:lnTo>
                      <a:pt x="244" y="113"/>
                    </a:lnTo>
                    <a:lnTo>
                      <a:pt x="244" y="118"/>
                    </a:lnTo>
                    <a:lnTo>
                      <a:pt x="240" y="120"/>
                    </a:lnTo>
                    <a:lnTo>
                      <a:pt x="240" y="120"/>
                    </a:lnTo>
                    <a:close/>
                    <a:moveTo>
                      <a:pt x="270" y="142"/>
                    </a:moveTo>
                    <a:lnTo>
                      <a:pt x="267" y="138"/>
                    </a:lnTo>
                    <a:lnTo>
                      <a:pt x="264" y="135"/>
                    </a:lnTo>
                    <a:lnTo>
                      <a:pt x="265" y="135"/>
                    </a:lnTo>
                    <a:lnTo>
                      <a:pt x="264" y="127"/>
                    </a:lnTo>
                    <a:lnTo>
                      <a:pt x="262" y="118"/>
                    </a:lnTo>
                    <a:lnTo>
                      <a:pt x="257" y="117"/>
                    </a:lnTo>
                    <a:lnTo>
                      <a:pt x="254" y="113"/>
                    </a:lnTo>
                    <a:lnTo>
                      <a:pt x="250" y="113"/>
                    </a:lnTo>
                    <a:lnTo>
                      <a:pt x="250" y="110"/>
                    </a:lnTo>
                    <a:lnTo>
                      <a:pt x="250" y="105"/>
                    </a:lnTo>
                    <a:lnTo>
                      <a:pt x="249" y="100"/>
                    </a:lnTo>
                    <a:lnTo>
                      <a:pt x="252" y="97"/>
                    </a:lnTo>
                    <a:lnTo>
                      <a:pt x="254" y="95"/>
                    </a:lnTo>
                    <a:lnTo>
                      <a:pt x="255" y="93"/>
                    </a:lnTo>
                    <a:lnTo>
                      <a:pt x="259" y="92"/>
                    </a:lnTo>
                    <a:lnTo>
                      <a:pt x="260" y="88"/>
                    </a:lnTo>
                    <a:lnTo>
                      <a:pt x="262" y="87"/>
                    </a:lnTo>
                    <a:lnTo>
                      <a:pt x="262" y="83"/>
                    </a:lnTo>
                    <a:lnTo>
                      <a:pt x="257" y="80"/>
                    </a:lnTo>
                    <a:lnTo>
                      <a:pt x="255" y="80"/>
                    </a:lnTo>
                    <a:lnTo>
                      <a:pt x="254" y="78"/>
                    </a:lnTo>
                    <a:lnTo>
                      <a:pt x="255" y="75"/>
                    </a:lnTo>
                    <a:lnTo>
                      <a:pt x="259" y="75"/>
                    </a:lnTo>
                    <a:lnTo>
                      <a:pt x="265" y="78"/>
                    </a:lnTo>
                    <a:lnTo>
                      <a:pt x="274" y="80"/>
                    </a:lnTo>
                    <a:lnTo>
                      <a:pt x="277" y="78"/>
                    </a:lnTo>
                    <a:lnTo>
                      <a:pt x="277" y="75"/>
                    </a:lnTo>
                    <a:lnTo>
                      <a:pt x="279" y="73"/>
                    </a:lnTo>
                    <a:lnTo>
                      <a:pt x="277" y="70"/>
                    </a:lnTo>
                    <a:lnTo>
                      <a:pt x="275" y="69"/>
                    </a:lnTo>
                    <a:lnTo>
                      <a:pt x="274" y="67"/>
                    </a:lnTo>
                    <a:lnTo>
                      <a:pt x="272" y="64"/>
                    </a:lnTo>
                    <a:lnTo>
                      <a:pt x="270" y="59"/>
                    </a:lnTo>
                    <a:lnTo>
                      <a:pt x="274" y="55"/>
                    </a:lnTo>
                    <a:lnTo>
                      <a:pt x="275" y="55"/>
                    </a:lnTo>
                    <a:lnTo>
                      <a:pt x="277" y="54"/>
                    </a:lnTo>
                    <a:lnTo>
                      <a:pt x="275" y="49"/>
                    </a:lnTo>
                    <a:lnTo>
                      <a:pt x="272" y="42"/>
                    </a:lnTo>
                    <a:lnTo>
                      <a:pt x="274" y="39"/>
                    </a:lnTo>
                    <a:lnTo>
                      <a:pt x="272" y="30"/>
                    </a:lnTo>
                    <a:lnTo>
                      <a:pt x="270" y="25"/>
                    </a:lnTo>
                    <a:lnTo>
                      <a:pt x="262" y="14"/>
                    </a:lnTo>
                    <a:lnTo>
                      <a:pt x="260" y="9"/>
                    </a:lnTo>
                    <a:lnTo>
                      <a:pt x="259" y="7"/>
                    </a:lnTo>
                    <a:lnTo>
                      <a:pt x="260" y="5"/>
                    </a:lnTo>
                    <a:lnTo>
                      <a:pt x="262" y="5"/>
                    </a:lnTo>
                    <a:lnTo>
                      <a:pt x="265" y="2"/>
                    </a:lnTo>
                    <a:lnTo>
                      <a:pt x="264" y="0"/>
                    </a:lnTo>
                    <a:lnTo>
                      <a:pt x="269" y="0"/>
                    </a:lnTo>
                    <a:lnTo>
                      <a:pt x="272" y="4"/>
                    </a:lnTo>
                    <a:lnTo>
                      <a:pt x="279" y="9"/>
                    </a:lnTo>
                    <a:lnTo>
                      <a:pt x="285" y="10"/>
                    </a:lnTo>
                    <a:lnTo>
                      <a:pt x="289" y="17"/>
                    </a:lnTo>
                    <a:lnTo>
                      <a:pt x="300" y="27"/>
                    </a:lnTo>
                    <a:lnTo>
                      <a:pt x="307" y="30"/>
                    </a:lnTo>
                    <a:lnTo>
                      <a:pt x="308" y="34"/>
                    </a:lnTo>
                    <a:lnTo>
                      <a:pt x="313" y="34"/>
                    </a:lnTo>
                    <a:lnTo>
                      <a:pt x="317" y="39"/>
                    </a:lnTo>
                    <a:lnTo>
                      <a:pt x="323" y="42"/>
                    </a:lnTo>
                    <a:lnTo>
                      <a:pt x="330" y="42"/>
                    </a:lnTo>
                    <a:lnTo>
                      <a:pt x="335" y="47"/>
                    </a:lnTo>
                    <a:lnTo>
                      <a:pt x="338" y="45"/>
                    </a:lnTo>
                    <a:lnTo>
                      <a:pt x="340" y="47"/>
                    </a:lnTo>
                    <a:lnTo>
                      <a:pt x="347" y="45"/>
                    </a:lnTo>
                    <a:lnTo>
                      <a:pt x="353" y="42"/>
                    </a:lnTo>
                    <a:lnTo>
                      <a:pt x="358" y="37"/>
                    </a:lnTo>
                    <a:lnTo>
                      <a:pt x="358" y="32"/>
                    </a:lnTo>
                    <a:lnTo>
                      <a:pt x="360" y="32"/>
                    </a:lnTo>
                    <a:lnTo>
                      <a:pt x="362" y="34"/>
                    </a:lnTo>
                    <a:lnTo>
                      <a:pt x="362" y="37"/>
                    </a:lnTo>
                    <a:lnTo>
                      <a:pt x="358" y="44"/>
                    </a:lnTo>
                    <a:lnTo>
                      <a:pt x="358" y="49"/>
                    </a:lnTo>
                    <a:lnTo>
                      <a:pt x="360" y="52"/>
                    </a:lnTo>
                    <a:lnTo>
                      <a:pt x="367" y="55"/>
                    </a:lnTo>
                    <a:lnTo>
                      <a:pt x="370" y="59"/>
                    </a:lnTo>
                    <a:lnTo>
                      <a:pt x="370" y="62"/>
                    </a:lnTo>
                    <a:lnTo>
                      <a:pt x="370" y="65"/>
                    </a:lnTo>
                    <a:lnTo>
                      <a:pt x="373" y="65"/>
                    </a:lnTo>
                    <a:lnTo>
                      <a:pt x="377" y="62"/>
                    </a:lnTo>
                    <a:lnTo>
                      <a:pt x="380" y="59"/>
                    </a:lnTo>
                    <a:lnTo>
                      <a:pt x="383" y="59"/>
                    </a:lnTo>
                    <a:lnTo>
                      <a:pt x="382" y="62"/>
                    </a:lnTo>
                    <a:lnTo>
                      <a:pt x="378" y="62"/>
                    </a:lnTo>
                    <a:lnTo>
                      <a:pt x="378" y="67"/>
                    </a:lnTo>
                    <a:lnTo>
                      <a:pt x="375" y="69"/>
                    </a:lnTo>
                    <a:lnTo>
                      <a:pt x="372" y="70"/>
                    </a:lnTo>
                    <a:lnTo>
                      <a:pt x="370" y="73"/>
                    </a:lnTo>
                    <a:lnTo>
                      <a:pt x="368" y="77"/>
                    </a:lnTo>
                    <a:lnTo>
                      <a:pt x="365" y="77"/>
                    </a:lnTo>
                    <a:lnTo>
                      <a:pt x="363" y="75"/>
                    </a:lnTo>
                    <a:lnTo>
                      <a:pt x="360" y="77"/>
                    </a:lnTo>
                    <a:lnTo>
                      <a:pt x="360" y="80"/>
                    </a:lnTo>
                    <a:lnTo>
                      <a:pt x="355" y="80"/>
                    </a:lnTo>
                    <a:lnTo>
                      <a:pt x="350" y="78"/>
                    </a:lnTo>
                    <a:lnTo>
                      <a:pt x="345" y="80"/>
                    </a:lnTo>
                    <a:lnTo>
                      <a:pt x="338" y="88"/>
                    </a:lnTo>
                    <a:lnTo>
                      <a:pt x="337" y="97"/>
                    </a:lnTo>
                    <a:lnTo>
                      <a:pt x="335" y="103"/>
                    </a:lnTo>
                    <a:lnTo>
                      <a:pt x="337" y="108"/>
                    </a:lnTo>
                    <a:lnTo>
                      <a:pt x="337" y="112"/>
                    </a:lnTo>
                    <a:lnTo>
                      <a:pt x="337" y="115"/>
                    </a:lnTo>
                    <a:lnTo>
                      <a:pt x="332" y="113"/>
                    </a:lnTo>
                    <a:lnTo>
                      <a:pt x="330" y="112"/>
                    </a:lnTo>
                    <a:lnTo>
                      <a:pt x="322" y="110"/>
                    </a:lnTo>
                    <a:lnTo>
                      <a:pt x="315" y="107"/>
                    </a:lnTo>
                    <a:lnTo>
                      <a:pt x="308" y="100"/>
                    </a:lnTo>
                    <a:lnTo>
                      <a:pt x="305" y="97"/>
                    </a:lnTo>
                    <a:lnTo>
                      <a:pt x="300" y="97"/>
                    </a:lnTo>
                    <a:lnTo>
                      <a:pt x="297" y="97"/>
                    </a:lnTo>
                    <a:lnTo>
                      <a:pt x="295" y="95"/>
                    </a:lnTo>
                    <a:lnTo>
                      <a:pt x="290" y="95"/>
                    </a:lnTo>
                    <a:lnTo>
                      <a:pt x="285" y="98"/>
                    </a:lnTo>
                    <a:lnTo>
                      <a:pt x="279" y="105"/>
                    </a:lnTo>
                    <a:lnTo>
                      <a:pt x="277" y="103"/>
                    </a:lnTo>
                    <a:lnTo>
                      <a:pt x="270" y="100"/>
                    </a:lnTo>
                    <a:lnTo>
                      <a:pt x="267" y="100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5" y="110"/>
                    </a:lnTo>
                    <a:lnTo>
                      <a:pt x="270" y="113"/>
                    </a:lnTo>
                    <a:lnTo>
                      <a:pt x="275" y="112"/>
                    </a:lnTo>
                    <a:lnTo>
                      <a:pt x="282" y="118"/>
                    </a:lnTo>
                    <a:lnTo>
                      <a:pt x="287" y="120"/>
                    </a:lnTo>
                    <a:lnTo>
                      <a:pt x="292" y="120"/>
                    </a:lnTo>
                    <a:lnTo>
                      <a:pt x="295" y="122"/>
                    </a:lnTo>
                    <a:lnTo>
                      <a:pt x="290" y="127"/>
                    </a:lnTo>
                    <a:lnTo>
                      <a:pt x="290" y="130"/>
                    </a:lnTo>
                    <a:lnTo>
                      <a:pt x="287" y="127"/>
                    </a:lnTo>
                    <a:lnTo>
                      <a:pt x="280" y="127"/>
                    </a:lnTo>
                    <a:lnTo>
                      <a:pt x="277" y="128"/>
                    </a:lnTo>
                    <a:lnTo>
                      <a:pt x="279" y="132"/>
                    </a:lnTo>
                    <a:lnTo>
                      <a:pt x="275" y="135"/>
                    </a:lnTo>
                    <a:lnTo>
                      <a:pt x="270" y="142"/>
                    </a:lnTo>
                    <a:lnTo>
                      <a:pt x="270" y="142"/>
                    </a:lnTo>
                    <a:close/>
                    <a:moveTo>
                      <a:pt x="262" y="263"/>
                    </a:moveTo>
                    <a:lnTo>
                      <a:pt x="262" y="258"/>
                    </a:lnTo>
                    <a:lnTo>
                      <a:pt x="264" y="256"/>
                    </a:lnTo>
                    <a:lnTo>
                      <a:pt x="264" y="255"/>
                    </a:lnTo>
                    <a:lnTo>
                      <a:pt x="260" y="256"/>
                    </a:lnTo>
                    <a:lnTo>
                      <a:pt x="260" y="255"/>
                    </a:lnTo>
                    <a:lnTo>
                      <a:pt x="262" y="246"/>
                    </a:lnTo>
                    <a:lnTo>
                      <a:pt x="264" y="245"/>
                    </a:lnTo>
                    <a:lnTo>
                      <a:pt x="264" y="248"/>
                    </a:lnTo>
                    <a:lnTo>
                      <a:pt x="264" y="251"/>
                    </a:lnTo>
                    <a:lnTo>
                      <a:pt x="267" y="253"/>
                    </a:lnTo>
                    <a:lnTo>
                      <a:pt x="269" y="255"/>
                    </a:lnTo>
                    <a:lnTo>
                      <a:pt x="267" y="260"/>
                    </a:lnTo>
                    <a:lnTo>
                      <a:pt x="264" y="261"/>
                    </a:lnTo>
                    <a:lnTo>
                      <a:pt x="262" y="263"/>
                    </a:lnTo>
                    <a:lnTo>
                      <a:pt x="262" y="263"/>
                    </a:lnTo>
                    <a:close/>
                    <a:moveTo>
                      <a:pt x="84" y="411"/>
                    </a:moveTo>
                    <a:lnTo>
                      <a:pt x="86" y="412"/>
                    </a:lnTo>
                    <a:lnTo>
                      <a:pt x="88" y="412"/>
                    </a:lnTo>
                    <a:lnTo>
                      <a:pt x="86" y="409"/>
                    </a:lnTo>
                    <a:lnTo>
                      <a:pt x="84" y="409"/>
                    </a:lnTo>
                    <a:lnTo>
                      <a:pt x="84" y="411"/>
                    </a:lnTo>
                    <a:lnTo>
                      <a:pt x="84" y="411"/>
                    </a:lnTo>
                    <a:close/>
                    <a:moveTo>
                      <a:pt x="83" y="414"/>
                    </a:moveTo>
                    <a:lnTo>
                      <a:pt x="84" y="414"/>
                    </a:lnTo>
                    <a:lnTo>
                      <a:pt x="84" y="414"/>
                    </a:lnTo>
                    <a:lnTo>
                      <a:pt x="83" y="414"/>
                    </a:lnTo>
                    <a:lnTo>
                      <a:pt x="83" y="414"/>
                    </a:lnTo>
                    <a:close/>
                    <a:moveTo>
                      <a:pt x="79" y="416"/>
                    </a:moveTo>
                    <a:lnTo>
                      <a:pt x="83" y="417"/>
                    </a:lnTo>
                    <a:lnTo>
                      <a:pt x="83" y="416"/>
                    </a:lnTo>
                    <a:lnTo>
                      <a:pt x="79" y="416"/>
                    </a:lnTo>
                    <a:lnTo>
                      <a:pt x="79" y="416"/>
                    </a:lnTo>
                    <a:close/>
                    <a:moveTo>
                      <a:pt x="78" y="419"/>
                    </a:moveTo>
                    <a:lnTo>
                      <a:pt x="78" y="421"/>
                    </a:lnTo>
                    <a:lnTo>
                      <a:pt x="81" y="419"/>
                    </a:lnTo>
                    <a:lnTo>
                      <a:pt x="78" y="419"/>
                    </a:lnTo>
                    <a:lnTo>
                      <a:pt x="78" y="419"/>
                    </a:lnTo>
                    <a:close/>
                    <a:moveTo>
                      <a:pt x="73" y="429"/>
                    </a:moveTo>
                    <a:lnTo>
                      <a:pt x="71" y="424"/>
                    </a:lnTo>
                    <a:lnTo>
                      <a:pt x="73" y="422"/>
                    </a:lnTo>
                    <a:lnTo>
                      <a:pt x="74" y="421"/>
                    </a:lnTo>
                    <a:lnTo>
                      <a:pt x="74" y="424"/>
                    </a:lnTo>
                    <a:lnTo>
                      <a:pt x="78" y="424"/>
                    </a:lnTo>
                    <a:lnTo>
                      <a:pt x="79" y="427"/>
                    </a:lnTo>
                    <a:lnTo>
                      <a:pt x="76" y="429"/>
                    </a:lnTo>
                    <a:lnTo>
                      <a:pt x="73" y="429"/>
                    </a:lnTo>
                    <a:lnTo>
                      <a:pt x="73" y="429"/>
                    </a:lnTo>
                    <a:close/>
                    <a:moveTo>
                      <a:pt x="111" y="432"/>
                    </a:moveTo>
                    <a:lnTo>
                      <a:pt x="109" y="429"/>
                    </a:lnTo>
                    <a:lnTo>
                      <a:pt x="111" y="429"/>
                    </a:lnTo>
                    <a:lnTo>
                      <a:pt x="112" y="429"/>
                    </a:lnTo>
                    <a:lnTo>
                      <a:pt x="112" y="432"/>
                    </a:lnTo>
                    <a:lnTo>
                      <a:pt x="111" y="432"/>
                    </a:lnTo>
                    <a:lnTo>
                      <a:pt x="111" y="432"/>
                    </a:lnTo>
                    <a:close/>
                    <a:moveTo>
                      <a:pt x="106" y="439"/>
                    </a:moveTo>
                    <a:lnTo>
                      <a:pt x="107" y="437"/>
                    </a:lnTo>
                    <a:lnTo>
                      <a:pt x="109" y="437"/>
                    </a:lnTo>
                    <a:lnTo>
                      <a:pt x="107" y="441"/>
                    </a:lnTo>
                    <a:lnTo>
                      <a:pt x="106" y="439"/>
                    </a:lnTo>
                    <a:lnTo>
                      <a:pt x="106" y="439"/>
                    </a:lnTo>
                    <a:close/>
                    <a:moveTo>
                      <a:pt x="104" y="427"/>
                    </a:moveTo>
                    <a:lnTo>
                      <a:pt x="103" y="429"/>
                    </a:lnTo>
                    <a:lnTo>
                      <a:pt x="103" y="434"/>
                    </a:lnTo>
                    <a:lnTo>
                      <a:pt x="104" y="437"/>
                    </a:lnTo>
                    <a:lnTo>
                      <a:pt x="107" y="437"/>
                    </a:lnTo>
                    <a:lnTo>
                      <a:pt x="107" y="434"/>
                    </a:lnTo>
                    <a:lnTo>
                      <a:pt x="106" y="429"/>
                    </a:lnTo>
                    <a:lnTo>
                      <a:pt x="106" y="427"/>
                    </a:lnTo>
                    <a:lnTo>
                      <a:pt x="104" y="427"/>
                    </a:lnTo>
                    <a:lnTo>
                      <a:pt x="104" y="427"/>
                    </a:lnTo>
                    <a:close/>
                    <a:moveTo>
                      <a:pt x="209" y="374"/>
                    </a:moveTo>
                    <a:lnTo>
                      <a:pt x="206" y="371"/>
                    </a:lnTo>
                    <a:lnTo>
                      <a:pt x="207" y="367"/>
                    </a:lnTo>
                    <a:lnTo>
                      <a:pt x="209" y="364"/>
                    </a:lnTo>
                    <a:lnTo>
                      <a:pt x="210" y="364"/>
                    </a:lnTo>
                    <a:lnTo>
                      <a:pt x="212" y="367"/>
                    </a:lnTo>
                    <a:lnTo>
                      <a:pt x="210" y="369"/>
                    </a:lnTo>
                    <a:lnTo>
                      <a:pt x="212" y="372"/>
                    </a:lnTo>
                    <a:lnTo>
                      <a:pt x="210" y="374"/>
                    </a:lnTo>
                    <a:lnTo>
                      <a:pt x="209" y="374"/>
                    </a:lnTo>
                    <a:lnTo>
                      <a:pt x="209" y="374"/>
                    </a:lnTo>
                    <a:close/>
                    <a:moveTo>
                      <a:pt x="191" y="371"/>
                    </a:moveTo>
                    <a:lnTo>
                      <a:pt x="196" y="367"/>
                    </a:lnTo>
                    <a:lnTo>
                      <a:pt x="199" y="367"/>
                    </a:lnTo>
                    <a:lnTo>
                      <a:pt x="197" y="371"/>
                    </a:lnTo>
                    <a:lnTo>
                      <a:pt x="196" y="371"/>
                    </a:lnTo>
                    <a:lnTo>
                      <a:pt x="191" y="371"/>
                    </a:lnTo>
                    <a:lnTo>
                      <a:pt x="191" y="371"/>
                    </a:lnTo>
                    <a:close/>
                    <a:moveTo>
                      <a:pt x="169" y="417"/>
                    </a:moveTo>
                    <a:lnTo>
                      <a:pt x="171" y="417"/>
                    </a:lnTo>
                    <a:lnTo>
                      <a:pt x="172" y="416"/>
                    </a:lnTo>
                    <a:lnTo>
                      <a:pt x="176" y="417"/>
                    </a:lnTo>
                    <a:lnTo>
                      <a:pt x="177" y="416"/>
                    </a:lnTo>
                    <a:lnTo>
                      <a:pt x="177" y="414"/>
                    </a:lnTo>
                    <a:lnTo>
                      <a:pt x="174" y="409"/>
                    </a:lnTo>
                    <a:lnTo>
                      <a:pt x="176" y="406"/>
                    </a:lnTo>
                    <a:lnTo>
                      <a:pt x="177" y="399"/>
                    </a:lnTo>
                    <a:lnTo>
                      <a:pt x="184" y="396"/>
                    </a:lnTo>
                    <a:lnTo>
                      <a:pt x="186" y="394"/>
                    </a:lnTo>
                    <a:lnTo>
                      <a:pt x="191" y="394"/>
                    </a:lnTo>
                    <a:lnTo>
                      <a:pt x="197" y="399"/>
                    </a:lnTo>
                    <a:lnTo>
                      <a:pt x="199" y="401"/>
                    </a:lnTo>
                    <a:lnTo>
                      <a:pt x="202" y="401"/>
                    </a:lnTo>
                    <a:lnTo>
                      <a:pt x="204" y="392"/>
                    </a:lnTo>
                    <a:lnTo>
                      <a:pt x="209" y="387"/>
                    </a:lnTo>
                    <a:lnTo>
                      <a:pt x="210" y="384"/>
                    </a:lnTo>
                    <a:lnTo>
                      <a:pt x="209" y="384"/>
                    </a:lnTo>
                    <a:lnTo>
                      <a:pt x="207" y="381"/>
                    </a:lnTo>
                    <a:lnTo>
                      <a:pt x="202" y="376"/>
                    </a:lnTo>
                    <a:lnTo>
                      <a:pt x="199" y="376"/>
                    </a:lnTo>
                    <a:lnTo>
                      <a:pt x="196" y="374"/>
                    </a:lnTo>
                    <a:lnTo>
                      <a:pt x="189" y="374"/>
                    </a:lnTo>
                    <a:lnTo>
                      <a:pt x="182" y="377"/>
                    </a:lnTo>
                    <a:lnTo>
                      <a:pt x="182" y="381"/>
                    </a:lnTo>
                    <a:lnTo>
                      <a:pt x="181" y="384"/>
                    </a:lnTo>
                    <a:lnTo>
                      <a:pt x="176" y="386"/>
                    </a:lnTo>
                    <a:lnTo>
                      <a:pt x="172" y="387"/>
                    </a:lnTo>
                    <a:lnTo>
                      <a:pt x="171" y="387"/>
                    </a:lnTo>
                    <a:lnTo>
                      <a:pt x="167" y="381"/>
                    </a:lnTo>
                    <a:lnTo>
                      <a:pt x="166" y="381"/>
                    </a:lnTo>
                    <a:lnTo>
                      <a:pt x="159" y="387"/>
                    </a:lnTo>
                    <a:lnTo>
                      <a:pt x="159" y="392"/>
                    </a:lnTo>
                    <a:lnTo>
                      <a:pt x="154" y="394"/>
                    </a:lnTo>
                    <a:lnTo>
                      <a:pt x="154" y="399"/>
                    </a:lnTo>
                    <a:lnTo>
                      <a:pt x="161" y="401"/>
                    </a:lnTo>
                    <a:lnTo>
                      <a:pt x="161" y="404"/>
                    </a:lnTo>
                    <a:lnTo>
                      <a:pt x="159" y="406"/>
                    </a:lnTo>
                    <a:lnTo>
                      <a:pt x="159" y="409"/>
                    </a:lnTo>
                    <a:lnTo>
                      <a:pt x="164" y="414"/>
                    </a:lnTo>
                    <a:lnTo>
                      <a:pt x="169" y="414"/>
                    </a:lnTo>
                    <a:lnTo>
                      <a:pt x="169" y="417"/>
                    </a:lnTo>
                    <a:lnTo>
                      <a:pt x="169" y="417"/>
                    </a:lnTo>
                    <a:close/>
                    <a:moveTo>
                      <a:pt x="137" y="490"/>
                    </a:moveTo>
                    <a:lnTo>
                      <a:pt x="134" y="487"/>
                    </a:lnTo>
                    <a:lnTo>
                      <a:pt x="132" y="489"/>
                    </a:lnTo>
                    <a:lnTo>
                      <a:pt x="131" y="490"/>
                    </a:lnTo>
                    <a:lnTo>
                      <a:pt x="134" y="495"/>
                    </a:lnTo>
                    <a:lnTo>
                      <a:pt x="137" y="495"/>
                    </a:lnTo>
                    <a:lnTo>
                      <a:pt x="139" y="494"/>
                    </a:lnTo>
                    <a:lnTo>
                      <a:pt x="137" y="490"/>
                    </a:lnTo>
                    <a:lnTo>
                      <a:pt x="137" y="490"/>
                    </a:lnTo>
                    <a:close/>
                    <a:moveTo>
                      <a:pt x="142" y="485"/>
                    </a:moveTo>
                    <a:lnTo>
                      <a:pt x="141" y="479"/>
                    </a:lnTo>
                    <a:lnTo>
                      <a:pt x="141" y="475"/>
                    </a:lnTo>
                    <a:lnTo>
                      <a:pt x="144" y="479"/>
                    </a:lnTo>
                    <a:lnTo>
                      <a:pt x="144" y="482"/>
                    </a:lnTo>
                    <a:lnTo>
                      <a:pt x="142" y="485"/>
                    </a:lnTo>
                    <a:lnTo>
                      <a:pt x="142" y="485"/>
                    </a:lnTo>
                    <a:lnTo>
                      <a:pt x="142" y="485"/>
                    </a:lnTo>
                    <a:close/>
                    <a:moveTo>
                      <a:pt x="132" y="474"/>
                    </a:moveTo>
                    <a:lnTo>
                      <a:pt x="137" y="470"/>
                    </a:lnTo>
                    <a:lnTo>
                      <a:pt x="142" y="465"/>
                    </a:lnTo>
                    <a:lnTo>
                      <a:pt x="137" y="462"/>
                    </a:lnTo>
                    <a:lnTo>
                      <a:pt x="137" y="459"/>
                    </a:lnTo>
                    <a:lnTo>
                      <a:pt x="141" y="459"/>
                    </a:lnTo>
                    <a:lnTo>
                      <a:pt x="144" y="459"/>
                    </a:lnTo>
                    <a:lnTo>
                      <a:pt x="146" y="461"/>
                    </a:lnTo>
                    <a:lnTo>
                      <a:pt x="147" y="456"/>
                    </a:lnTo>
                    <a:lnTo>
                      <a:pt x="147" y="449"/>
                    </a:lnTo>
                    <a:lnTo>
                      <a:pt x="146" y="446"/>
                    </a:lnTo>
                    <a:lnTo>
                      <a:pt x="146" y="434"/>
                    </a:lnTo>
                    <a:lnTo>
                      <a:pt x="146" y="427"/>
                    </a:lnTo>
                    <a:lnTo>
                      <a:pt x="147" y="422"/>
                    </a:lnTo>
                    <a:lnTo>
                      <a:pt x="152" y="419"/>
                    </a:lnTo>
                    <a:lnTo>
                      <a:pt x="151" y="416"/>
                    </a:lnTo>
                    <a:lnTo>
                      <a:pt x="149" y="414"/>
                    </a:lnTo>
                    <a:lnTo>
                      <a:pt x="149" y="411"/>
                    </a:lnTo>
                    <a:lnTo>
                      <a:pt x="146" y="411"/>
                    </a:lnTo>
                    <a:lnTo>
                      <a:pt x="147" y="407"/>
                    </a:lnTo>
                    <a:lnTo>
                      <a:pt x="139" y="407"/>
                    </a:lnTo>
                    <a:lnTo>
                      <a:pt x="137" y="406"/>
                    </a:lnTo>
                    <a:lnTo>
                      <a:pt x="142" y="404"/>
                    </a:lnTo>
                    <a:lnTo>
                      <a:pt x="142" y="401"/>
                    </a:lnTo>
                    <a:lnTo>
                      <a:pt x="142" y="396"/>
                    </a:lnTo>
                    <a:lnTo>
                      <a:pt x="139" y="394"/>
                    </a:lnTo>
                    <a:lnTo>
                      <a:pt x="134" y="394"/>
                    </a:lnTo>
                    <a:lnTo>
                      <a:pt x="134" y="396"/>
                    </a:lnTo>
                    <a:lnTo>
                      <a:pt x="131" y="397"/>
                    </a:lnTo>
                    <a:lnTo>
                      <a:pt x="127" y="397"/>
                    </a:lnTo>
                    <a:lnTo>
                      <a:pt x="122" y="392"/>
                    </a:lnTo>
                    <a:lnTo>
                      <a:pt x="124" y="389"/>
                    </a:lnTo>
                    <a:lnTo>
                      <a:pt x="131" y="386"/>
                    </a:lnTo>
                    <a:lnTo>
                      <a:pt x="137" y="384"/>
                    </a:lnTo>
                    <a:lnTo>
                      <a:pt x="144" y="386"/>
                    </a:lnTo>
                    <a:lnTo>
                      <a:pt x="149" y="387"/>
                    </a:lnTo>
                    <a:lnTo>
                      <a:pt x="149" y="386"/>
                    </a:lnTo>
                    <a:lnTo>
                      <a:pt x="149" y="382"/>
                    </a:lnTo>
                    <a:lnTo>
                      <a:pt x="149" y="379"/>
                    </a:lnTo>
                    <a:lnTo>
                      <a:pt x="149" y="376"/>
                    </a:lnTo>
                    <a:lnTo>
                      <a:pt x="151" y="374"/>
                    </a:lnTo>
                    <a:lnTo>
                      <a:pt x="154" y="372"/>
                    </a:lnTo>
                    <a:lnTo>
                      <a:pt x="156" y="376"/>
                    </a:lnTo>
                    <a:lnTo>
                      <a:pt x="159" y="376"/>
                    </a:lnTo>
                    <a:lnTo>
                      <a:pt x="162" y="374"/>
                    </a:lnTo>
                    <a:lnTo>
                      <a:pt x="171" y="372"/>
                    </a:lnTo>
                    <a:lnTo>
                      <a:pt x="177" y="371"/>
                    </a:lnTo>
                    <a:lnTo>
                      <a:pt x="182" y="371"/>
                    </a:lnTo>
                    <a:lnTo>
                      <a:pt x="186" y="371"/>
                    </a:lnTo>
                    <a:lnTo>
                      <a:pt x="187" y="369"/>
                    </a:lnTo>
                    <a:lnTo>
                      <a:pt x="187" y="369"/>
                    </a:lnTo>
                    <a:lnTo>
                      <a:pt x="192" y="366"/>
                    </a:lnTo>
                    <a:lnTo>
                      <a:pt x="194" y="364"/>
                    </a:lnTo>
                    <a:lnTo>
                      <a:pt x="199" y="359"/>
                    </a:lnTo>
                    <a:lnTo>
                      <a:pt x="206" y="358"/>
                    </a:lnTo>
                    <a:lnTo>
                      <a:pt x="212" y="359"/>
                    </a:lnTo>
                    <a:lnTo>
                      <a:pt x="217" y="358"/>
                    </a:lnTo>
                    <a:lnTo>
                      <a:pt x="219" y="359"/>
                    </a:lnTo>
                    <a:lnTo>
                      <a:pt x="219" y="363"/>
                    </a:lnTo>
                    <a:lnTo>
                      <a:pt x="215" y="367"/>
                    </a:lnTo>
                    <a:lnTo>
                      <a:pt x="214" y="371"/>
                    </a:lnTo>
                    <a:lnTo>
                      <a:pt x="215" y="372"/>
                    </a:lnTo>
                    <a:lnTo>
                      <a:pt x="217" y="376"/>
                    </a:lnTo>
                    <a:lnTo>
                      <a:pt x="217" y="381"/>
                    </a:lnTo>
                    <a:lnTo>
                      <a:pt x="217" y="382"/>
                    </a:lnTo>
                    <a:lnTo>
                      <a:pt x="217" y="386"/>
                    </a:lnTo>
                    <a:lnTo>
                      <a:pt x="222" y="389"/>
                    </a:lnTo>
                    <a:lnTo>
                      <a:pt x="229" y="394"/>
                    </a:lnTo>
                    <a:lnTo>
                      <a:pt x="234" y="396"/>
                    </a:lnTo>
                    <a:lnTo>
                      <a:pt x="237" y="394"/>
                    </a:lnTo>
                    <a:lnTo>
                      <a:pt x="242" y="387"/>
                    </a:lnTo>
                    <a:lnTo>
                      <a:pt x="242" y="384"/>
                    </a:lnTo>
                    <a:lnTo>
                      <a:pt x="244" y="382"/>
                    </a:lnTo>
                    <a:lnTo>
                      <a:pt x="245" y="379"/>
                    </a:lnTo>
                    <a:lnTo>
                      <a:pt x="244" y="377"/>
                    </a:lnTo>
                    <a:lnTo>
                      <a:pt x="247" y="371"/>
                    </a:lnTo>
                    <a:lnTo>
                      <a:pt x="252" y="371"/>
                    </a:lnTo>
                    <a:lnTo>
                      <a:pt x="255" y="371"/>
                    </a:lnTo>
                    <a:lnTo>
                      <a:pt x="257" y="369"/>
                    </a:lnTo>
                    <a:lnTo>
                      <a:pt x="255" y="367"/>
                    </a:lnTo>
                    <a:lnTo>
                      <a:pt x="254" y="363"/>
                    </a:lnTo>
                    <a:lnTo>
                      <a:pt x="245" y="359"/>
                    </a:lnTo>
                    <a:lnTo>
                      <a:pt x="245" y="358"/>
                    </a:lnTo>
                    <a:lnTo>
                      <a:pt x="247" y="351"/>
                    </a:lnTo>
                    <a:lnTo>
                      <a:pt x="249" y="349"/>
                    </a:lnTo>
                    <a:lnTo>
                      <a:pt x="252" y="348"/>
                    </a:lnTo>
                    <a:lnTo>
                      <a:pt x="250" y="351"/>
                    </a:lnTo>
                    <a:lnTo>
                      <a:pt x="250" y="354"/>
                    </a:lnTo>
                    <a:lnTo>
                      <a:pt x="252" y="356"/>
                    </a:lnTo>
                    <a:lnTo>
                      <a:pt x="255" y="354"/>
                    </a:lnTo>
                    <a:lnTo>
                      <a:pt x="255" y="354"/>
                    </a:lnTo>
                    <a:lnTo>
                      <a:pt x="259" y="354"/>
                    </a:lnTo>
                    <a:lnTo>
                      <a:pt x="262" y="356"/>
                    </a:lnTo>
                    <a:lnTo>
                      <a:pt x="264" y="356"/>
                    </a:lnTo>
                    <a:lnTo>
                      <a:pt x="265" y="356"/>
                    </a:lnTo>
                    <a:lnTo>
                      <a:pt x="265" y="358"/>
                    </a:lnTo>
                    <a:lnTo>
                      <a:pt x="260" y="358"/>
                    </a:lnTo>
                    <a:lnTo>
                      <a:pt x="260" y="359"/>
                    </a:lnTo>
                    <a:lnTo>
                      <a:pt x="262" y="361"/>
                    </a:lnTo>
                    <a:lnTo>
                      <a:pt x="265" y="359"/>
                    </a:lnTo>
                    <a:lnTo>
                      <a:pt x="270" y="356"/>
                    </a:lnTo>
                    <a:lnTo>
                      <a:pt x="284" y="358"/>
                    </a:lnTo>
                    <a:lnTo>
                      <a:pt x="290" y="356"/>
                    </a:lnTo>
                    <a:lnTo>
                      <a:pt x="289" y="356"/>
                    </a:lnTo>
                    <a:lnTo>
                      <a:pt x="287" y="351"/>
                    </a:lnTo>
                    <a:lnTo>
                      <a:pt x="289" y="346"/>
                    </a:lnTo>
                    <a:lnTo>
                      <a:pt x="294" y="343"/>
                    </a:lnTo>
                    <a:lnTo>
                      <a:pt x="297" y="344"/>
                    </a:lnTo>
                    <a:lnTo>
                      <a:pt x="299" y="349"/>
                    </a:lnTo>
                    <a:lnTo>
                      <a:pt x="297" y="353"/>
                    </a:lnTo>
                    <a:lnTo>
                      <a:pt x="299" y="356"/>
                    </a:lnTo>
                    <a:lnTo>
                      <a:pt x="302" y="356"/>
                    </a:lnTo>
                    <a:lnTo>
                      <a:pt x="305" y="351"/>
                    </a:lnTo>
                    <a:lnTo>
                      <a:pt x="304" y="343"/>
                    </a:lnTo>
                    <a:lnTo>
                      <a:pt x="304" y="339"/>
                    </a:lnTo>
                    <a:lnTo>
                      <a:pt x="310" y="334"/>
                    </a:lnTo>
                    <a:lnTo>
                      <a:pt x="313" y="334"/>
                    </a:lnTo>
                    <a:lnTo>
                      <a:pt x="315" y="333"/>
                    </a:lnTo>
                    <a:lnTo>
                      <a:pt x="312" y="329"/>
                    </a:lnTo>
                    <a:lnTo>
                      <a:pt x="313" y="324"/>
                    </a:lnTo>
                    <a:lnTo>
                      <a:pt x="317" y="323"/>
                    </a:lnTo>
                    <a:lnTo>
                      <a:pt x="322" y="324"/>
                    </a:lnTo>
                    <a:lnTo>
                      <a:pt x="322" y="326"/>
                    </a:lnTo>
                    <a:lnTo>
                      <a:pt x="320" y="329"/>
                    </a:lnTo>
                    <a:lnTo>
                      <a:pt x="318" y="334"/>
                    </a:lnTo>
                    <a:lnTo>
                      <a:pt x="320" y="348"/>
                    </a:lnTo>
                    <a:lnTo>
                      <a:pt x="322" y="348"/>
                    </a:lnTo>
                    <a:lnTo>
                      <a:pt x="325" y="346"/>
                    </a:lnTo>
                    <a:lnTo>
                      <a:pt x="327" y="343"/>
                    </a:lnTo>
                    <a:lnTo>
                      <a:pt x="332" y="343"/>
                    </a:lnTo>
                    <a:lnTo>
                      <a:pt x="337" y="338"/>
                    </a:lnTo>
                    <a:lnTo>
                      <a:pt x="338" y="333"/>
                    </a:lnTo>
                    <a:lnTo>
                      <a:pt x="337" y="328"/>
                    </a:lnTo>
                    <a:lnTo>
                      <a:pt x="342" y="324"/>
                    </a:lnTo>
                    <a:lnTo>
                      <a:pt x="342" y="321"/>
                    </a:lnTo>
                    <a:lnTo>
                      <a:pt x="338" y="319"/>
                    </a:lnTo>
                    <a:lnTo>
                      <a:pt x="333" y="311"/>
                    </a:lnTo>
                    <a:lnTo>
                      <a:pt x="332" y="306"/>
                    </a:lnTo>
                    <a:lnTo>
                      <a:pt x="330" y="296"/>
                    </a:lnTo>
                    <a:lnTo>
                      <a:pt x="332" y="284"/>
                    </a:lnTo>
                    <a:lnTo>
                      <a:pt x="332" y="276"/>
                    </a:lnTo>
                    <a:lnTo>
                      <a:pt x="327" y="260"/>
                    </a:lnTo>
                    <a:lnTo>
                      <a:pt x="322" y="253"/>
                    </a:lnTo>
                    <a:lnTo>
                      <a:pt x="322" y="248"/>
                    </a:lnTo>
                    <a:lnTo>
                      <a:pt x="322" y="240"/>
                    </a:lnTo>
                    <a:lnTo>
                      <a:pt x="330" y="236"/>
                    </a:lnTo>
                    <a:lnTo>
                      <a:pt x="333" y="236"/>
                    </a:lnTo>
                    <a:lnTo>
                      <a:pt x="335" y="240"/>
                    </a:lnTo>
                    <a:lnTo>
                      <a:pt x="337" y="238"/>
                    </a:lnTo>
                    <a:lnTo>
                      <a:pt x="335" y="233"/>
                    </a:lnTo>
                    <a:lnTo>
                      <a:pt x="335" y="230"/>
                    </a:lnTo>
                    <a:lnTo>
                      <a:pt x="333" y="228"/>
                    </a:lnTo>
                    <a:lnTo>
                      <a:pt x="332" y="225"/>
                    </a:lnTo>
                    <a:lnTo>
                      <a:pt x="332" y="221"/>
                    </a:lnTo>
                    <a:lnTo>
                      <a:pt x="332" y="218"/>
                    </a:lnTo>
                    <a:lnTo>
                      <a:pt x="333" y="216"/>
                    </a:lnTo>
                    <a:lnTo>
                      <a:pt x="333" y="215"/>
                    </a:lnTo>
                    <a:lnTo>
                      <a:pt x="335" y="211"/>
                    </a:lnTo>
                    <a:lnTo>
                      <a:pt x="333" y="210"/>
                    </a:lnTo>
                    <a:lnTo>
                      <a:pt x="333" y="203"/>
                    </a:lnTo>
                    <a:lnTo>
                      <a:pt x="333" y="201"/>
                    </a:lnTo>
                    <a:lnTo>
                      <a:pt x="332" y="198"/>
                    </a:lnTo>
                    <a:lnTo>
                      <a:pt x="330" y="190"/>
                    </a:lnTo>
                    <a:lnTo>
                      <a:pt x="327" y="181"/>
                    </a:lnTo>
                    <a:lnTo>
                      <a:pt x="323" y="181"/>
                    </a:lnTo>
                    <a:lnTo>
                      <a:pt x="322" y="181"/>
                    </a:lnTo>
                    <a:lnTo>
                      <a:pt x="320" y="171"/>
                    </a:lnTo>
                    <a:lnTo>
                      <a:pt x="317" y="168"/>
                    </a:lnTo>
                    <a:lnTo>
                      <a:pt x="307" y="158"/>
                    </a:lnTo>
                    <a:lnTo>
                      <a:pt x="304" y="153"/>
                    </a:lnTo>
                    <a:lnTo>
                      <a:pt x="302" y="147"/>
                    </a:lnTo>
                    <a:lnTo>
                      <a:pt x="302" y="140"/>
                    </a:lnTo>
                    <a:lnTo>
                      <a:pt x="302" y="138"/>
                    </a:lnTo>
                    <a:lnTo>
                      <a:pt x="299" y="140"/>
                    </a:lnTo>
                    <a:lnTo>
                      <a:pt x="297" y="140"/>
                    </a:lnTo>
                    <a:lnTo>
                      <a:pt x="295" y="138"/>
                    </a:lnTo>
                    <a:lnTo>
                      <a:pt x="290" y="137"/>
                    </a:lnTo>
                    <a:lnTo>
                      <a:pt x="289" y="137"/>
                    </a:lnTo>
                    <a:lnTo>
                      <a:pt x="289" y="138"/>
                    </a:lnTo>
                    <a:lnTo>
                      <a:pt x="287" y="143"/>
                    </a:lnTo>
                    <a:lnTo>
                      <a:pt x="287" y="147"/>
                    </a:lnTo>
                    <a:lnTo>
                      <a:pt x="289" y="148"/>
                    </a:lnTo>
                    <a:lnTo>
                      <a:pt x="292" y="148"/>
                    </a:lnTo>
                    <a:lnTo>
                      <a:pt x="297" y="143"/>
                    </a:lnTo>
                    <a:lnTo>
                      <a:pt x="299" y="148"/>
                    </a:lnTo>
                    <a:lnTo>
                      <a:pt x="297" y="153"/>
                    </a:lnTo>
                    <a:lnTo>
                      <a:pt x="294" y="155"/>
                    </a:lnTo>
                    <a:lnTo>
                      <a:pt x="292" y="152"/>
                    </a:lnTo>
                    <a:lnTo>
                      <a:pt x="290" y="152"/>
                    </a:lnTo>
                    <a:lnTo>
                      <a:pt x="292" y="158"/>
                    </a:lnTo>
                    <a:lnTo>
                      <a:pt x="289" y="160"/>
                    </a:lnTo>
                    <a:lnTo>
                      <a:pt x="285" y="158"/>
                    </a:lnTo>
                    <a:lnTo>
                      <a:pt x="285" y="155"/>
                    </a:lnTo>
                    <a:lnTo>
                      <a:pt x="284" y="150"/>
                    </a:lnTo>
                    <a:lnTo>
                      <a:pt x="284" y="148"/>
                    </a:lnTo>
                    <a:lnTo>
                      <a:pt x="280" y="148"/>
                    </a:lnTo>
                    <a:lnTo>
                      <a:pt x="277" y="148"/>
                    </a:lnTo>
                    <a:lnTo>
                      <a:pt x="277" y="152"/>
                    </a:lnTo>
                    <a:lnTo>
                      <a:pt x="279" y="157"/>
                    </a:lnTo>
                    <a:lnTo>
                      <a:pt x="279" y="162"/>
                    </a:lnTo>
                    <a:lnTo>
                      <a:pt x="275" y="163"/>
                    </a:lnTo>
                    <a:lnTo>
                      <a:pt x="272" y="167"/>
                    </a:lnTo>
                    <a:lnTo>
                      <a:pt x="272" y="170"/>
                    </a:lnTo>
                    <a:lnTo>
                      <a:pt x="279" y="175"/>
                    </a:lnTo>
                    <a:lnTo>
                      <a:pt x="280" y="178"/>
                    </a:lnTo>
                    <a:lnTo>
                      <a:pt x="279" y="183"/>
                    </a:lnTo>
                    <a:lnTo>
                      <a:pt x="275" y="186"/>
                    </a:lnTo>
                    <a:lnTo>
                      <a:pt x="272" y="185"/>
                    </a:lnTo>
                    <a:lnTo>
                      <a:pt x="270" y="188"/>
                    </a:lnTo>
                    <a:lnTo>
                      <a:pt x="274" y="191"/>
                    </a:lnTo>
                    <a:lnTo>
                      <a:pt x="279" y="191"/>
                    </a:lnTo>
                    <a:lnTo>
                      <a:pt x="280" y="188"/>
                    </a:lnTo>
                    <a:lnTo>
                      <a:pt x="285" y="196"/>
                    </a:lnTo>
                    <a:lnTo>
                      <a:pt x="287" y="208"/>
                    </a:lnTo>
                    <a:lnTo>
                      <a:pt x="287" y="213"/>
                    </a:lnTo>
                    <a:lnTo>
                      <a:pt x="287" y="225"/>
                    </a:lnTo>
                    <a:lnTo>
                      <a:pt x="282" y="240"/>
                    </a:lnTo>
                    <a:lnTo>
                      <a:pt x="284" y="245"/>
                    </a:lnTo>
                    <a:lnTo>
                      <a:pt x="282" y="251"/>
                    </a:lnTo>
                    <a:lnTo>
                      <a:pt x="275" y="255"/>
                    </a:lnTo>
                    <a:lnTo>
                      <a:pt x="274" y="261"/>
                    </a:lnTo>
                    <a:lnTo>
                      <a:pt x="274" y="268"/>
                    </a:lnTo>
                    <a:lnTo>
                      <a:pt x="270" y="273"/>
                    </a:lnTo>
                    <a:lnTo>
                      <a:pt x="270" y="276"/>
                    </a:lnTo>
                    <a:lnTo>
                      <a:pt x="264" y="281"/>
                    </a:lnTo>
                    <a:lnTo>
                      <a:pt x="252" y="288"/>
                    </a:lnTo>
                    <a:lnTo>
                      <a:pt x="249" y="289"/>
                    </a:lnTo>
                    <a:lnTo>
                      <a:pt x="245" y="293"/>
                    </a:lnTo>
                    <a:lnTo>
                      <a:pt x="240" y="291"/>
                    </a:lnTo>
                    <a:lnTo>
                      <a:pt x="234" y="284"/>
                    </a:lnTo>
                    <a:lnTo>
                      <a:pt x="234" y="281"/>
                    </a:lnTo>
                    <a:lnTo>
                      <a:pt x="237" y="281"/>
                    </a:lnTo>
                    <a:lnTo>
                      <a:pt x="239" y="276"/>
                    </a:lnTo>
                    <a:lnTo>
                      <a:pt x="239" y="274"/>
                    </a:lnTo>
                    <a:lnTo>
                      <a:pt x="242" y="271"/>
                    </a:lnTo>
                    <a:lnTo>
                      <a:pt x="242" y="269"/>
                    </a:lnTo>
                    <a:lnTo>
                      <a:pt x="235" y="271"/>
                    </a:lnTo>
                    <a:lnTo>
                      <a:pt x="232" y="274"/>
                    </a:lnTo>
                    <a:lnTo>
                      <a:pt x="227" y="276"/>
                    </a:lnTo>
                    <a:lnTo>
                      <a:pt x="225" y="281"/>
                    </a:lnTo>
                    <a:lnTo>
                      <a:pt x="229" y="286"/>
                    </a:lnTo>
                    <a:lnTo>
                      <a:pt x="230" y="296"/>
                    </a:lnTo>
                    <a:lnTo>
                      <a:pt x="229" y="301"/>
                    </a:lnTo>
                    <a:lnTo>
                      <a:pt x="224" y="306"/>
                    </a:lnTo>
                    <a:lnTo>
                      <a:pt x="224" y="309"/>
                    </a:lnTo>
                    <a:lnTo>
                      <a:pt x="222" y="311"/>
                    </a:lnTo>
                    <a:lnTo>
                      <a:pt x="220" y="319"/>
                    </a:lnTo>
                    <a:lnTo>
                      <a:pt x="224" y="321"/>
                    </a:lnTo>
                    <a:lnTo>
                      <a:pt x="224" y="324"/>
                    </a:lnTo>
                    <a:lnTo>
                      <a:pt x="222" y="326"/>
                    </a:lnTo>
                    <a:lnTo>
                      <a:pt x="222" y="328"/>
                    </a:lnTo>
                    <a:lnTo>
                      <a:pt x="222" y="329"/>
                    </a:lnTo>
                    <a:lnTo>
                      <a:pt x="219" y="331"/>
                    </a:lnTo>
                    <a:lnTo>
                      <a:pt x="220" y="333"/>
                    </a:lnTo>
                    <a:lnTo>
                      <a:pt x="217" y="333"/>
                    </a:lnTo>
                    <a:lnTo>
                      <a:pt x="215" y="331"/>
                    </a:lnTo>
                    <a:lnTo>
                      <a:pt x="210" y="334"/>
                    </a:lnTo>
                    <a:lnTo>
                      <a:pt x="209" y="333"/>
                    </a:lnTo>
                    <a:lnTo>
                      <a:pt x="209" y="329"/>
                    </a:lnTo>
                    <a:lnTo>
                      <a:pt x="207" y="328"/>
                    </a:lnTo>
                    <a:lnTo>
                      <a:pt x="204" y="331"/>
                    </a:lnTo>
                    <a:lnTo>
                      <a:pt x="201" y="331"/>
                    </a:lnTo>
                    <a:lnTo>
                      <a:pt x="199" y="329"/>
                    </a:lnTo>
                    <a:lnTo>
                      <a:pt x="189" y="333"/>
                    </a:lnTo>
                    <a:lnTo>
                      <a:pt x="184" y="334"/>
                    </a:lnTo>
                    <a:lnTo>
                      <a:pt x="177" y="336"/>
                    </a:lnTo>
                    <a:lnTo>
                      <a:pt x="172" y="336"/>
                    </a:lnTo>
                    <a:lnTo>
                      <a:pt x="166" y="338"/>
                    </a:lnTo>
                    <a:lnTo>
                      <a:pt x="164" y="338"/>
                    </a:lnTo>
                    <a:lnTo>
                      <a:pt x="159" y="338"/>
                    </a:lnTo>
                    <a:lnTo>
                      <a:pt x="149" y="344"/>
                    </a:lnTo>
                    <a:lnTo>
                      <a:pt x="147" y="349"/>
                    </a:lnTo>
                    <a:lnTo>
                      <a:pt x="144" y="351"/>
                    </a:lnTo>
                    <a:lnTo>
                      <a:pt x="144" y="354"/>
                    </a:lnTo>
                    <a:lnTo>
                      <a:pt x="137" y="361"/>
                    </a:lnTo>
                    <a:lnTo>
                      <a:pt x="132" y="363"/>
                    </a:lnTo>
                    <a:lnTo>
                      <a:pt x="129" y="366"/>
                    </a:lnTo>
                    <a:lnTo>
                      <a:pt x="127" y="369"/>
                    </a:lnTo>
                    <a:lnTo>
                      <a:pt x="124" y="372"/>
                    </a:lnTo>
                    <a:lnTo>
                      <a:pt x="117" y="374"/>
                    </a:lnTo>
                    <a:lnTo>
                      <a:pt x="116" y="377"/>
                    </a:lnTo>
                    <a:lnTo>
                      <a:pt x="117" y="384"/>
                    </a:lnTo>
                    <a:lnTo>
                      <a:pt x="119" y="384"/>
                    </a:lnTo>
                    <a:lnTo>
                      <a:pt x="121" y="387"/>
                    </a:lnTo>
                    <a:lnTo>
                      <a:pt x="119" y="389"/>
                    </a:lnTo>
                    <a:lnTo>
                      <a:pt x="116" y="389"/>
                    </a:lnTo>
                    <a:lnTo>
                      <a:pt x="111" y="394"/>
                    </a:lnTo>
                    <a:lnTo>
                      <a:pt x="109" y="396"/>
                    </a:lnTo>
                    <a:lnTo>
                      <a:pt x="106" y="397"/>
                    </a:lnTo>
                    <a:lnTo>
                      <a:pt x="101" y="402"/>
                    </a:lnTo>
                    <a:lnTo>
                      <a:pt x="99" y="406"/>
                    </a:lnTo>
                    <a:lnTo>
                      <a:pt x="96" y="406"/>
                    </a:lnTo>
                    <a:lnTo>
                      <a:pt x="91" y="409"/>
                    </a:lnTo>
                    <a:lnTo>
                      <a:pt x="93" y="409"/>
                    </a:lnTo>
                    <a:lnTo>
                      <a:pt x="96" y="409"/>
                    </a:lnTo>
                    <a:lnTo>
                      <a:pt x="98" y="412"/>
                    </a:lnTo>
                    <a:lnTo>
                      <a:pt x="99" y="417"/>
                    </a:lnTo>
                    <a:lnTo>
                      <a:pt x="98" y="419"/>
                    </a:lnTo>
                    <a:lnTo>
                      <a:pt x="98" y="416"/>
                    </a:lnTo>
                    <a:lnTo>
                      <a:pt x="94" y="412"/>
                    </a:lnTo>
                    <a:lnTo>
                      <a:pt x="94" y="416"/>
                    </a:lnTo>
                    <a:lnTo>
                      <a:pt x="94" y="421"/>
                    </a:lnTo>
                    <a:lnTo>
                      <a:pt x="98" y="422"/>
                    </a:lnTo>
                    <a:lnTo>
                      <a:pt x="99" y="424"/>
                    </a:lnTo>
                    <a:lnTo>
                      <a:pt x="98" y="427"/>
                    </a:lnTo>
                    <a:lnTo>
                      <a:pt x="99" y="426"/>
                    </a:lnTo>
                    <a:lnTo>
                      <a:pt x="101" y="422"/>
                    </a:lnTo>
                    <a:lnTo>
                      <a:pt x="104" y="422"/>
                    </a:lnTo>
                    <a:lnTo>
                      <a:pt x="107" y="422"/>
                    </a:lnTo>
                    <a:lnTo>
                      <a:pt x="106" y="424"/>
                    </a:lnTo>
                    <a:lnTo>
                      <a:pt x="107" y="426"/>
                    </a:lnTo>
                    <a:lnTo>
                      <a:pt x="111" y="424"/>
                    </a:lnTo>
                    <a:lnTo>
                      <a:pt x="111" y="421"/>
                    </a:lnTo>
                    <a:lnTo>
                      <a:pt x="107" y="417"/>
                    </a:lnTo>
                    <a:lnTo>
                      <a:pt x="103" y="419"/>
                    </a:lnTo>
                    <a:lnTo>
                      <a:pt x="104" y="417"/>
                    </a:lnTo>
                    <a:lnTo>
                      <a:pt x="104" y="416"/>
                    </a:lnTo>
                    <a:lnTo>
                      <a:pt x="104" y="412"/>
                    </a:lnTo>
                    <a:lnTo>
                      <a:pt x="106" y="409"/>
                    </a:lnTo>
                    <a:lnTo>
                      <a:pt x="109" y="411"/>
                    </a:lnTo>
                    <a:lnTo>
                      <a:pt x="114" y="417"/>
                    </a:lnTo>
                    <a:lnTo>
                      <a:pt x="114" y="422"/>
                    </a:lnTo>
                    <a:lnTo>
                      <a:pt x="116" y="424"/>
                    </a:lnTo>
                    <a:lnTo>
                      <a:pt x="117" y="432"/>
                    </a:lnTo>
                    <a:lnTo>
                      <a:pt x="114" y="439"/>
                    </a:lnTo>
                    <a:lnTo>
                      <a:pt x="109" y="439"/>
                    </a:lnTo>
                    <a:lnTo>
                      <a:pt x="111" y="442"/>
                    </a:lnTo>
                    <a:lnTo>
                      <a:pt x="114" y="447"/>
                    </a:lnTo>
                    <a:lnTo>
                      <a:pt x="116" y="456"/>
                    </a:lnTo>
                    <a:lnTo>
                      <a:pt x="119" y="459"/>
                    </a:lnTo>
                    <a:lnTo>
                      <a:pt x="119" y="464"/>
                    </a:lnTo>
                    <a:lnTo>
                      <a:pt x="117" y="465"/>
                    </a:lnTo>
                    <a:lnTo>
                      <a:pt x="121" y="469"/>
                    </a:lnTo>
                    <a:lnTo>
                      <a:pt x="124" y="469"/>
                    </a:lnTo>
                    <a:lnTo>
                      <a:pt x="127" y="470"/>
                    </a:lnTo>
                    <a:lnTo>
                      <a:pt x="129" y="469"/>
                    </a:lnTo>
                    <a:lnTo>
                      <a:pt x="129" y="467"/>
                    </a:lnTo>
                    <a:lnTo>
                      <a:pt x="126" y="462"/>
                    </a:lnTo>
                    <a:lnTo>
                      <a:pt x="126" y="454"/>
                    </a:lnTo>
                    <a:lnTo>
                      <a:pt x="127" y="452"/>
                    </a:lnTo>
                    <a:lnTo>
                      <a:pt x="131" y="454"/>
                    </a:lnTo>
                    <a:lnTo>
                      <a:pt x="129" y="456"/>
                    </a:lnTo>
                    <a:lnTo>
                      <a:pt x="129" y="457"/>
                    </a:lnTo>
                    <a:lnTo>
                      <a:pt x="132" y="462"/>
                    </a:lnTo>
                    <a:lnTo>
                      <a:pt x="134" y="467"/>
                    </a:lnTo>
                    <a:lnTo>
                      <a:pt x="132" y="470"/>
                    </a:lnTo>
                    <a:lnTo>
                      <a:pt x="132" y="47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3" name="Freeform 8">
                <a:extLst>
                  <a:ext uri="{FF2B5EF4-FFF2-40B4-BE49-F238E27FC236}">
                    <a16:creationId xmlns:a16="http://schemas.microsoft.com/office/drawing/2014/main" xmlns="" id="{F343B5EA-851B-4F76-90EF-3F4FA80977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90420" y="2760258"/>
                <a:ext cx="58863" cy="81970"/>
              </a:xfrm>
              <a:custGeom>
                <a:avLst/>
                <a:gdLst/>
                <a:ahLst/>
                <a:cxnLst>
                  <a:cxn ang="0">
                    <a:pos x="69" y="111"/>
                  </a:cxn>
                  <a:cxn ang="0">
                    <a:pos x="68" y="114"/>
                  </a:cxn>
                  <a:cxn ang="0">
                    <a:pos x="68" y="113"/>
                  </a:cxn>
                  <a:cxn ang="0">
                    <a:pos x="31" y="126"/>
                  </a:cxn>
                  <a:cxn ang="0">
                    <a:pos x="33" y="124"/>
                  </a:cxn>
                  <a:cxn ang="0">
                    <a:pos x="36" y="124"/>
                  </a:cxn>
                  <a:cxn ang="0">
                    <a:pos x="35" y="128"/>
                  </a:cxn>
                  <a:cxn ang="0">
                    <a:pos x="33" y="129"/>
                  </a:cxn>
                  <a:cxn ang="0">
                    <a:pos x="84" y="108"/>
                  </a:cxn>
                  <a:cxn ang="0">
                    <a:pos x="86" y="113"/>
                  </a:cxn>
                  <a:cxn ang="0">
                    <a:pos x="89" y="111"/>
                  </a:cxn>
                  <a:cxn ang="0">
                    <a:pos x="88" y="106"/>
                  </a:cxn>
                  <a:cxn ang="0">
                    <a:pos x="104" y="134"/>
                  </a:cxn>
                  <a:cxn ang="0">
                    <a:pos x="106" y="129"/>
                  </a:cxn>
                  <a:cxn ang="0">
                    <a:pos x="108" y="133"/>
                  </a:cxn>
                  <a:cxn ang="0">
                    <a:pos x="104" y="134"/>
                  </a:cxn>
                  <a:cxn ang="0">
                    <a:pos x="108" y="124"/>
                  </a:cxn>
                  <a:cxn ang="0">
                    <a:pos x="106" y="123"/>
                  </a:cxn>
                  <a:cxn ang="0">
                    <a:pos x="106" y="118"/>
                  </a:cxn>
                  <a:cxn ang="0">
                    <a:pos x="109" y="118"/>
                  </a:cxn>
                  <a:cxn ang="0">
                    <a:pos x="108" y="124"/>
                  </a:cxn>
                  <a:cxn ang="0">
                    <a:pos x="39" y="158"/>
                  </a:cxn>
                  <a:cxn ang="0">
                    <a:pos x="39" y="151"/>
                  </a:cxn>
                  <a:cxn ang="0">
                    <a:pos x="56" y="149"/>
                  </a:cxn>
                  <a:cxn ang="0">
                    <a:pos x="53" y="158"/>
                  </a:cxn>
                  <a:cxn ang="0">
                    <a:pos x="39" y="158"/>
                  </a:cxn>
                  <a:cxn ang="0">
                    <a:pos x="0" y="26"/>
                  </a:cxn>
                  <a:cxn ang="0">
                    <a:pos x="5" y="25"/>
                  </a:cxn>
                  <a:cxn ang="0">
                    <a:pos x="10" y="26"/>
                  </a:cxn>
                  <a:cxn ang="0">
                    <a:pos x="25" y="41"/>
                  </a:cxn>
                  <a:cxn ang="0">
                    <a:pos x="26" y="45"/>
                  </a:cxn>
                  <a:cxn ang="0">
                    <a:pos x="31" y="53"/>
                  </a:cxn>
                  <a:cxn ang="0">
                    <a:pos x="21" y="48"/>
                  </a:cxn>
                  <a:cxn ang="0">
                    <a:pos x="16" y="51"/>
                  </a:cxn>
                  <a:cxn ang="0">
                    <a:pos x="23" y="61"/>
                  </a:cxn>
                  <a:cxn ang="0">
                    <a:pos x="28" y="66"/>
                  </a:cxn>
                  <a:cxn ang="0">
                    <a:pos x="31" y="76"/>
                  </a:cxn>
                  <a:cxn ang="0">
                    <a:pos x="36" y="83"/>
                  </a:cxn>
                  <a:cxn ang="0">
                    <a:pos x="28" y="90"/>
                  </a:cxn>
                  <a:cxn ang="0">
                    <a:pos x="33" y="96"/>
                  </a:cxn>
                  <a:cxn ang="0">
                    <a:pos x="30" y="101"/>
                  </a:cxn>
                  <a:cxn ang="0">
                    <a:pos x="28" y="106"/>
                  </a:cxn>
                  <a:cxn ang="0">
                    <a:pos x="38" y="116"/>
                  </a:cxn>
                  <a:cxn ang="0">
                    <a:pos x="41" y="123"/>
                  </a:cxn>
                  <a:cxn ang="0">
                    <a:pos x="44" y="124"/>
                  </a:cxn>
                  <a:cxn ang="0">
                    <a:pos x="46" y="121"/>
                  </a:cxn>
                  <a:cxn ang="0">
                    <a:pos x="61" y="110"/>
                  </a:cxn>
                  <a:cxn ang="0">
                    <a:pos x="66" y="110"/>
                  </a:cxn>
                  <a:cxn ang="0">
                    <a:pos x="73" y="106"/>
                  </a:cxn>
                  <a:cxn ang="0">
                    <a:pos x="79" y="110"/>
                  </a:cxn>
                  <a:cxn ang="0">
                    <a:pos x="83" y="110"/>
                  </a:cxn>
                  <a:cxn ang="0">
                    <a:pos x="88" y="103"/>
                  </a:cxn>
                  <a:cxn ang="0">
                    <a:pos x="99" y="96"/>
                  </a:cxn>
                  <a:cxn ang="0">
                    <a:pos x="101" y="91"/>
                  </a:cxn>
                  <a:cxn ang="0">
                    <a:pos x="98" y="75"/>
                  </a:cxn>
                  <a:cxn ang="0">
                    <a:pos x="96" y="71"/>
                  </a:cxn>
                  <a:cxn ang="0">
                    <a:pos x="89" y="51"/>
                  </a:cxn>
                  <a:cxn ang="0">
                    <a:pos x="74" y="26"/>
                  </a:cxn>
                  <a:cxn ang="0">
                    <a:pos x="53" y="0"/>
                  </a:cxn>
                  <a:cxn ang="0">
                    <a:pos x="26" y="7"/>
                  </a:cxn>
                  <a:cxn ang="0">
                    <a:pos x="10" y="15"/>
                  </a:cxn>
                  <a:cxn ang="0">
                    <a:pos x="0" y="26"/>
                  </a:cxn>
                </a:cxnLst>
                <a:rect l="0" t="0" r="r" b="b"/>
                <a:pathLst>
                  <a:path w="111" h="158">
                    <a:moveTo>
                      <a:pt x="68" y="113"/>
                    </a:moveTo>
                    <a:lnTo>
                      <a:pt x="69" y="111"/>
                    </a:lnTo>
                    <a:lnTo>
                      <a:pt x="73" y="113"/>
                    </a:lnTo>
                    <a:lnTo>
                      <a:pt x="68" y="114"/>
                    </a:lnTo>
                    <a:lnTo>
                      <a:pt x="68" y="113"/>
                    </a:lnTo>
                    <a:lnTo>
                      <a:pt x="68" y="113"/>
                    </a:lnTo>
                    <a:close/>
                    <a:moveTo>
                      <a:pt x="33" y="129"/>
                    </a:moveTo>
                    <a:lnTo>
                      <a:pt x="31" y="126"/>
                    </a:lnTo>
                    <a:lnTo>
                      <a:pt x="31" y="124"/>
                    </a:lnTo>
                    <a:lnTo>
                      <a:pt x="33" y="124"/>
                    </a:lnTo>
                    <a:lnTo>
                      <a:pt x="35" y="121"/>
                    </a:lnTo>
                    <a:lnTo>
                      <a:pt x="36" y="124"/>
                    </a:lnTo>
                    <a:lnTo>
                      <a:pt x="36" y="128"/>
                    </a:lnTo>
                    <a:lnTo>
                      <a:pt x="35" y="128"/>
                    </a:lnTo>
                    <a:lnTo>
                      <a:pt x="33" y="129"/>
                    </a:lnTo>
                    <a:lnTo>
                      <a:pt x="33" y="129"/>
                    </a:lnTo>
                    <a:close/>
                    <a:moveTo>
                      <a:pt x="88" y="106"/>
                    </a:moveTo>
                    <a:lnTo>
                      <a:pt x="84" y="108"/>
                    </a:lnTo>
                    <a:lnTo>
                      <a:pt x="84" y="111"/>
                    </a:lnTo>
                    <a:lnTo>
                      <a:pt x="86" y="113"/>
                    </a:lnTo>
                    <a:lnTo>
                      <a:pt x="89" y="113"/>
                    </a:lnTo>
                    <a:lnTo>
                      <a:pt x="89" y="111"/>
                    </a:lnTo>
                    <a:lnTo>
                      <a:pt x="89" y="106"/>
                    </a:lnTo>
                    <a:lnTo>
                      <a:pt x="88" y="106"/>
                    </a:lnTo>
                    <a:lnTo>
                      <a:pt x="88" y="106"/>
                    </a:lnTo>
                    <a:close/>
                    <a:moveTo>
                      <a:pt x="104" y="134"/>
                    </a:moveTo>
                    <a:lnTo>
                      <a:pt x="104" y="131"/>
                    </a:lnTo>
                    <a:lnTo>
                      <a:pt x="106" y="129"/>
                    </a:lnTo>
                    <a:lnTo>
                      <a:pt x="109" y="129"/>
                    </a:lnTo>
                    <a:lnTo>
                      <a:pt x="108" y="133"/>
                    </a:lnTo>
                    <a:lnTo>
                      <a:pt x="106" y="134"/>
                    </a:lnTo>
                    <a:lnTo>
                      <a:pt x="104" y="134"/>
                    </a:lnTo>
                    <a:lnTo>
                      <a:pt x="104" y="134"/>
                    </a:lnTo>
                    <a:close/>
                    <a:moveTo>
                      <a:pt x="108" y="124"/>
                    </a:moveTo>
                    <a:lnTo>
                      <a:pt x="106" y="126"/>
                    </a:lnTo>
                    <a:lnTo>
                      <a:pt x="106" y="123"/>
                    </a:lnTo>
                    <a:lnTo>
                      <a:pt x="106" y="119"/>
                    </a:lnTo>
                    <a:lnTo>
                      <a:pt x="106" y="118"/>
                    </a:lnTo>
                    <a:lnTo>
                      <a:pt x="109" y="116"/>
                    </a:lnTo>
                    <a:lnTo>
                      <a:pt x="109" y="118"/>
                    </a:lnTo>
                    <a:lnTo>
                      <a:pt x="111" y="121"/>
                    </a:lnTo>
                    <a:lnTo>
                      <a:pt x="108" y="124"/>
                    </a:lnTo>
                    <a:lnTo>
                      <a:pt x="108" y="124"/>
                    </a:lnTo>
                    <a:close/>
                    <a:moveTo>
                      <a:pt x="39" y="158"/>
                    </a:moveTo>
                    <a:lnTo>
                      <a:pt x="38" y="154"/>
                    </a:lnTo>
                    <a:lnTo>
                      <a:pt x="39" y="151"/>
                    </a:lnTo>
                    <a:lnTo>
                      <a:pt x="51" y="148"/>
                    </a:lnTo>
                    <a:lnTo>
                      <a:pt x="56" y="149"/>
                    </a:lnTo>
                    <a:lnTo>
                      <a:pt x="56" y="153"/>
                    </a:lnTo>
                    <a:lnTo>
                      <a:pt x="53" y="158"/>
                    </a:lnTo>
                    <a:lnTo>
                      <a:pt x="44" y="158"/>
                    </a:lnTo>
                    <a:lnTo>
                      <a:pt x="39" y="158"/>
                    </a:lnTo>
                    <a:lnTo>
                      <a:pt x="39" y="158"/>
                    </a:lnTo>
                    <a:close/>
                    <a:moveTo>
                      <a:pt x="0" y="26"/>
                    </a:moveTo>
                    <a:lnTo>
                      <a:pt x="1" y="26"/>
                    </a:lnTo>
                    <a:lnTo>
                      <a:pt x="5" y="25"/>
                    </a:lnTo>
                    <a:lnTo>
                      <a:pt x="13" y="25"/>
                    </a:lnTo>
                    <a:lnTo>
                      <a:pt x="10" y="26"/>
                    </a:lnTo>
                    <a:lnTo>
                      <a:pt x="18" y="33"/>
                    </a:lnTo>
                    <a:lnTo>
                      <a:pt x="25" y="41"/>
                    </a:lnTo>
                    <a:lnTo>
                      <a:pt x="28" y="43"/>
                    </a:lnTo>
                    <a:lnTo>
                      <a:pt x="26" y="45"/>
                    </a:lnTo>
                    <a:lnTo>
                      <a:pt x="30" y="50"/>
                    </a:lnTo>
                    <a:lnTo>
                      <a:pt x="31" y="53"/>
                    </a:lnTo>
                    <a:lnTo>
                      <a:pt x="23" y="50"/>
                    </a:lnTo>
                    <a:lnTo>
                      <a:pt x="21" y="48"/>
                    </a:lnTo>
                    <a:lnTo>
                      <a:pt x="20" y="51"/>
                    </a:lnTo>
                    <a:lnTo>
                      <a:pt x="16" y="51"/>
                    </a:lnTo>
                    <a:lnTo>
                      <a:pt x="11" y="58"/>
                    </a:lnTo>
                    <a:lnTo>
                      <a:pt x="23" y="61"/>
                    </a:lnTo>
                    <a:lnTo>
                      <a:pt x="25" y="61"/>
                    </a:lnTo>
                    <a:lnTo>
                      <a:pt x="28" y="66"/>
                    </a:lnTo>
                    <a:lnTo>
                      <a:pt x="28" y="75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6" y="83"/>
                    </a:lnTo>
                    <a:lnTo>
                      <a:pt x="30" y="88"/>
                    </a:lnTo>
                    <a:lnTo>
                      <a:pt x="28" y="90"/>
                    </a:lnTo>
                    <a:lnTo>
                      <a:pt x="31" y="93"/>
                    </a:lnTo>
                    <a:lnTo>
                      <a:pt x="33" y="96"/>
                    </a:lnTo>
                    <a:lnTo>
                      <a:pt x="30" y="98"/>
                    </a:lnTo>
                    <a:lnTo>
                      <a:pt x="30" y="101"/>
                    </a:lnTo>
                    <a:lnTo>
                      <a:pt x="31" y="106"/>
                    </a:lnTo>
                    <a:lnTo>
                      <a:pt x="28" y="106"/>
                    </a:lnTo>
                    <a:lnTo>
                      <a:pt x="35" y="116"/>
                    </a:lnTo>
                    <a:lnTo>
                      <a:pt x="38" y="116"/>
                    </a:lnTo>
                    <a:lnTo>
                      <a:pt x="39" y="121"/>
                    </a:lnTo>
                    <a:lnTo>
                      <a:pt x="41" y="123"/>
                    </a:lnTo>
                    <a:lnTo>
                      <a:pt x="41" y="126"/>
                    </a:lnTo>
                    <a:lnTo>
                      <a:pt x="44" y="124"/>
                    </a:lnTo>
                    <a:lnTo>
                      <a:pt x="44" y="119"/>
                    </a:lnTo>
                    <a:lnTo>
                      <a:pt x="46" y="121"/>
                    </a:lnTo>
                    <a:lnTo>
                      <a:pt x="49" y="118"/>
                    </a:lnTo>
                    <a:lnTo>
                      <a:pt x="61" y="110"/>
                    </a:lnTo>
                    <a:lnTo>
                      <a:pt x="66" y="108"/>
                    </a:lnTo>
                    <a:lnTo>
                      <a:pt x="66" y="110"/>
                    </a:lnTo>
                    <a:lnTo>
                      <a:pt x="69" y="106"/>
                    </a:lnTo>
                    <a:lnTo>
                      <a:pt x="73" y="106"/>
                    </a:lnTo>
                    <a:lnTo>
                      <a:pt x="74" y="111"/>
                    </a:lnTo>
                    <a:lnTo>
                      <a:pt x="79" y="110"/>
                    </a:lnTo>
                    <a:lnTo>
                      <a:pt x="81" y="111"/>
                    </a:lnTo>
                    <a:lnTo>
                      <a:pt x="83" y="110"/>
                    </a:lnTo>
                    <a:lnTo>
                      <a:pt x="81" y="106"/>
                    </a:lnTo>
                    <a:lnTo>
                      <a:pt x="88" y="103"/>
                    </a:lnTo>
                    <a:lnTo>
                      <a:pt x="93" y="103"/>
                    </a:lnTo>
                    <a:lnTo>
                      <a:pt x="99" y="96"/>
                    </a:lnTo>
                    <a:lnTo>
                      <a:pt x="98" y="93"/>
                    </a:lnTo>
                    <a:lnTo>
                      <a:pt x="101" y="91"/>
                    </a:lnTo>
                    <a:lnTo>
                      <a:pt x="99" y="75"/>
                    </a:lnTo>
                    <a:lnTo>
                      <a:pt x="98" y="75"/>
                    </a:lnTo>
                    <a:lnTo>
                      <a:pt x="96" y="76"/>
                    </a:lnTo>
                    <a:lnTo>
                      <a:pt x="96" y="71"/>
                    </a:lnTo>
                    <a:lnTo>
                      <a:pt x="93" y="56"/>
                    </a:lnTo>
                    <a:lnTo>
                      <a:pt x="89" y="51"/>
                    </a:lnTo>
                    <a:lnTo>
                      <a:pt x="89" y="43"/>
                    </a:lnTo>
                    <a:lnTo>
                      <a:pt x="74" y="26"/>
                    </a:lnTo>
                    <a:lnTo>
                      <a:pt x="61" y="13"/>
                    </a:lnTo>
                    <a:lnTo>
                      <a:pt x="53" y="0"/>
                    </a:lnTo>
                    <a:lnTo>
                      <a:pt x="43" y="5"/>
                    </a:lnTo>
                    <a:lnTo>
                      <a:pt x="26" y="7"/>
                    </a:lnTo>
                    <a:lnTo>
                      <a:pt x="18" y="13"/>
                    </a:lnTo>
                    <a:lnTo>
                      <a:pt x="10" y="15"/>
                    </a:lnTo>
                    <a:lnTo>
                      <a:pt x="1" y="21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4" name="Freeform 9">
                <a:extLst>
                  <a:ext uri="{FF2B5EF4-FFF2-40B4-BE49-F238E27FC236}">
                    <a16:creationId xmlns:a16="http://schemas.microsoft.com/office/drawing/2014/main" xmlns="" id="{53494A98-25AD-4FC8-AD41-342A59E03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4734" y="2684515"/>
                <a:ext cx="61004" cy="92346"/>
              </a:xfrm>
              <a:custGeom>
                <a:avLst/>
                <a:gdLst/>
                <a:ahLst/>
                <a:cxnLst>
                  <a:cxn ang="0">
                    <a:pos x="0" y="99"/>
                  </a:cxn>
                  <a:cxn ang="0">
                    <a:pos x="9" y="88"/>
                  </a:cxn>
                  <a:cxn ang="0">
                    <a:pos x="15" y="81"/>
                  </a:cxn>
                  <a:cxn ang="0">
                    <a:pos x="24" y="71"/>
                  </a:cxn>
                  <a:cxn ang="0">
                    <a:pos x="30" y="58"/>
                  </a:cxn>
                  <a:cxn ang="0">
                    <a:pos x="30" y="48"/>
                  </a:cxn>
                  <a:cxn ang="0">
                    <a:pos x="39" y="50"/>
                  </a:cxn>
                  <a:cxn ang="0">
                    <a:pos x="47" y="55"/>
                  </a:cxn>
                  <a:cxn ang="0">
                    <a:pos x="55" y="55"/>
                  </a:cxn>
                  <a:cxn ang="0">
                    <a:pos x="72" y="55"/>
                  </a:cxn>
                  <a:cxn ang="0">
                    <a:pos x="75" y="45"/>
                  </a:cxn>
                  <a:cxn ang="0">
                    <a:pos x="64" y="36"/>
                  </a:cxn>
                  <a:cxn ang="0">
                    <a:pos x="74" y="35"/>
                  </a:cxn>
                  <a:cxn ang="0">
                    <a:pos x="84" y="23"/>
                  </a:cxn>
                  <a:cxn ang="0">
                    <a:pos x="92" y="16"/>
                  </a:cxn>
                  <a:cxn ang="0">
                    <a:pos x="92" y="10"/>
                  </a:cxn>
                  <a:cxn ang="0">
                    <a:pos x="92" y="0"/>
                  </a:cxn>
                  <a:cxn ang="0">
                    <a:pos x="100" y="3"/>
                  </a:cxn>
                  <a:cxn ang="0">
                    <a:pos x="102" y="10"/>
                  </a:cxn>
                  <a:cxn ang="0">
                    <a:pos x="115" y="18"/>
                  </a:cxn>
                  <a:cxn ang="0">
                    <a:pos x="107" y="25"/>
                  </a:cxn>
                  <a:cxn ang="0">
                    <a:pos x="103" y="30"/>
                  </a:cxn>
                  <a:cxn ang="0">
                    <a:pos x="100" y="48"/>
                  </a:cxn>
                  <a:cxn ang="0">
                    <a:pos x="105" y="63"/>
                  </a:cxn>
                  <a:cxn ang="0">
                    <a:pos x="107" y="69"/>
                  </a:cxn>
                  <a:cxn ang="0">
                    <a:pos x="102" y="76"/>
                  </a:cxn>
                  <a:cxn ang="0">
                    <a:pos x="92" y="91"/>
                  </a:cxn>
                  <a:cxn ang="0">
                    <a:pos x="87" y="96"/>
                  </a:cxn>
                  <a:cxn ang="0">
                    <a:pos x="77" y="99"/>
                  </a:cxn>
                  <a:cxn ang="0">
                    <a:pos x="69" y="108"/>
                  </a:cxn>
                  <a:cxn ang="0">
                    <a:pos x="70" y="118"/>
                  </a:cxn>
                  <a:cxn ang="0">
                    <a:pos x="70" y="126"/>
                  </a:cxn>
                  <a:cxn ang="0">
                    <a:pos x="82" y="131"/>
                  </a:cxn>
                  <a:cxn ang="0">
                    <a:pos x="102" y="146"/>
                  </a:cxn>
                  <a:cxn ang="0">
                    <a:pos x="75" y="153"/>
                  </a:cxn>
                  <a:cxn ang="0">
                    <a:pos x="59" y="161"/>
                  </a:cxn>
                  <a:cxn ang="0">
                    <a:pos x="49" y="172"/>
                  </a:cxn>
                  <a:cxn ang="0">
                    <a:pos x="40" y="169"/>
                  </a:cxn>
                  <a:cxn ang="0">
                    <a:pos x="39" y="176"/>
                  </a:cxn>
                  <a:cxn ang="0">
                    <a:pos x="30" y="177"/>
                  </a:cxn>
                  <a:cxn ang="0">
                    <a:pos x="32" y="169"/>
                  </a:cxn>
                  <a:cxn ang="0">
                    <a:pos x="24" y="169"/>
                  </a:cxn>
                  <a:cxn ang="0">
                    <a:pos x="22" y="164"/>
                  </a:cxn>
                  <a:cxn ang="0">
                    <a:pos x="25" y="149"/>
                  </a:cxn>
                  <a:cxn ang="0">
                    <a:pos x="37" y="144"/>
                  </a:cxn>
                  <a:cxn ang="0">
                    <a:pos x="24" y="148"/>
                  </a:cxn>
                  <a:cxn ang="0">
                    <a:pos x="22" y="134"/>
                  </a:cxn>
                  <a:cxn ang="0">
                    <a:pos x="24" y="123"/>
                  </a:cxn>
                  <a:cxn ang="0">
                    <a:pos x="29" y="116"/>
                  </a:cxn>
                  <a:cxn ang="0">
                    <a:pos x="24" y="119"/>
                  </a:cxn>
                  <a:cxn ang="0">
                    <a:pos x="14" y="118"/>
                  </a:cxn>
                  <a:cxn ang="0">
                    <a:pos x="7" y="118"/>
                  </a:cxn>
                  <a:cxn ang="0">
                    <a:pos x="2" y="113"/>
                  </a:cxn>
                  <a:cxn ang="0">
                    <a:pos x="0" y="111"/>
                  </a:cxn>
                </a:cxnLst>
                <a:rect l="0" t="0" r="r" b="b"/>
                <a:pathLst>
                  <a:path w="115" h="177">
                    <a:moveTo>
                      <a:pt x="0" y="111"/>
                    </a:moveTo>
                    <a:lnTo>
                      <a:pt x="0" y="99"/>
                    </a:lnTo>
                    <a:lnTo>
                      <a:pt x="5" y="94"/>
                    </a:lnTo>
                    <a:lnTo>
                      <a:pt x="9" y="88"/>
                    </a:lnTo>
                    <a:lnTo>
                      <a:pt x="9" y="84"/>
                    </a:lnTo>
                    <a:lnTo>
                      <a:pt x="15" y="81"/>
                    </a:lnTo>
                    <a:lnTo>
                      <a:pt x="19" y="74"/>
                    </a:lnTo>
                    <a:lnTo>
                      <a:pt x="24" y="71"/>
                    </a:lnTo>
                    <a:lnTo>
                      <a:pt x="29" y="61"/>
                    </a:lnTo>
                    <a:lnTo>
                      <a:pt x="30" y="58"/>
                    </a:lnTo>
                    <a:lnTo>
                      <a:pt x="30" y="55"/>
                    </a:lnTo>
                    <a:lnTo>
                      <a:pt x="30" y="48"/>
                    </a:lnTo>
                    <a:lnTo>
                      <a:pt x="35" y="43"/>
                    </a:lnTo>
                    <a:lnTo>
                      <a:pt x="39" y="50"/>
                    </a:lnTo>
                    <a:lnTo>
                      <a:pt x="44" y="51"/>
                    </a:lnTo>
                    <a:lnTo>
                      <a:pt x="47" y="55"/>
                    </a:lnTo>
                    <a:lnTo>
                      <a:pt x="50" y="53"/>
                    </a:lnTo>
                    <a:lnTo>
                      <a:pt x="55" y="55"/>
                    </a:lnTo>
                    <a:lnTo>
                      <a:pt x="65" y="53"/>
                    </a:lnTo>
                    <a:lnTo>
                      <a:pt x="72" y="55"/>
                    </a:lnTo>
                    <a:lnTo>
                      <a:pt x="75" y="48"/>
                    </a:lnTo>
                    <a:lnTo>
                      <a:pt x="75" y="45"/>
                    </a:lnTo>
                    <a:lnTo>
                      <a:pt x="70" y="40"/>
                    </a:lnTo>
                    <a:lnTo>
                      <a:pt x="64" y="36"/>
                    </a:lnTo>
                    <a:lnTo>
                      <a:pt x="69" y="35"/>
                    </a:lnTo>
                    <a:lnTo>
                      <a:pt x="74" y="35"/>
                    </a:lnTo>
                    <a:lnTo>
                      <a:pt x="84" y="26"/>
                    </a:lnTo>
                    <a:lnTo>
                      <a:pt x="84" y="23"/>
                    </a:lnTo>
                    <a:lnTo>
                      <a:pt x="87" y="18"/>
                    </a:lnTo>
                    <a:lnTo>
                      <a:pt x="92" y="16"/>
                    </a:lnTo>
                    <a:lnTo>
                      <a:pt x="93" y="13"/>
                    </a:lnTo>
                    <a:lnTo>
                      <a:pt x="92" y="10"/>
                    </a:lnTo>
                    <a:lnTo>
                      <a:pt x="92" y="5"/>
                    </a:lnTo>
                    <a:lnTo>
                      <a:pt x="92" y="0"/>
                    </a:lnTo>
                    <a:lnTo>
                      <a:pt x="95" y="0"/>
                    </a:lnTo>
                    <a:lnTo>
                      <a:pt x="100" y="3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10" y="10"/>
                    </a:lnTo>
                    <a:lnTo>
                      <a:pt x="115" y="18"/>
                    </a:lnTo>
                    <a:lnTo>
                      <a:pt x="113" y="18"/>
                    </a:lnTo>
                    <a:lnTo>
                      <a:pt x="107" y="25"/>
                    </a:lnTo>
                    <a:lnTo>
                      <a:pt x="103" y="25"/>
                    </a:lnTo>
                    <a:lnTo>
                      <a:pt x="103" y="30"/>
                    </a:lnTo>
                    <a:lnTo>
                      <a:pt x="100" y="41"/>
                    </a:lnTo>
                    <a:lnTo>
                      <a:pt x="100" y="48"/>
                    </a:lnTo>
                    <a:lnTo>
                      <a:pt x="105" y="51"/>
                    </a:lnTo>
                    <a:lnTo>
                      <a:pt x="105" y="63"/>
                    </a:lnTo>
                    <a:lnTo>
                      <a:pt x="108" y="64"/>
                    </a:lnTo>
                    <a:lnTo>
                      <a:pt x="107" y="69"/>
                    </a:lnTo>
                    <a:lnTo>
                      <a:pt x="102" y="74"/>
                    </a:lnTo>
                    <a:lnTo>
                      <a:pt x="102" y="76"/>
                    </a:lnTo>
                    <a:lnTo>
                      <a:pt x="90" y="88"/>
                    </a:lnTo>
                    <a:lnTo>
                      <a:pt x="92" y="91"/>
                    </a:lnTo>
                    <a:lnTo>
                      <a:pt x="88" y="94"/>
                    </a:lnTo>
                    <a:lnTo>
                      <a:pt x="87" y="96"/>
                    </a:lnTo>
                    <a:lnTo>
                      <a:pt x="82" y="96"/>
                    </a:lnTo>
                    <a:lnTo>
                      <a:pt x="77" y="99"/>
                    </a:lnTo>
                    <a:lnTo>
                      <a:pt x="75" y="104"/>
                    </a:lnTo>
                    <a:lnTo>
                      <a:pt x="69" y="108"/>
                    </a:lnTo>
                    <a:lnTo>
                      <a:pt x="69" y="113"/>
                    </a:lnTo>
                    <a:lnTo>
                      <a:pt x="70" y="118"/>
                    </a:lnTo>
                    <a:lnTo>
                      <a:pt x="69" y="121"/>
                    </a:lnTo>
                    <a:lnTo>
                      <a:pt x="70" y="126"/>
                    </a:lnTo>
                    <a:lnTo>
                      <a:pt x="79" y="128"/>
                    </a:lnTo>
                    <a:lnTo>
                      <a:pt x="82" y="131"/>
                    </a:lnTo>
                    <a:lnTo>
                      <a:pt x="98" y="141"/>
                    </a:lnTo>
                    <a:lnTo>
                      <a:pt x="102" y="146"/>
                    </a:lnTo>
                    <a:lnTo>
                      <a:pt x="92" y="151"/>
                    </a:lnTo>
                    <a:lnTo>
                      <a:pt x="75" y="153"/>
                    </a:lnTo>
                    <a:lnTo>
                      <a:pt x="67" y="159"/>
                    </a:lnTo>
                    <a:lnTo>
                      <a:pt x="59" y="161"/>
                    </a:lnTo>
                    <a:lnTo>
                      <a:pt x="50" y="167"/>
                    </a:lnTo>
                    <a:lnTo>
                      <a:pt x="49" y="172"/>
                    </a:lnTo>
                    <a:lnTo>
                      <a:pt x="44" y="167"/>
                    </a:lnTo>
                    <a:lnTo>
                      <a:pt x="40" y="169"/>
                    </a:lnTo>
                    <a:lnTo>
                      <a:pt x="42" y="171"/>
                    </a:lnTo>
                    <a:lnTo>
                      <a:pt x="39" y="176"/>
                    </a:lnTo>
                    <a:lnTo>
                      <a:pt x="35" y="174"/>
                    </a:lnTo>
                    <a:lnTo>
                      <a:pt x="30" y="177"/>
                    </a:lnTo>
                    <a:lnTo>
                      <a:pt x="29" y="176"/>
                    </a:lnTo>
                    <a:lnTo>
                      <a:pt x="32" y="169"/>
                    </a:lnTo>
                    <a:lnTo>
                      <a:pt x="27" y="167"/>
                    </a:lnTo>
                    <a:lnTo>
                      <a:pt x="24" y="169"/>
                    </a:lnTo>
                    <a:lnTo>
                      <a:pt x="20" y="169"/>
                    </a:lnTo>
                    <a:lnTo>
                      <a:pt x="22" y="164"/>
                    </a:lnTo>
                    <a:lnTo>
                      <a:pt x="22" y="156"/>
                    </a:lnTo>
                    <a:lnTo>
                      <a:pt x="25" y="149"/>
                    </a:lnTo>
                    <a:lnTo>
                      <a:pt x="32" y="149"/>
                    </a:lnTo>
                    <a:lnTo>
                      <a:pt x="37" y="144"/>
                    </a:lnTo>
                    <a:lnTo>
                      <a:pt x="32" y="148"/>
                    </a:lnTo>
                    <a:lnTo>
                      <a:pt x="24" y="148"/>
                    </a:lnTo>
                    <a:lnTo>
                      <a:pt x="22" y="144"/>
                    </a:lnTo>
                    <a:lnTo>
                      <a:pt x="22" y="134"/>
                    </a:lnTo>
                    <a:lnTo>
                      <a:pt x="27" y="126"/>
                    </a:lnTo>
                    <a:lnTo>
                      <a:pt x="24" y="123"/>
                    </a:lnTo>
                    <a:lnTo>
                      <a:pt x="27" y="119"/>
                    </a:lnTo>
                    <a:lnTo>
                      <a:pt x="29" y="116"/>
                    </a:lnTo>
                    <a:lnTo>
                      <a:pt x="25" y="116"/>
                    </a:lnTo>
                    <a:lnTo>
                      <a:pt x="24" y="119"/>
                    </a:lnTo>
                    <a:lnTo>
                      <a:pt x="15" y="121"/>
                    </a:lnTo>
                    <a:lnTo>
                      <a:pt x="14" y="118"/>
                    </a:lnTo>
                    <a:lnTo>
                      <a:pt x="7" y="114"/>
                    </a:lnTo>
                    <a:lnTo>
                      <a:pt x="7" y="118"/>
                    </a:lnTo>
                    <a:lnTo>
                      <a:pt x="4" y="121"/>
                    </a:lnTo>
                    <a:lnTo>
                      <a:pt x="2" y="113"/>
                    </a:lnTo>
                    <a:lnTo>
                      <a:pt x="0" y="113"/>
                    </a:lnTo>
                    <a:lnTo>
                      <a:pt x="0" y="11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5" name="Freeform 10">
                <a:extLst>
                  <a:ext uri="{FF2B5EF4-FFF2-40B4-BE49-F238E27FC236}">
                    <a16:creationId xmlns:a16="http://schemas.microsoft.com/office/drawing/2014/main" xmlns="" id="{6F629D47-0E59-4C36-AB6F-858BD229D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4928" y="2564155"/>
                <a:ext cx="400273" cy="164977"/>
              </a:xfrm>
              <a:custGeom>
                <a:avLst/>
                <a:gdLst/>
                <a:ahLst/>
                <a:cxnLst>
                  <a:cxn ang="0">
                    <a:pos x="25" y="98"/>
                  </a:cxn>
                  <a:cxn ang="0">
                    <a:pos x="45" y="77"/>
                  </a:cxn>
                  <a:cxn ang="0">
                    <a:pos x="53" y="63"/>
                  </a:cxn>
                  <a:cxn ang="0">
                    <a:pos x="85" y="55"/>
                  </a:cxn>
                  <a:cxn ang="0">
                    <a:pos x="103" y="58"/>
                  </a:cxn>
                  <a:cxn ang="0">
                    <a:pos x="129" y="58"/>
                  </a:cxn>
                  <a:cxn ang="0">
                    <a:pos x="158" y="82"/>
                  </a:cxn>
                  <a:cxn ang="0">
                    <a:pos x="183" y="78"/>
                  </a:cxn>
                  <a:cxn ang="0">
                    <a:pos x="213" y="78"/>
                  </a:cxn>
                  <a:cxn ang="0">
                    <a:pos x="219" y="50"/>
                  </a:cxn>
                  <a:cxn ang="0">
                    <a:pos x="203" y="25"/>
                  </a:cxn>
                  <a:cxn ang="0">
                    <a:pos x="218" y="10"/>
                  </a:cxn>
                  <a:cxn ang="0">
                    <a:pos x="234" y="3"/>
                  </a:cxn>
                  <a:cxn ang="0">
                    <a:pos x="266" y="12"/>
                  </a:cxn>
                  <a:cxn ang="0">
                    <a:pos x="296" y="18"/>
                  </a:cxn>
                  <a:cxn ang="0">
                    <a:pos x="304" y="37"/>
                  </a:cxn>
                  <a:cxn ang="0">
                    <a:pos x="324" y="52"/>
                  </a:cxn>
                  <a:cxn ang="0">
                    <a:pos x="350" y="52"/>
                  </a:cxn>
                  <a:cxn ang="0">
                    <a:pos x="382" y="43"/>
                  </a:cxn>
                  <a:cxn ang="0">
                    <a:pos x="422" y="52"/>
                  </a:cxn>
                  <a:cxn ang="0">
                    <a:pos x="452" y="65"/>
                  </a:cxn>
                  <a:cxn ang="0">
                    <a:pos x="487" y="73"/>
                  </a:cxn>
                  <a:cxn ang="0">
                    <a:pos x="522" y="72"/>
                  </a:cxn>
                  <a:cxn ang="0">
                    <a:pos x="560" y="57"/>
                  </a:cxn>
                  <a:cxn ang="0">
                    <a:pos x="578" y="38"/>
                  </a:cxn>
                  <a:cxn ang="0">
                    <a:pos x="601" y="30"/>
                  </a:cxn>
                  <a:cxn ang="0">
                    <a:pos x="624" y="38"/>
                  </a:cxn>
                  <a:cxn ang="0">
                    <a:pos x="644" y="70"/>
                  </a:cxn>
                  <a:cxn ang="0">
                    <a:pos x="656" y="110"/>
                  </a:cxn>
                  <a:cxn ang="0">
                    <a:pos x="694" y="98"/>
                  </a:cxn>
                  <a:cxn ang="0">
                    <a:pos x="729" y="106"/>
                  </a:cxn>
                  <a:cxn ang="0">
                    <a:pos x="746" y="133"/>
                  </a:cxn>
                  <a:cxn ang="0">
                    <a:pos x="729" y="138"/>
                  </a:cxn>
                  <a:cxn ang="0">
                    <a:pos x="699" y="146"/>
                  </a:cxn>
                  <a:cxn ang="0">
                    <a:pos x="688" y="156"/>
                  </a:cxn>
                  <a:cxn ang="0">
                    <a:pos x="664" y="183"/>
                  </a:cxn>
                  <a:cxn ang="0">
                    <a:pos x="636" y="199"/>
                  </a:cxn>
                  <a:cxn ang="0">
                    <a:pos x="610" y="201"/>
                  </a:cxn>
                  <a:cxn ang="0">
                    <a:pos x="580" y="216"/>
                  </a:cxn>
                  <a:cxn ang="0">
                    <a:pos x="598" y="243"/>
                  </a:cxn>
                  <a:cxn ang="0">
                    <a:pos x="563" y="278"/>
                  </a:cxn>
                  <a:cxn ang="0">
                    <a:pos x="520" y="289"/>
                  </a:cxn>
                  <a:cxn ang="0">
                    <a:pos x="460" y="319"/>
                  </a:cxn>
                  <a:cxn ang="0">
                    <a:pos x="427" y="314"/>
                  </a:cxn>
                  <a:cxn ang="0">
                    <a:pos x="367" y="291"/>
                  </a:cxn>
                  <a:cxn ang="0">
                    <a:pos x="319" y="296"/>
                  </a:cxn>
                  <a:cxn ang="0">
                    <a:pos x="246" y="297"/>
                  </a:cxn>
                  <a:cxn ang="0">
                    <a:pos x="223" y="264"/>
                  </a:cxn>
                  <a:cxn ang="0">
                    <a:pos x="211" y="249"/>
                  </a:cxn>
                  <a:cxn ang="0">
                    <a:pos x="183" y="239"/>
                  </a:cxn>
                  <a:cxn ang="0">
                    <a:pos x="149" y="229"/>
                  </a:cxn>
                  <a:cxn ang="0">
                    <a:pos x="95" y="218"/>
                  </a:cxn>
                  <a:cxn ang="0">
                    <a:pos x="98" y="199"/>
                  </a:cxn>
                  <a:cxn ang="0">
                    <a:pos x="90" y="178"/>
                  </a:cxn>
                  <a:cxn ang="0">
                    <a:pos x="76" y="156"/>
                  </a:cxn>
                  <a:cxn ang="0">
                    <a:pos x="56" y="151"/>
                  </a:cxn>
                  <a:cxn ang="0">
                    <a:pos x="38" y="148"/>
                  </a:cxn>
                  <a:cxn ang="0">
                    <a:pos x="27" y="145"/>
                  </a:cxn>
                  <a:cxn ang="0">
                    <a:pos x="8" y="128"/>
                  </a:cxn>
                  <a:cxn ang="0">
                    <a:pos x="2" y="121"/>
                  </a:cxn>
                </a:cxnLst>
                <a:rect l="0" t="0" r="r" b="b"/>
                <a:pathLst>
                  <a:path w="747" h="319">
                    <a:moveTo>
                      <a:pt x="0" y="113"/>
                    </a:moveTo>
                    <a:lnTo>
                      <a:pt x="3" y="105"/>
                    </a:lnTo>
                    <a:lnTo>
                      <a:pt x="8" y="103"/>
                    </a:lnTo>
                    <a:lnTo>
                      <a:pt x="20" y="103"/>
                    </a:lnTo>
                    <a:lnTo>
                      <a:pt x="22" y="101"/>
                    </a:lnTo>
                    <a:lnTo>
                      <a:pt x="25" y="98"/>
                    </a:lnTo>
                    <a:lnTo>
                      <a:pt x="33" y="95"/>
                    </a:lnTo>
                    <a:lnTo>
                      <a:pt x="33" y="90"/>
                    </a:lnTo>
                    <a:lnTo>
                      <a:pt x="35" y="87"/>
                    </a:lnTo>
                    <a:lnTo>
                      <a:pt x="41" y="83"/>
                    </a:lnTo>
                    <a:lnTo>
                      <a:pt x="41" y="80"/>
                    </a:lnTo>
                    <a:lnTo>
                      <a:pt x="45" y="77"/>
                    </a:lnTo>
                    <a:lnTo>
                      <a:pt x="50" y="77"/>
                    </a:lnTo>
                    <a:lnTo>
                      <a:pt x="53" y="72"/>
                    </a:lnTo>
                    <a:lnTo>
                      <a:pt x="55" y="70"/>
                    </a:lnTo>
                    <a:lnTo>
                      <a:pt x="53" y="68"/>
                    </a:lnTo>
                    <a:lnTo>
                      <a:pt x="51" y="65"/>
                    </a:lnTo>
                    <a:lnTo>
                      <a:pt x="53" y="63"/>
                    </a:lnTo>
                    <a:lnTo>
                      <a:pt x="61" y="65"/>
                    </a:lnTo>
                    <a:lnTo>
                      <a:pt x="65" y="63"/>
                    </a:lnTo>
                    <a:lnTo>
                      <a:pt x="68" y="58"/>
                    </a:lnTo>
                    <a:lnTo>
                      <a:pt x="71" y="57"/>
                    </a:lnTo>
                    <a:lnTo>
                      <a:pt x="80" y="55"/>
                    </a:lnTo>
                    <a:lnTo>
                      <a:pt x="85" y="55"/>
                    </a:lnTo>
                    <a:lnTo>
                      <a:pt x="88" y="55"/>
                    </a:lnTo>
                    <a:lnTo>
                      <a:pt x="95" y="55"/>
                    </a:lnTo>
                    <a:lnTo>
                      <a:pt x="98" y="53"/>
                    </a:lnTo>
                    <a:lnTo>
                      <a:pt x="100" y="53"/>
                    </a:lnTo>
                    <a:lnTo>
                      <a:pt x="101" y="57"/>
                    </a:lnTo>
                    <a:lnTo>
                      <a:pt x="103" y="58"/>
                    </a:lnTo>
                    <a:lnTo>
                      <a:pt x="105" y="62"/>
                    </a:lnTo>
                    <a:lnTo>
                      <a:pt x="111" y="62"/>
                    </a:lnTo>
                    <a:lnTo>
                      <a:pt x="113" y="60"/>
                    </a:lnTo>
                    <a:lnTo>
                      <a:pt x="118" y="60"/>
                    </a:lnTo>
                    <a:lnTo>
                      <a:pt x="121" y="58"/>
                    </a:lnTo>
                    <a:lnTo>
                      <a:pt x="129" y="58"/>
                    </a:lnTo>
                    <a:lnTo>
                      <a:pt x="129" y="62"/>
                    </a:lnTo>
                    <a:lnTo>
                      <a:pt x="131" y="65"/>
                    </a:lnTo>
                    <a:lnTo>
                      <a:pt x="133" y="68"/>
                    </a:lnTo>
                    <a:lnTo>
                      <a:pt x="144" y="75"/>
                    </a:lnTo>
                    <a:lnTo>
                      <a:pt x="149" y="78"/>
                    </a:lnTo>
                    <a:lnTo>
                      <a:pt x="158" y="82"/>
                    </a:lnTo>
                    <a:lnTo>
                      <a:pt x="161" y="80"/>
                    </a:lnTo>
                    <a:lnTo>
                      <a:pt x="166" y="78"/>
                    </a:lnTo>
                    <a:lnTo>
                      <a:pt x="171" y="75"/>
                    </a:lnTo>
                    <a:lnTo>
                      <a:pt x="176" y="73"/>
                    </a:lnTo>
                    <a:lnTo>
                      <a:pt x="179" y="75"/>
                    </a:lnTo>
                    <a:lnTo>
                      <a:pt x="183" y="78"/>
                    </a:lnTo>
                    <a:lnTo>
                      <a:pt x="188" y="77"/>
                    </a:lnTo>
                    <a:lnTo>
                      <a:pt x="198" y="77"/>
                    </a:lnTo>
                    <a:lnTo>
                      <a:pt x="201" y="78"/>
                    </a:lnTo>
                    <a:lnTo>
                      <a:pt x="206" y="78"/>
                    </a:lnTo>
                    <a:lnTo>
                      <a:pt x="208" y="77"/>
                    </a:lnTo>
                    <a:lnTo>
                      <a:pt x="213" y="78"/>
                    </a:lnTo>
                    <a:lnTo>
                      <a:pt x="219" y="77"/>
                    </a:lnTo>
                    <a:lnTo>
                      <a:pt x="224" y="70"/>
                    </a:lnTo>
                    <a:lnTo>
                      <a:pt x="223" y="67"/>
                    </a:lnTo>
                    <a:lnTo>
                      <a:pt x="218" y="65"/>
                    </a:lnTo>
                    <a:lnTo>
                      <a:pt x="218" y="58"/>
                    </a:lnTo>
                    <a:lnTo>
                      <a:pt x="219" y="50"/>
                    </a:lnTo>
                    <a:lnTo>
                      <a:pt x="218" y="48"/>
                    </a:lnTo>
                    <a:lnTo>
                      <a:pt x="213" y="47"/>
                    </a:lnTo>
                    <a:lnTo>
                      <a:pt x="211" y="43"/>
                    </a:lnTo>
                    <a:lnTo>
                      <a:pt x="204" y="42"/>
                    </a:lnTo>
                    <a:lnTo>
                      <a:pt x="203" y="37"/>
                    </a:lnTo>
                    <a:lnTo>
                      <a:pt x="203" y="25"/>
                    </a:lnTo>
                    <a:lnTo>
                      <a:pt x="208" y="20"/>
                    </a:lnTo>
                    <a:lnTo>
                      <a:pt x="208" y="17"/>
                    </a:lnTo>
                    <a:lnTo>
                      <a:pt x="209" y="13"/>
                    </a:lnTo>
                    <a:lnTo>
                      <a:pt x="214" y="12"/>
                    </a:lnTo>
                    <a:lnTo>
                      <a:pt x="216" y="13"/>
                    </a:lnTo>
                    <a:lnTo>
                      <a:pt x="218" y="10"/>
                    </a:lnTo>
                    <a:lnTo>
                      <a:pt x="216" y="5"/>
                    </a:lnTo>
                    <a:lnTo>
                      <a:pt x="218" y="2"/>
                    </a:lnTo>
                    <a:lnTo>
                      <a:pt x="219" y="0"/>
                    </a:lnTo>
                    <a:lnTo>
                      <a:pt x="224" y="0"/>
                    </a:lnTo>
                    <a:lnTo>
                      <a:pt x="227" y="2"/>
                    </a:lnTo>
                    <a:lnTo>
                      <a:pt x="234" y="3"/>
                    </a:lnTo>
                    <a:lnTo>
                      <a:pt x="241" y="7"/>
                    </a:lnTo>
                    <a:lnTo>
                      <a:pt x="241" y="8"/>
                    </a:lnTo>
                    <a:lnTo>
                      <a:pt x="247" y="10"/>
                    </a:lnTo>
                    <a:lnTo>
                      <a:pt x="252" y="10"/>
                    </a:lnTo>
                    <a:lnTo>
                      <a:pt x="262" y="10"/>
                    </a:lnTo>
                    <a:lnTo>
                      <a:pt x="266" y="12"/>
                    </a:lnTo>
                    <a:lnTo>
                      <a:pt x="267" y="13"/>
                    </a:lnTo>
                    <a:lnTo>
                      <a:pt x="274" y="15"/>
                    </a:lnTo>
                    <a:lnTo>
                      <a:pt x="277" y="17"/>
                    </a:lnTo>
                    <a:lnTo>
                      <a:pt x="281" y="17"/>
                    </a:lnTo>
                    <a:lnTo>
                      <a:pt x="292" y="17"/>
                    </a:lnTo>
                    <a:lnTo>
                      <a:pt x="296" y="18"/>
                    </a:lnTo>
                    <a:lnTo>
                      <a:pt x="297" y="22"/>
                    </a:lnTo>
                    <a:lnTo>
                      <a:pt x="297" y="23"/>
                    </a:lnTo>
                    <a:lnTo>
                      <a:pt x="299" y="27"/>
                    </a:lnTo>
                    <a:lnTo>
                      <a:pt x="299" y="30"/>
                    </a:lnTo>
                    <a:lnTo>
                      <a:pt x="302" y="32"/>
                    </a:lnTo>
                    <a:lnTo>
                      <a:pt x="304" y="37"/>
                    </a:lnTo>
                    <a:lnTo>
                      <a:pt x="304" y="42"/>
                    </a:lnTo>
                    <a:lnTo>
                      <a:pt x="307" y="43"/>
                    </a:lnTo>
                    <a:lnTo>
                      <a:pt x="311" y="43"/>
                    </a:lnTo>
                    <a:lnTo>
                      <a:pt x="316" y="48"/>
                    </a:lnTo>
                    <a:lnTo>
                      <a:pt x="316" y="50"/>
                    </a:lnTo>
                    <a:lnTo>
                      <a:pt x="324" y="52"/>
                    </a:lnTo>
                    <a:lnTo>
                      <a:pt x="330" y="55"/>
                    </a:lnTo>
                    <a:lnTo>
                      <a:pt x="334" y="55"/>
                    </a:lnTo>
                    <a:lnTo>
                      <a:pt x="335" y="53"/>
                    </a:lnTo>
                    <a:lnTo>
                      <a:pt x="344" y="55"/>
                    </a:lnTo>
                    <a:lnTo>
                      <a:pt x="347" y="52"/>
                    </a:lnTo>
                    <a:lnTo>
                      <a:pt x="350" y="52"/>
                    </a:lnTo>
                    <a:lnTo>
                      <a:pt x="354" y="53"/>
                    </a:lnTo>
                    <a:lnTo>
                      <a:pt x="357" y="53"/>
                    </a:lnTo>
                    <a:lnTo>
                      <a:pt x="360" y="48"/>
                    </a:lnTo>
                    <a:lnTo>
                      <a:pt x="367" y="47"/>
                    </a:lnTo>
                    <a:lnTo>
                      <a:pt x="377" y="45"/>
                    </a:lnTo>
                    <a:lnTo>
                      <a:pt x="382" y="43"/>
                    </a:lnTo>
                    <a:lnTo>
                      <a:pt x="389" y="43"/>
                    </a:lnTo>
                    <a:lnTo>
                      <a:pt x="395" y="42"/>
                    </a:lnTo>
                    <a:lnTo>
                      <a:pt x="400" y="43"/>
                    </a:lnTo>
                    <a:lnTo>
                      <a:pt x="407" y="45"/>
                    </a:lnTo>
                    <a:lnTo>
                      <a:pt x="417" y="45"/>
                    </a:lnTo>
                    <a:lnTo>
                      <a:pt x="422" y="52"/>
                    </a:lnTo>
                    <a:lnTo>
                      <a:pt x="430" y="53"/>
                    </a:lnTo>
                    <a:lnTo>
                      <a:pt x="437" y="53"/>
                    </a:lnTo>
                    <a:lnTo>
                      <a:pt x="442" y="53"/>
                    </a:lnTo>
                    <a:lnTo>
                      <a:pt x="445" y="55"/>
                    </a:lnTo>
                    <a:lnTo>
                      <a:pt x="447" y="62"/>
                    </a:lnTo>
                    <a:lnTo>
                      <a:pt x="452" y="65"/>
                    </a:lnTo>
                    <a:lnTo>
                      <a:pt x="455" y="67"/>
                    </a:lnTo>
                    <a:lnTo>
                      <a:pt x="458" y="67"/>
                    </a:lnTo>
                    <a:lnTo>
                      <a:pt x="462" y="72"/>
                    </a:lnTo>
                    <a:lnTo>
                      <a:pt x="467" y="72"/>
                    </a:lnTo>
                    <a:lnTo>
                      <a:pt x="477" y="70"/>
                    </a:lnTo>
                    <a:lnTo>
                      <a:pt x="487" y="73"/>
                    </a:lnTo>
                    <a:lnTo>
                      <a:pt x="502" y="73"/>
                    </a:lnTo>
                    <a:lnTo>
                      <a:pt x="507" y="72"/>
                    </a:lnTo>
                    <a:lnTo>
                      <a:pt x="510" y="70"/>
                    </a:lnTo>
                    <a:lnTo>
                      <a:pt x="515" y="70"/>
                    </a:lnTo>
                    <a:lnTo>
                      <a:pt x="520" y="72"/>
                    </a:lnTo>
                    <a:lnTo>
                      <a:pt x="522" y="72"/>
                    </a:lnTo>
                    <a:lnTo>
                      <a:pt x="526" y="67"/>
                    </a:lnTo>
                    <a:lnTo>
                      <a:pt x="535" y="62"/>
                    </a:lnTo>
                    <a:lnTo>
                      <a:pt x="541" y="62"/>
                    </a:lnTo>
                    <a:lnTo>
                      <a:pt x="545" y="58"/>
                    </a:lnTo>
                    <a:lnTo>
                      <a:pt x="548" y="57"/>
                    </a:lnTo>
                    <a:lnTo>
                      <a:pt x="560" y="57"/>
                    </a:lnTo>
                    <a:lnTo>
                      <a:pt x="565" y="53"/>
                    </a:lnTo>
                    <a:lnTo>
                      <a:pt x="566" y="50"/>
                    </a:lnTo>
                    <a:lnTo>
                      <a:pt x="566" y="47"/>
                    </a:lnTo>
                    <a:lnTo>
                      <a:pt x="570" y="43"/>
                    </a:lnTo>
                    <a:lnTo>
                      <a:pt x="575" y="42"/>
                    </a:lnTo>
                    <a:lnTo>
                      <a:pt x="578" y="38"/>
                    </a:lnTo>
                    <a:lnTo>
                      <a:pt x="580" y="33"/>
                    </a:lnTo>
                    <a:lnTo>
                      <a:pt x="583" y="30"/>
                    </a:lnTo>
                    <a:lnTo>
                      <a:pt x="588" y="30"/>
                    </a:lnTo>
                    <a:lnTo>
                      <a:pt x="590" y="32"/>
                    </a:lnTo>
                    <a:lnTo>
                      <a:pt x="596" y="30"/>
                    </a:lnTo>
                    <a:lnTo>
                      <a:pt x="601" y="30"/>
                    </a:lnTo>
                    <a:lnTo>
                      <a:pt x="606" y="33"/>
                    </a:lnTo>
                    <a:lnTo>
                      <a:pt x="610" y="37"/>
                    </a:lnTo>
                    <a:lnTo>
                      <a:pt x="613" y="38"/>
                    </a:lnTo>
                    <a:lnTo>
                      <a:pt x="618" y="37"/>
                    </a:lnTo>
                    <a:lnTo>
                      <a:pt x="620" y="38"/>
                    </a:lnTo>
                    <a:lnTo>
                      <a:pt x="624" y="38"/>
                    </a:lnTo>
                    <a:lnTo>
                      <a:pt x="629" y="35"/>
                    </a:lnTo>
                    <a:lnTo>
                      <a:pt x="629" y="32"/>
                    </a:lnTo>
                    <a:lnTo>
                      <a:pt x="638" y="32"/>
                    </a:lnTo>
                    <a:lnTo>
                      <a:pt x="646" y="33"/>
                    </a:lnTo>
                    <a:lnTo>
                      <a:pt x="649" y="37"/>
                    </a:lnTo>
                    <a:lnTo>
                      <a:pt x="644" y="70"/>
                    </a:lnTo>
                    <a:lnTo>
                      <a:pt x="646" y="78"/>
                    </a:lnTo>
                    <a:lnTo>
                      <a:pt x="643" y="83"/>
                    </a:lnTo>
                    <a:lnTo>
                      <a:pt x="644" y="88"/>
                    </a:lnTo>
                    <a:lnTo>
                      <a:pt x="641" y="98"/>
                    </a:lnTo>
                    <a:lnTo>
                      <a:pt x="644" y="105"/>
                    </a:lnTo>
                    <a:lnTo>
                      <a:pt x="656" y="110"/>
                    </a:lnTo>
                    <a:lnTo>
                      <a:pt x="664" y="105"/>
                    </a:lnTo>
                    <a:lnTo>
                      <a:pt x="674" y="105"/>
                    </a:lnTo>
                    <a:lnTo>
                      <a:pt x="684" y="106"/>
                    </a:lnTo>
                    <a:lnTo>
                      <a:pt x="689" y="110"/>
                    </a:lnTo>
                    <a:lnTo>
                      <a:pt x="694" y="101"/>
                    </a:lnTo>
                    <a:lnTo>
                      <a:pt x="694" y="98"/>
                    </a:lnTo>
                    <a:lnTo>
                      <a:pt x="694" y="93"/>
                    </a:lnTo>
                    <a:lnTo>
                      <a:pt x="701" y="92"/>
                    </a:lnTo>
                    <a:lnTo>
                      <a:pt x="704" y="90"/>
                    </a:lnTo>
                    <a:lnTo>
                      <a:pt x="714" y="92"/>
                    </a:lnTo>
                    <a:lnTo>
                      <a:pt x="721" y="100"/>
                    </a:lnTo>
                    <a:lnTo>
                      <a:pt x="729" y="106"/>
                    </a:lnTo>
                    <a:lnTo>
                      <a:pt x="736" y="115"/>
                    </a:lnTo>
                    <a:lnTo>
                      <a:pt x="746" y="120"/>
                    </a:lnTo>
                    <a:lnTo>
                      <a:pt x="746" y="123"/>
                    </a:lnTo>
                    <a:lnTo>
                      <a:pt x="747" y="126"/>
                    </a:lnTo>
                    <a:lnTo>
                      <a:pt x="747" y="131"/>
                    </a:lnTo>
                    <a:lnTo>
                      <a:pt x="746" y="133"/>
                    </a:lnTo>
                    <a:lnTo>
                      <a:pt x="746" y="136"/>
                    </a:lnTo>
                    <a:lnTo>
                      <a:pt x="744" y="138"/>
                    </a:lnTo>
                    <a:lnTo>
                      <a:pt x="739" y="138"/>
                    </a:lnTo>
                    <a:lnTo>
                      <a:pt x="737" y="136"/>
                    </a:lnTo>
                    <a:lnTo>
                      <a:pt x="732" y="136"/>
                    </a:lnTo>
                    <a:lnTo>
                      <a:pt x="729" y="138"/>
                    </a:lnTo>
                    <a:lnTo>
                      <a:pt x="722" y="136"/>
                    </a:lnTo>
                    <a:lnTo>
                      <a:pt x="719" y="136"/>
                    </a:lnTo>
                    <a:lnTo>
                      <a:pt x="714" y="141"/>
                    </a:lnTo>
                    <a:lnTo>
                      <a:pt x="708" y="146"/>
                    </a:lnTo>
                    <a:lnTo>
                      <a:pt x="704" y="150"/>
                    </a:lnTo>
                    <a:lnTo>
                      <a:pt x="699" y="146"/>
                    </a:lnTo>
                    <a:lnTo>
                      <a:pt x="698" y="146"/>
                    </a:lnTo>
                    <a:lnTo>
                      <a:pt x="698" y="151"/>
                    </a:lnTo>
                    <a:lnTo>
                      <a:pt x="696" y="153"/>
                    </a:lnTo>
                    <a:lnTo>
                      <a:pt x="693" y="153"/>
                    </a:lnTo>
                    <a:lnTo>
                      <a:pt x="689" y="153"/>
                    </a:lnTo>
                    <a:lnTo>
                      <a:pt x="688" y="156"/>
                    </a:lnTo>
                    <a:lnTo>
                      <a:pt x="684" y="161"/>
                    </a:lnTo>
                    <a:lnTo>
                      <a:pt x="683" y="168"/>
                    </a:lnTo>
                    <a:lnTo>
                      <a:pt x="683" y="173"/>
                    </a:lnTo>
                    <a:lnTo>
                      <a:pt x="681" y="176"/>
                    </a:lnTo>
                    <a:lnTo>
                      <a:pt x="674" y="176"/>
                    </a:lnTo>
                    <a:lnTo>
                      <a:pt x="664" y="183"/>
                    </a:lnTo>
                    <a:lnTo>
                      <a:pt x="659" y="183"/>
                    </a:lnTo>
                    <a:lnTo>
                      <a:pt x="653" y="183"/>
                    </a:lnTo>
                    <a:lnTo>
                      <a:pt x="649" y="185"/>
                    </a:lnTo>
                    <a:lnTo>
                      <a:pt x="646" y="193"/>
                    </a:lnTo>
                    <a:lnTo>
                      <a:pt x="641" y="196"/>
                    </a:lnTo>
                    <a:lnTo>
                      <a:pt x="636" y="199"/>
                    </a:lnTo>
                    <a:lnTo>
                      <a:pt x="633" y="203"/>
                    </a:lnTo>
                    <a:lnTo>
                      <a:pt x="631" y="206"/>
                    </a:lnTo>
                    <a:lnTo>
                      <a:pt x="628" y="206"/>
                    </a:lnTo>
                    <a:lnTo>
                      <a:pt x="623" y="204"/>
                    </a:lnTo>
                    <a:lnTo>
                      <a:pt x="618" y="203"/>
                    </a:lnTo>
                    <a:lnTo>
                      <a:pt x="610" y="201"/>
                    </a:lnTo>
                    <a:lnTo>
                      <a:pt x="605" y="198"/>
                    </a:lnTo>
                    <a:lnTo>
                      <a:pt x="598" y="196"/>
                    </a:lnTo>
                    <a:lnTo>
                      <a:pt x="588" y="199"/>
                    </a:lnTo>
                    <a:lnTo>
                      <a:pt x="583" y="203"/>
                    </a:lnTo>
                    <a:lnTo>
                      <a:pt x="580" y="208"/>
                    </a:lnTo>
                    <a:lnTo>
                      <a:pt x="580" y="216"/>
                    </a:lnTo>
                    <a:lnTo>
                      <a:pt x="580" y="221"/>
                    </a:lnTo>
                    <a:lnTo>
                      <a:pt x="580" y="224"/>
                    </a:lnTo>
                    <a:lnTo>
                      <a:pt x="590" y="231"/>
                    </a:lnTo>
                    <a:lnTo>
                      <a:pt x="600" y="236"/>
                    </a:lnTo>
                    <a:lnTo>
                      <a:pt x="600" y="239"/>
                    </a:lnTo>
                    <a:lnTo>
                      <a:pt x="598" y="243"/>
                    </a:lnTo>
                    <a:lnTo>
                      <a:pt x="595" y="248"/>
                    </a:lnTo>
                    <a:lnTo>
                      <a:pt x="585" y="258"/>
                    </a:lnTo>
                    <a:lnTo>
                      <a:pt x="578" y="268"/>
                    </a:lnTo>
                    <a:lnTo>
                      <a:pt x="575" y="274"/>
                    </a:lnTo>
                    <a:lnTo>
                      <a:pt x="570" y="274"/>
                    </a:lnTo>
                    <a:lnTo>
                      <a:pt x="563" y="278"/>
                    </a:lnTo>
                    <a:lnTo>
                      <a:pt x="556" y="278"/>
                    </a:lnTo>
                    <a:lnTo>
                      <a:pt x="550" y="281"/>
                    </a:lnTo>
                    <a:lnTo>
                      <a:pt x="543" y="286"/>
                    </a:lnTo>
                    <a:lnTo>
                      <a:pt x="536" y="286"/>
                    </a:lnTo>
                    <a:lnTo>
                      <a:pt x="526" y="288"/>
                    </a:lnTo>
                    <a:lnTo>
                      <a:pt x="520" y="289"/>
                    </a:lnTo>
                    <a:lnTo>
                      <a:pt x="512" y="291"/>
                    </a:lnTo>
                    <a:lnTo>
                      <a:pt x="495" y="296"/>
                    </a:lnTo>
                    <a:lnTo>
                      <a:pt x="482" y="301"/>
                    </a:lnTo>
                    <a:lnTo>
                      <a:pt x="475" y="307"/>
                    </a:lnTo>
                    <a:lnTo>
                      <a:pt x="463" y="316"/>
                    </a:lnTo>
                    <a:lnTo>
                      <a:pt x="460" y="319"/>
                    </a:lnTo>
                    <a:lnTo>
                      <a:pt x="453" y="319"/>
                    </a:lnTo>
                    <a:lnTo>
                      <a:pt x="447" y="317"/>
                    </a:lnTo>
                    <a:lnTo>
                      <a:pt x="447" y="314"/>
                    </a:lnTo>
                    <a:lnTo>
                      <a:pt x="445" y="311"/>
                    </a:lnTo>
                    <a:lnTo>
                      <a:pt x="435" y="314"/>
                    </a:lnTo>
                    <a:lnTo>
                      <a:pt x="427" y="314"/>
                    </a:lnTo>
                    <a:lnTo>
                      <a:pt x="419" y="311"/>
                    </a:lnTo>
                    <a:lnTo>
                      <a:pt x="412" y="311"/>
                    </a:lnTo>
                    <a:lnTo>
                      <a:pt x="397" y="304"/>
                    </a:lnTo>
                    <a:lnTo>
                      <a:pt x="380" y="299"/>
                    </a:lnTo>
                    <a:lnTo>
                      <a:pt x="374" y="291"/>
                    </a:lnTo>
                    <a:lnTo>
                      <a:pt x="367" y="291"/>
                    </a:lnTo>
                    <a:lnTo>
                      <a:pt x="349" y="289"/>
                    </a:lnTo>
                    <a:lnTo>
                      <a:pt x="334" y="289"/>
                    </a:lnTo>
                    <a:lnTo>
                      <a:pt x="330" y="289"/>
                    </a:lnTo>
                    <a:lnTo>
                      <a:pt x="327" y="291"/>
                    </a:lnTo>
                    <a:lnTo>
                      <a:pt x="327" y="293"/>
                    </a:lnTo>
                    <a:lnTo>
                      <a:pt x="319" y="296"/>
                    </a:lnTo>
                    <a:lnTo>
                      <a:pt x="307" y="297"/>
                    </a:lnTo>
                    <a:lnTo>
                      <a:pt x="287" y="296"/>
                    </a:lnTo>
                    <a:lnTo>
                      <a:pt x="272" y="296"/>
                    </a:lnTo>
                    <a:lnTo>
                      <a:pt x="261" y="296"/>
                    </a:lnTo>
                    <a:lnTo>
                      <a:pt x="251" y="296"/>
                    </a:lnTo>
                    <a:lnTo>
                      <a:pt x="246" y="297"/>
                    </a:lnTo>
                    <a:lnTo>
                      <a:pt x="242" y="296"/>
                    </a:lnTo>
                    <a:lnTo>
                      <a:pt x="237" y="286"/>
                    </a:lnTo>
                    <a:lnTo>
                      <a:pt x="234" y="281"/>
                    </a:lnTo>
                    <a:lnTo>
                      <a:pt x="229" y="274"/>
                    </a:lnTo>
                    <a:lnTo>
                      <a:pt x="226" y="269"/>
                    </a:lnTo>
                    <a:lnTo>
                      <a:pt x="223" y="264"/>
                    </a:lnTo>
                    <a:lnTo>
                      <a:pt x="223" y="261"/>
                    </a:lnTo>
                    <a:lnTo>
                      <a:pt x="219" y="258"/>
                    </a:lnTo>
                    <a:lnTo>
                      <a:pt x="216" y="256"/>
                    </a:lnTo>
                    <a:lnTo>
                      <a:pt x="213" y="256"/>
                    </a:lnTo>
                    <a:lnTo>
                      <a:pt x="213" y="254"/>
                    </a:lnTo>
                    <a:lnTo>
                      <a:pt x="211" y="249"/>
                    </a:lnTo>
                    <a:lnTo>
                      <a:pt x="209" y="249"/>
                    </a:lnTo>
                    <a:lnTo>
                      <a:pt x="208" y="249"/>
                    </a:lnTo>
                    <a:lnTo>
                      <a:pt x="201" y="249"/>
                    </a:lnTo>
                    <a:lnTo>
                      <a:pt x="194" y="246"/>
                    </a:lnTo>
                    <a:lnTo>
                      <a:pt x="186" y="241"/>
                    </a:lnTo>
                    <a:lnTo>
                      <a:pt x="183" y="239"/>
                    </a:lnTo>
                    <a:lnTo>
                      <a:pt x="181" y="239"/>
                    </a:lnTo>
                    <a:lnTo>
                      <a:pt x="176" y="239"/>
                    </a:lnTo>
                    <a:lnTo>
                      <a:pt x="174" y="238"/>
                    </a:lnTo>
                    <a:lnTo>
                      <a:pt x="166" y="233"/>
                    </a:lnTo>
                    <a:lnTo>
                      <a:pt x="151" y="229"/>
                    </a:lnTo>
                    <a:lnTo>
                      <a:pt x="149" y="229"/>
                    </a:lnTo>
                    <a:lnTo>
                      <a:pt x="146" y="231"/>
                    </a:lnTo>
                    <a:lnTo>
                      <a:pt x="139" y="231"/>
                    </a:lnTo>
                    <a:lnTo>
                      <a:pt x="129" y="233"/>
                    </a:lnTo>
                    <a:lnTo>
                      <a:pt x="106" y="228"/>
                    </a:lnTo>
                    <a:lnTo>
                      <a:pt x="101" y="224"/>
                    </a:lnTo>
                    <a:lnTo>
                      <a:pt x="95" y="218"/>
                    </a:lnTo>
                    <a:lnTo>
                      <a:pt x="95" y="214"/>
                    </a:lnTo>
                    <a:lnTo>
                      <a:pt x="95" y="211"/>
                    </a:lnTo>
                    <a:lnTo>
                      <a:pt x="96" y="208"/>
                    </a:lnTo>
                    <a:lnTo>
                      <a:pt x="100" y="206"/>
                    </a:lnTo>
                    <a:lnTo>
                      <a:pt x="101" y="201"/>
                    </a:lnTo>
                    <a:lnTo>
                      <a:pt x="98" y="199"/>
                    </a:lnTo>
                    <a:lnTo>
                      <a:pt x="96" y="193"/>
                    </a:lnTo>
                    <a:lnTo>
                      <a:pt x="98" y="191"/>
                    </a:lnTo>
                    <a:lnTo>
                      <a:pt x="98" y="186"/>
                    </a:lnTo>
                    <a:lnTo>
                      <a:pt x="96" y="183"/>
                    </a:lnTo>
                    <a:lnTo>
                      <a:pt x="93" y="180"/>
                    </a:lnTo>
                    <a:lnTo>
                      <a:pt x="90" y="178"/>
                    </a:lnTo>
                    <a:lnTo>
                      <a:pt x="85" y="175"/>
                    </a:lnTo>
                    <a:lnTo>
                      <a:pt x="83" y="171"/>
                    </a:lnTo>
                    <a:lnTo>
                      <a:pt x="81" y="168"/>
                    </a:lnTo>
                    <a:lnTo>
                      <a:pt x="80" y="163"/>
                    </a:lnTo>
                    <a:lnTo>
                      <a:pt x="80" y="160"/>
                    </a:lnTo>
                    <a:lnTo>
                      <a:pt x="76" y="156"/>
                    </a:lnTo>
                    <a:lnTo>
                      <a:pt x="73" y="153"/>
                    </a:lnTo>
                    <a:lnTo>
                      <a:pt x="70" y="153"/>
                    </a:lnTo>
                    <a:lnTo>
                      <a:pt x="66" y="150"/>
                    </a:lnTo>
                    <a:lnTo>
                      <a:pt x="63" y="148"/>
                    </a:lnTo>
                    <a:lnTo>
                      <a:pt x="60" y="148"/>
                    </a:lnTo>
                    <a:lnTo>
                      <a:pt x="56" y="151"/>
                    </a:lnTo>
                    <a:lnTo>
                      <a:pt x="55" y="151"/>
                    </a:lnTo>
                    <a:lnTo>
                      <a:pt x="51" y="151"/>
                    </a:lnTo>
                    <a:lnTo>
                      <a:pt x="48" y="146"/>
                    </a:lnTo>
                    <a:lnTo>
                      <a:pt x="46" y="145"/>
                    </a:lnTo>
                    <a:lnTo>
                      <a:pt x="41" y="145"/>
                    </a:lnTo>
                    <a:lnTo>
                      <a:pt x="38" y="148"/>
                    </a:lnTo>
                    <a:lnTo>
                      <a:pt x="35" y="150"/>
                    </a:lnTo>
                    <a:lnTo>
                      <a:pt x="35" y="151"/>
                    </a:lnTo>
                    <a:lnTo>
                      <a:pt x="33" y="151"/>
                    </a:lnTo>
                    <a:lnTo>
                      <a:pt x="28" y="150"/>
                    </a:lnTo>
                    <a:lnTo>
                      <a:pt x="27" y="146"/>
                    </a:lnTo>
                    <a:lnTo>
                      <a:pt x="27" y="145"/>
                    </a:lnTo>
                    <a:lnTo>
                      <a:pt x="23" y="140"/>
                    </a:lnTo>
                    <a:lnTo>
                      <a:pt x="18" y="138"/>
                    </a:lnTo>
                    <a:lnTo>
                      <a:pt x="15" y="135"/>
                    </a:lnTo>
                    <a:lnTo>
                      <a:pt x="12" y="133"/>
                    </a:lnTo>
                    <a:lnTo>
                      <a:pt x="10" y="131"/>
                    </a:lnTo>
                    <a:lnTo>
                      <a:pt x="8" y="128"/>
                    </a:lnTo>
                    <a:lnTo>
                      <a:pt x="8" y="125"/>
                    </a:lnTo>
                    <a:lnTo>
                      <a:pt x="7" y="123"/>
                    </a:lnTo>
                    <a:lnTo>
                      <a:pt x="5" y="123"/>
                    </a:lnTo>
                    <a:lnTo>
                      <a:pt x="5" y="125"/>
                    </a:lnTo>
                    <a:lnTo>
                      <a:pt x="3" y="125"/>
                    </a:lnTo>
                    <a:lnTo>
                      <a:pt x="2" y="121"/>
                    </a:lnTo>
                    <a:lnTo>
                      <a:pt x="0" y="121"/>
                    </a:lnTo>
                    <a:lnTo>
                      <a:pt x="0" y="116"/>
                    </a:lnTo>
                    <a:lnTo>
                      <a:pt x="0" y="1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6" name="Freeform 11">
                <a:extLst>
                  <a:ext uri="{FF2B5EF4-FFF2-40B4-BE49-F238E27FC236}">
                    <a16:creationId xmlns:a16="http://schemas.microsoft.com/office/drawing/2014/main" xmlns="" id="{462DE6D6-8A48-448D-A2BA-E925D6F5F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263" y="2534064"/>
                <a:ext cx="493384" cy="226194"/>
              </a:xfrm>
              <a:custGeom>
                <a:avLst/>
                <a:gdLst/>
                <a:ahLst/>
                <a:cxnLst>
                  <a:cxn ang="0">
                    <a:pos x="23" y="254"/>
                  </a:cxn>
                  <a:cxn ang="0">
                    <a:pos x="1" y="203"/>
                  </a:cxn>
                  <a:cxn ang="0">
                    <a:pos x="45" y="196"/>
                  </a:cxn>
                  <a:cxn ang="0">
                    <a:pos x="66" y="156"/>
                  </a:cxn>
                  <a:cxn ang="0">
                    <a:pos x="89" y="148"/>
                  </a:cxn>
                  <a:cxn ang="0">
                    <a:pos x="106" y="145"/>
                  </a:cxn>
                  <a:cxn ang="0">
                    <a:pos x="146" y="156"/>
                  </a:cxn>
                  <a:cxn ang="0">
                    <a:pos x="174" y="164"/>
                  </a:cxn>
                  <a:cxn ang="0">
                    <a:pos x="209" y="156"/>
                  </a:cxn>
                  <a:cxn ang="0">
                    <a:pos x="242" y="156"/>
                  </a:cxn>
                  <a:cxn ang="0">
                    <a:pos x="265" y="168"/>
                  </a:cxn>
                  <a:cxn ang="0">
                    <a:pos x="310" y="166"/>
                  </a:cxn>
                  <a:cxn ang="0">
                    <a:pos x="295" y="131"/>
                  </a:cxn>
                  <a:cxn ang="0">
                    <a:pos x="292" y="110"/>
                  </a:cxn>
                  <a:cxn ang="0">
                    <a:pos x="312" y="81"/>
                  </a:cxn>
                  <a:cxn ang="0">
                    <a:pos x="294" y="73"/>
                  </a:cxn>
                  <a:cxn ang="0">
                    <a:pos x="309" y="61"/>
                  </a:cxn>
                  <a:cxn ang="0">
                    <a:pos x="339" y="53"/>
                  </a:cxn>
                  <a:cxn ang="0">
                    <a:pos x="380" y="43"/>
                  </a:cxn>
                  <a:cxn ang="0">
                    <a:pos x="405" y="30"/>
                  </a:cxn>
                  <a:cxn ang="0">
                    <a:pos x="443" y="12"/>
                  </a:cxn>
                  <a:cxn ang="0">
                    <a:pos x="475" y="2"/>
                  </a:cxn>
                  <a:cxn ang="0">
                    <a:pos x="510" y="20"/>
                  </a:cxn>
                  <a:cxn ang="0">
                    <a:pos x="520" y="38"/>
                  </a:cxn>
                  <a:cxn ang="0">
                    <a:pos x="540" y="33"/>
                  </a:cxn>
                  <a:cxn ang="0">
                    <a:pos x="563" y="42"/>
                  </a:cxn>
                  <a:cxn ang="0">
                    <a:pos x="579" y="52"/>
                  </a:cxn>
                  <a:cxn ang="0">
                    <a:pos x="616" y="37"/>
                  </a:cxn>
                  <a:cxn ang="0">
                    <a:pos x="639" y="32"/>
                  </a:cxn>
                  <a:cxn ang="0">
                    <a:pos x="749" y="120"/>
                  </a:cxn>
                  <a:cxn ang="0">
                    <a:pos x="780" y="130"/>
                  </a:cxn>
                  <a:cxn ang="0">
                    <a:pos x="819" y="121"/>
                  </a:cxn>
                  <a:cxn ang="0">
                    <a:pos x="857" y="146"/>
                  </a:cxn>
                  <a:cxn ang="0">
                    <a:pos x="872" y="164"/>
                  </a:cxn>
                  <a:cxn ang="0">
                    <a:pos x="903" y="161"/>
                  </a:cxn>
                  <a:cxn ang="0">
                    <a:pos x="907" y="189"/>
                  </a:cxn>
                  <a:cxn ang="0">
                    <a:pos x="895" y="236"/>
                  </a:cxn>
                  <a:cxn ang="0">
                    <a:pos x="849" y="239"/>
                  </a:cxn>
                  <a:cxn ang="0">
                    <a:pos x="835" y="287"/>
                  </a:cxn>
                  <a:cxn ang="0">
                    <a:pos x="817" y="299"/>
                  </a:cxn>
                  <a:cxn ang="0">
                    <a:pos x="794" y="314"/>
                  </a:cxn>
                  <a:cxn ang="0">
                    <a:pos x="807" y="347"/>
                  </a:cxn>
                  <a:cxn ang="0">
                    <a:pos x="807" y="382"/>
                  </a:cxn>
                  <a:cxn ang="0">
                    <a:pos x="721" y="369"/>
                  </a:cxn>
                  <a:cxn ang="0">
                    <a:pos x="662" y="369"/>
                  </a:cxn>
                  <a:cxn ang="0">
                    <a:pos x="611" y="384"/>
                  </a:cxn>
                  <a:cxn ang="0">
                    <a:pos x="579" y="400"/>
                  </a:cxn>
                  <a:cxn ang="0">
                    <a:pos x="520" y="429"/>
                  </a:cxn>
                  <a:cxn ang="0">
                    <a:pos x="410" y="357"/>
                  </a:cxn>
                  <a:cxn ang="0">
                    <a:pos x="226" y="420"/>
                  </a:cxn>
                  <a:cxn ang="0">
                    <a:pos x="167" y="400"/>
                  </a:cxn>
                  <a:cxn ang="0">
                    <a:pos x="144" y="390"/>
                  </a:cxn>
                  <a:cxn ang="0">
                    <a:pos x="124" y="369"/>
                  </a:cxn>
                  <a:cxn ang="0">
                    <a:pos x="108" y="349"/>
                  </a:cxn>
                  <a:cxn ang="0">
                    <a:pos x="134" y="349"/>
                  </a:cxn>
                  <a:cxn ang="0">
                    <a:pos x="123" y="329"/>
                  </a:cxn>
                  <a:cxn ang="0">
                    <a:pos x="154" y="324"/>
                  </a:cxn>
                  <a:cxn ang="0">
                    <a:pos x="161" y="309"/>
                  </a:cxn>
                  <a:cxn ang="0">
                    <a:pos x="159" y="286"/>
                  </a:cxn>
                  <a:cxn ang="0">
                    <a:pos x="136" y="281"/>
                  </a:cxn>
                  <a:cxn ang="0">
                    <a:pos x="123" y="276"/>
                  </a:cxn>
                  <a:cxn ang="0">
                    <a:pos x="99" y="282"/>
                  </a:cxn>
                  <a:cxn ang="0">
                    <a:pos x="78" y="292"/>
                  </a:cxn>
                </a:cxnLst>
                <a:rect l="0" t="0" r="r" b="b"/>
                <a:pathLst>
                  <a:path w="922" h="437">
                    <a:moveTo>
                      <a:pt x="71" y="294"/>
                    </a:moveTo>
                    <a:lnTo>
                      <a:pt x="65" y="289"/>
                    </a:lnTo>
                    <a:lnTo>
                      <a:pt x="58" y="291"/>
                    </a:lnTo>
                    <a:lnTo>
                      <a:pt x="50" y="286"/>
                    </a:lnTo>
                    <a:lnTo>
                      <a:pt x="50" y="282"/>
                    </a:lnTo>
                    <a:lnTo>
                      <a:pt x="60" y="282"/>
                    </a:lnTo>
                    <a:lnTo>
                      <a:pt x="50" y="267"/>
                    </a:lnTo>
                    <a:lnTo>
                      <a:pt x="38" y="257"/>
                    </a:lnTo>
                    <a:lnTo>
                      <a:pt x="23" y="254"/>
                    </a:lnTo>
                    <a:lnTo>
                      <a:pt x="21" y="257"/>
                    </a:lnTo>
                    <a:lnTo>
                      <a:pt x="13" y="251"/>
                    </a:lnTo>
                    <a:lnTo>
                      <a:pt x="15" y="248"/>
                    </a:lnTo>
                    <a:lnTo>
                      <a:pt x="10" y="243"/>
                    </a:lnTo>
                    <a:lnTo>
                      <a:pt x="0" y="239"/>
                    </a:lnTo>
                    <a:lnTo>
                      <a:pt x="3" y="231"/>
                    </a:lnTo>
                    <a:lnTo>
                      <a:pt x="6" y="218"/>
                    </a:lnTo>
                    <a:lnTo>
                      <a:pt x="3" y="214"/>
                    </a:lnTo>
                    <a:lnTo>
                      <a:pt x="1" y="203"/>
                    </a:lnTo>
                    <a:lnTo>
                      <a:pt x="6" y="201"/>
                    </a:lnTo>
                    <a:lnTo>
                      <a:pt x="11" y="194"/>
                    </a:lnTo>
                    <a:lnTo>
                      <a:pt x="11" y="189"/>
                    </a:lnTo>
                    <a:lnTo>
                      <a:pt x="16" y="184"/>
                    </a:lnTo>
                    <a:lnTo>
                      <a:pt x="28" y="194"/>
                    </a:lnTo>
                    <a:lnTo>
                      <a:pt x="30" y="199"/>
                    </a:lnTo>
                    <a:lnTo>
                      <a:pt x="38" y="203"/>
                    </a:lnTo>
                    <a:lnTo>
                      <a:pt x="45" y="203"/>
                    </a:lnTo>
                    <a:lnTo>
                      <a:pt x="45" y="196"/>
                    </a:lnTo>
                    <a:lnTo>
                      <a:pt x="48" y="194"/>
                    </a:lnTo>
                    <a:lnTo>
                      <a:pt x="41" y="176"/>
                    </a:lnTo>
                    <a:lnTo>
                      <a:pt x="50" y="176"/>
                    </a:lnTo>
                    <a:lnTo>
                      <a:pt x="56" y="176"/>
                    </a:lnTo>
                    <a:lnTo>
                      <a:pt x="56" y="169"/>
                    </a:lnTo>
                    <a:lnTo>
                      <a:pt x="53" y="166"/>
                    </a:lnTo>
                    <a:lnTo>
                      <a:pt x="55" y="161"/>
                    </a:lnTo>
                    <a:lnTo>
                      <a:pt x="63" y="158"/>
                    </a:lnTo>
                    <a:lnTo>
                      <a:pt x="66" y="156"/>
                    </a:lnTo>
                    <a:lnTo>
                      <a:pt x="68" y="151"/>
                    </a:lnTo>
                    <a:lnTo>
                      <a:pt x="71" y="148"/>
                    </a:lnTo>
                    <a:lnTo>
                      <a:pt x="76" y="150"/>
                    </a:lnTo>
                    <a:lnTo>
                      <a:pt x="78" y="146"/>
                    </a:lnTo>
                    <a:lnTo>
                      <a:pt x="76" y="141"/>
                    </a:lnTo>
                    <a:lnTo>
                      <a:pt x="78" y="140"/>
                    </a:lnTo>
                    <a:lnTo>
                      <a:pt x="84" y="143"/>
                    </a:lnTo>
                    <a:lnTo>
                      <a:pt x="89" y="145"/>
                    </a:lnTo>
                    <a:lnTo>
                      <a:pt x="89" y="148"/>
                    </a:lnTo>
                    <a:lnTo>
                      <a:pt x="86" y="151"/>
                    </a:lnTo>
                    <a:lnTo>
                      <a:pt x="88" y="155"/>
                    </a:lnTo>
                    <a:lnTo>
                      <a:pt x="93" y="151"/>
                    </a:lnTo>
                    <a:lnTo>
                      <a:pt x="94" y="148"/>
                    </a:lnTo>
                    <a:lnTo>
                      <a:pt x="98" y="146"/>
                    </a:lnTo>
                    <a:lnTo>
                      <a:pt x="98" y="150"/>
                    </a:lnTo>
                    <a:lnTo>
                      <a:pt x="101" y="146"/>
                    </a:lnTo>
                    <a:lnTo>
                      <a:pt x="101" y="145"/>
                    </a:lnTo>
                    <a:lnTo>
                      <a:pt x="106" y="145"/>
                    </a:lnTo>
                    <a:lnTo>
                      <a:pt x="111" y="141"/>
                    </a:lnTo>
                    <a:lnTo>
                      <a:pt x="116" y="141"/>
                    </a:lnTo>
                    <a:lnTo>
                      <a:pt x="118" y="146"/>
                    </a:lnTo>
                    <a:lnTo>
                      <a:pt x="124" y="150"/>
                    </a:lnTo>
                    <a:lnTo>
                      <a:pt x="133" y="148"/>
                    </a:lnTo>
                    <a:lnTo>
                      <a:pt x="136" y="148"/>
                    </a:lnTo>
                    <a:lnTo>
                      <a:pt x="139" y="151"/>
                    </a:lnTo>
                    <a:lnTo>
                      <a:pt x="141" y="151"/>
                    </a:lnTo>
                    <a:lnTo>
                      <a:pt x="146" y="156"/>
                    </a:lnTo>
                    <a:lnTo>
                      <a:pt x="153" y="156"/>
                    </a:lnTo>
                    <a:lnTo>
                      <a:pt x="156" y="161"/>
                    </a:lnTo>
                    <a:lnTo>
                      <a:pt x="163" y="166"/>
                    </a:lnTo>
                    <a:lnTo>
                      <a:pt x="166" y="166"/>
                    </a:lnTo>
                    <a:lnTo>
                      <a:pt x="167" y="169"/>
                    </a:lnTo>
                    <a:lnTo>
                      <a:pt x="169" y="174"/>
                    </a:lnTo>
                    <a:lnTo>
                      <a:pt x="171" y="174"/>
                    </a:lnTo>
                    <a:lnTo>
                      <a:pt x="174" y="171"/>
                    </a:lnTo>
                    <a:lnTo>
                      <a:pt x="174" y="164"/>
                    </a:lnTo>
                    <a:lnTo>
                      <a:pt x="179" y="163"/>
                    </a:lnTo>
                    <a:lnTo>
                      <a:pt x="182" y="166"/>
                    </a:lnTo>
                    <a:lnTo>
                      <a:pt x="191" y="168"/>
                    </a:lnTo>
                    <a:lnTo>
                      <a:pt x="194" y="173"/>
                    </a:lnTo>
                    <a:lnTo>
                      <a:pt x="197" y="173"/>
                    </a:lnTo>
                    <a:lnTo>
                      <a:pt x="204" y="169"/>
                    </a:lnTo>
                    <a:lnTo>
                      <a:pt x="204" y="161"/>
                    </a:lnTo>
                    <a:lnTo>
                      <a:pt x="209" y="161"/>
                    </a:lnTo>
                    <a:lnTo>
                      <a:pt x="209" y="156"/>
                    </a:lnTo>
                    <a:lnTo>
                      <a:pt x="214" y="156"/>
                    </a:lnTo>
                    <a:lnTo>
                      <a:pt x="216" y="159"/>
                    </a:lnTo>
                    <a:lnTo>
                      <a:pt x="219" y="155"/>
                    </a:lnTo>
                    <a:lnTo>
                      <a:pt x="224" y="155"/>
                    </a:lnTo>
                    <a:lnTo>
                      <a:pt x="231" y="159"/>
                    </a:lnTo>
                    <a:lnTo>
                      <a:pt x="232" y="163"/>
                    </a:lnTo>
                    <a:lnTo>
                      <a:pt x="239" y="163"/>
                    </a:lnTo>
                    <a:lnTo>
                      <a:pt x="239" y="156"/>
                    </a:lnTo>
                    <a:lnTo>
                      <a:pt x="242" y="156"/>
                    </a:lnTo>
                    <a:lnTo>
                      <a:pt x="247" y="156"/>
                    </a:lnTo>
                    <a:lnTo>
                      <a:pt x="251" y="153"/>
                    </a:lnTo>
                    <a:lnTo>
                      <a:pt x="256" y="156"/>
                    </a:lnTo>
                    <a:lnTo>
                      <a:pt x="259" y="158"/>
                    </a:lnTo>
                    <a:lnTo>
                      <a:pt x="257" y="161"/>
                    </a:lnTo>
                    <a:lnTo>
                      <a:pt x="254" y="163"/>
                    </a:lnTo>
                    <a:lnTo>
                      <a:pt x="259" y="168"/>
                    </a:lnTo>
                    <a:lnTo>
                      <a:pt x="264" y="168"/>
                    </a:lnTo>
                    <a:lnTo>
                      <a:pt x="265" y="168"/>
                    </a:lnTo>
                    <a:lnTo>
                      <a:pt x="269" y="169"/>
                    </a:lnTo>
                    <a:lnTo>
                      <a:pt x="275" y="168"/>
                    </a:lnTo>
                    <a:lnTo>
                      <a:pt x="284" y="173"/>
                    </a:lnTo>
                    <a:lnTo>
                      <a:pt x="290" y="173"/>
                    </a:lnTo>
                    <a:lnTo>
                      <a:pt x="292" y="168"/>
                    </a:lnTo>
                    <a:lnTo>
                      <a:pt x="292" y="163"/>
                    </a:lnTo>
                    <a:lnTo>
                      <a:pt x="295" y="161"/>
                    </a:lnTo>
                    <a:lnTo>
                      <a:pt x="302" y="164"/>
                    </a:lnTo>
                    <a:lnTo>
                      <a:pt x="310" y="166"/>
                    </a:lnTo>
                    <a:lnTo>
                      <a:pt x="317" y="163"/>
                    </a:lnTo>
                    <a:lnTo>
                      <a:pt x="320" y="159"/>
                    </a:lnTo>
                    <a:lnTo>
                      <a:pt x="319" y="143"/>
                    </a:lnTo>
                    <a:lnTo>
                      <a:pt x="317" y="141"/>
                    </a:lnTo>
                    <a:lnTo>
                      <a:pt x="309" y="141"/>
                    </a:lnTo>
                    <a:lnTo>
                      <a:pt x="305" y="138"/>
                    </a:lnTo>
                    <a:lnTo>
                      <a:pt x="304" y="135"/>
                    </a:lnTo>
                    <a:lnTo>
                      <a:pt x="299" y="135"/>
                    </a:lnTo>
                    <a:lnTo>
                      <a:pt x="295" y="131"/>
                    </a:lnTo>
                    <a:lnTo>
                      <a:pt x="289" y="131"/>
                    </a:lnTo>
                    <a:lnTo>
                      <a:pt x="289" y="128"/>
                    </a:lnTo>
                    <a:lnTo>
                      <a:pt x="287" y="126"/>
                    </a:lnTo>
                    <a:lnTo>
                      <a:pt x="289" y="123"/>
                    </a:lnTo>
                    <a:lnTo>
                      <a:pt x="292" y="123"/>
                    </a:lnTo>
                    <a:lnTo>
                      <a:pt x="294" y="118"/>
                    </a:lnTo>
                    <a:lnTo>
                      <a:pt x="297" y="115"/>
                    </a:lnTo>
                    <a:lnTo>
                      <a:pt x="295" y="110"/>
                    </a:lnTo>
                    <a:lnTo>
                      <a:pt x="292" y="110"/>
                    </a:lnTo>
                    <a:lnTo>
                      <a:pt x="292" y="105"/>
                    </a:lnTo>
                    <a:lnTo>
                      <a:pt x="297" y="96"/>
                    </a:lnTo>
                    <a:lnTo>
                      <a:pt x="304" y="93"/>
                    </a:lnTo>
                    <a:lnTo>
                      <a:pt x="314" y="91"/>
                    </a:lnTo>
                    <a:lnTo>
                      <a:pt x="317" y="93"/>
                    </a:lnTo>
                    <a:lnTo>
                      <a:pt x="320" y="91"/>
                    </a:lnTo>
                    <a:lnTo>
                      <a:pt x="320" y="86"/>
                    </a:lnTo>
                    <a:lnTo>
                      <a:pt x="315" y="85"/>
                    </a:lnTo>
                    <a:lnTo>
                      <a:pt x="312" y="81"/>
                    </a:lnTo>
                    <a:lnTo>
                      <a:pt x="307" y="81"/>
                    </a:lnTo>
                    <a:lnTo>
                      <a:pt x="305" y="85"/>
                    </a:lnTo>
                    <a:lnTo>
                      <a:pt x="300" y="81"/>
                    </a:lnTo>
                    <a:lnTo>
                      <a:pt x="294" y="81"/>
                    </a:lnTo>
                    <a:lnTo>
                      <a:pt x="294" y="80"/>
                    </a:lnTo>
                    <a:lnTo>
                      <a:pt x="295" y="78"/>
                    </a:lnTo>
                    <a:lnTo>
                      <a:pt x="302" y="78"/>
                    </a:lnTo>
                    <a:lnTo>
                      <a:pt x="300" y="73"/>
                    </a:lnTo>
                    <a:lnTo>
                      <a:pt x="294" y="73"/>
                    </a:lnTo>
                    <a:lnTo>
                      <a:pt x="289" y="71"/>
                    </a:lnTo>
                    <a:lnTo>
                      <a:pt x="292" y="70"/>
                    </a:lnTo>
                    <a:lnTo>
                      <a:pt x="289" y="65"/>
                    </a:lnTo>
                    <a:lnTo>
                      <a:pt x="290" y="63"/>
                    </a:lnTo>
                    <a:lnTo>
                      <a:pt x="295" y="63"/>
                    </a:lnTo>
                    <a:lnTo>
                      <a:pt x="299" y="60"/>
                    </a:lnTo>
                    <a:lnTo>
                      <a:pt x="302" y="60"/>
                    </a:lnTo>
                    <a:lnTo>
                      <a:pt x="304" y="63"/>
                    </a:lnTo>
                    <a:lnTo>
                      <a:pt x="309" y="61"/>
                    </a:lnTo>
                    <a:lnTo>
                      <a:pt x="314" y="65"/>
                    </a:lnTo>
                    <a:lnTo>
                      <a:pt x="315" y="63"/>
                    </a:lnTo>
                    <a:lnTo>
                      <a:pt x="315" y="60"/>
                    </a:lnTo>
                    <a:lnTo>
                      <a:pt x="320" y="58"/>
                    </a:lnTo>
                    <a:lnTo>
                      <a:pt x="324" y="58"/>
                    </a:lnTo>
                    <a:lnTo>
                      <a:pt x="327" y="61"/>
                    </a:lnTo>
                    <a:lnTo>
                      <a:pt x="329" y="60"/>
                    </a:lnTo>
                    <a:lnTo>
                      <a:pt x="330" y="57"/>
                    </a:lnTo>
                    <a:lnTo>
                      <a:pt x="339" y="53"/>
                    </a:lnTo>
                    <a:lnTo>
                      <a:pt x="344" y="53"/>
                    </a:lnTo>
                    <a:lnTo>
                      <a:pt x="350" y="50"/>
                    </a:lnTo>
                    <a:lnTo>
                      <a:pt x="355" y="50"/>
                    </a:lnTo>
                    <a:lnTo>
                      <a:pt x="357" y="48"/>
                    </a:lnTo>
                    <a:lnTo>
                      <a:pt x="363" y="45"/>
                    </a:lnTo>
                    <a:lnTo>
                      <a:pt x="370" y="45"/>
                    </a:lnTo>
                    <a:lnTo>
                      <a:pt x="373" y="42"/>
                    </a:lnTo>
                    <a:lnTo>
                      <a:pt x="377" y="42"/>
                    </a:lnTo>
                    <a:lnTo>
                      <a:pt x="380" y="43"/>
                    </a:lnTo>
                    <a:lnTo>
                      <a:pt x="382" y="42"/>
                    </a:lnTo>
                    <a:lnTo>
                      <a:pt x="382" y="37"/>
                    </a:lnTo>
                    <a:lnTo>
                      <a:pt x="385" y="35"/>
                    </a:lnTo>
                    <a:lnTo>
                      <a:pt x="390" y="35"/>
                    </a:lnTo>
                    <a:lnTo>
                      <a:pt x="390" y="32"/>
                    </a:lnTo>
                    <a:lnTo>
                      <a:pt x="393" y="30"/>
                    </a:lnTo>
                    <a:lnTo>
                      <a:pt x="397" y="32"/>
                    </a:lnTo>
                    <a:lnTo>
                      <a:pt x="400" y="32"/>
                    </a:lnTo>
                    <a:lnTo>
                      <a:pt x="405" y="30"/>
                    </a:lnTo>
                    <a:lnTo>
                      <a:pt x="410" y="28"/>
                    </a:lnTo>
                    <a:lnTo>
                      <a:pt x="420" y="22"/>
                    </a:lnTo>
                    <a:lnTo>
                      <a:pt x="423" y="22"/>
                    </a:lnTo>
                    <a:lnTo>
                      <a:pt x="425" y="20"/>
                    </a:lnTo>
                    <a:lnTo>
                      <a:pt x="430" y="20"/>
                    </a:lnTo>
                    <a:lnTo>
                      <a:pt x="433" y="15"/>
                    </a:lnTo>
                    <a:lnTo>
                      <a:pt x="437" y="17"/>
                    </a:lnTo>
                    <a:lnTo>
                      <a:pt x="443" y="15"/>
                    </a:lnTo>
                    <a:lnTo>
                      <a:pt x="443" y="12"/>
                    </a:lnTo>
                    <a:lnTo>
                      <a:pt x="442" y="8"/>
                    </a:lnTo>
                    <a:lnTo>
                      <a:pt x="443" y="7"/>
                    </a:lnTo>
                    <a:lnTo>
                      <a:pt x="450" y="7"/>
                    </a:lnTo>
                    <a:lnTo>
                      <a:pt x="452" y="3"/>
                    </a:lnTo>
                    <a:lnTo>
                      <a:pt x="457" y="0"/>
                    </a:lnTo>
                    <a:lnTo>
                      <a:pt x="458" y="2"/>
                    </a:lnTo>
                    <a:lnTo>
                      <a:pt x="463" y="0"/>
                    </a:lnTo>
                    <a:lnTo>
                      <a:pt x="468" y="2"/>
                    </a:lnTo>
                    <a:lnTo>
                      <a:pt x="475" y="2"/>
                    </a:lnTo>
                    <a:lnTo>
                      <a:pt x="481" y="5"/>
                    </a:lnTo>
                    <a:lnTo>
                      <a:pt x="486" y="5"/>
                    </a:lnTo>
                    <a:lnTo>
                      <a:pt x="491" y="3"/>
                    </a:lnTo>
                    <a:lnTo>
                      <a:pt x="496" y="3"/>
                    </a:lnTo>
                    <a:lnTo>
                      <a:pt x="500" y="8"/>
                    </a:lnTo>
                    <a:lnTo>
                      <a:pt x="501" y="10"/>
                    </a:lnTo>
                    <a:lnTo>
                      <a:pt x="503" y="15"/>
                    </a:lnTo>
                    <a:lnTo>
                      <a:pt x="506" y="18"/>
                    </a:lnTo>
                    <a:lnTo>
                      <a:pt x="510" y="20"/>
                    </a:lnTo>
                    <a:lnTo>
                      <a:pt x="510" y="22"/>
                    </a:lnTo>
                    <a:lnTo>
                      <a:pt x="508" y="27"/>
                    </a:lnTo>
                    <a:lnTo>
                      <a:pt x="510" y="30"/>
                    </a:lnTo>
                    <a:lnTo>
                      <a:pt x="510" y="32"/>
                    </a:lnTo>
                    <a:lnTo>
                      <a:pt x="505" y="33"/>
                    </a:lnTo>
                    <a:lnTo>
                      <a:pt x="508" y="37"/>
                    </a:lnTo>
                    <a:lnTo>
                      <a:pt x="510" y="38"/>
                    </a:lnTo>
                    <a:lnTo>
                      <a:pt x="516" y="37"/>
                    </a:lnTo>
                    <a:lnTo>
                      <a:pt x="520" y="38"/>
                    </a:lnTo>
                    <a:lnTo>
                      <a:pt x="523" y="38"/>
                    </a:lnTo>
                    <a:lnTo>
                      <a:pt x="523" y="33"/>
                    </a:lnTo>
                    <a:lnTo>
                      <a:pt x="526" y="33"/>
                    </a:lnTo>
                    <a:lnTo>
                      <a:pt x="528" y="37"/>
                    </a:lnTo>
                    <a:lnTo>
                      <a:pt x="531" y="37"/>
                    </a:lnTo>
                    <a:lnTo>
                      <a:pt x="531" y="33"/>
                    </a:lnTo>
                    <a:lnTo>
                      <a:pt x="530" y="30"/>
                    </a:lnTo>
                    <a:lnTo>
                      <a:pt x="531" y="28"/>
                    </a:lnTo>
                    <a:lnTo>
                      <a:pt x="540" y="33"/>
                    </a:lnTo>
                    <a:lnTo>
                      <a:pt x="540" y="42"/>
                    </a:lnTo>
                    <a:lnTo>
                      <a:pt x="543" y="47"/>
                    </a:lnTo>
                    <a:lnTo>
                      <a:pt x="546" y="47"/>
                    </a:lnTo>
                    <a:lnTo>
                      <a:pt x="550" y="43"/>
                    </a:lnTo>
                    <a:lnTo>
                      <a:pt x="548" y="42"/>
                    </a:lnTo>
                    <a:lnTo>
                      <a:pt x="546" y="38"/>
                    </a:lnTo>
                    <a:lnTo>
                      <a:pt x="551" y="38"/>
                    </a:lnTo>
                    <a:lnTo>
                      <a:pt x="560" y="42"/>
                    </a:lnTo>
                    <a:lnTo>
                      <a:pt x="563" y="42"/>
                    </a:lnTo>
                    <a:lnTo>
                      <a:pt x="566" y="40"/>
                    </a:lnTo>
                    <a:lnTo>
                      <a:pt x="569" y="40"/>
                    </a:lnTo>
                    <a:lnTo>
                      <a:pt x="568" y="45"/>
                    </a:lnTo>
                    <a:lnTo>
                      <a:pt x="564" y="47"/>
                    </a:lnTo>
                    <a:lnTo>
                      <a:pt x="564" y="53"/>
                    </a:lnTo>
                    <a:lnTo>
                      <a:pt x="568" y="57"/>
                    </a:lnTo>
                    <a:lnTo>
                      <a:pt x="571" y="57"/>
                    </a:lnTo>
                    <a:lnTo>
                      <a:pt x="574" y="53"/>
                    </a:lnTo>
                    <a:lnTo>
                      <a:pt x="579" y="52"/>
                    </a:lnTo>
                    <a:lnTo>
                      <a:pt x="589" y="55"/>
                    </a:lnTo>
                    <a:lnTo>
                      <a:pt x="591" y="57"/>
                    </a:lnTo>
                    <a:lnTo>
                      <a:pt x="594" y="53"/>
                    </a:lnTo>
                    <a:lnTo>
                      <a:pt x="594" y="48"/>
                    </a:lnTo>
                    <a:lnTo>
                      <a:pt x="598" y="47"/>
                    </a:lnTo>
                    <a:lnTo>
                      <a:pt x="606" y="47"/>
                    </a:lnTo>
                    <a:lnTo>
                      <a:pt x="609" y="43"/>
                    </a:lnTo>
                    <a:lnTo>
                      <a:pt x="611" y="40"/>
                    </a:lnTo>
                    <a:lnTo>
                      <a:pt x="616" y="37"/>
                    </a:lnTo>
                    <a:lnTo>
                      <a:pt x="616" y="33"/>
                    </a:lnTo>
                    <a:lnTo>
                      <a:pt x="621" y="30"/>
                    </a:lnTo>
                    <a:lnTo>
                      <a:pt x="624" y="28"/>
                    </a:lnTo>
                    <a:lnTo>
                      <a:pt x="629" y="25"/>
                    </a:lnTo>
                    <a:lnTo>
                      <a:pt x="634" y="23"/>
                    </a:lnTo>
                    <a:lnTo>
                      <a:pt x="641" y="22"/>
                    </a:lnTo>
                    <a:lnTo>
                      <a:pt x="643" y="23"/>
                    </a:lnTo>
                    <a:lnTo>
                      <a:pt x="643" y="27"/>
                    </a:lnTo>
                    <a:lnTo>
                      <a:pt x="639" y="32"/>
                    </a:lnTo>
                    <a:lnTo>
                      <a:pt x="634" y="32"/>
                    </a:lnTo>
                    <a:lnTo>
                      <a:pt x="638" y="35"/>
                    </a:lnTo>
                    <a:lnTo>
                      <a:pt x="681" y="65"/>
                    </a:lnTo>
                    <a:lnTo>
                      <a:pt x="741" y="131"/>
                    </a:lnTo>
                    <a:lnTo>
                      <a:pt x="746" y="131"/>
                    </a:lnTo>
                    <a:lnTo>
                      <a:pt x="751" y="128"/>
                    </a:lnTo>
                    <a:lnTo>
                      <a:pt x="751" y="126"/>
                    </a:lnTo>
                    <a:lnTo>
                      <a:pt x="749" y="125"/>
                    </a:lnTo>
                    <a:lnTo>
                      <a:pt x="749" y="120"/>
                    </a:lnTo>
                    <a:lnTo>
                      <a:pt x="754" y="118"/>
                    </a:lnTo>
                    <a:lnTo>
                      <a:pt x="760" y="121"/>
                    </a:lnTo>
                    <a:lnTo>
                      <a:pt x="759" y="125"/>
                    </a:lnTo>
                    <a:lnTo>
                      <a:pt x="760" y="128"/>
                    </a:lnTo>
                    <a:lnTo>
                      <a:pt x="765" y="130"/>
                    </a:lnTo>
                    <a:lnTo>
                      <a:pt x="769" y="133"/>
                    </a:lnTo>
                    <a:lnTo>
                      <a:pt x="774" y="133"/>
                    </a:lnTo>
                    <a:lnTo>
                      <a:pt x="777" y="130"/>
                    </a:lnTo>
                    <a:lnTo>
                      <a:pt x="780" y="130"/>
                    </a:lnTo>
                    <a:lnTo>
                      <a:pt x="787" y="133"/>
                    </a:lnTo>
                    <a:lnTo>
                      <a:pt x="792" y="131"/>
                    </a:lnTo>
                    <a:lnTo>
                      <a:pt x="795" y="131"/>
                    </a:lnTo>
                    <a:lnTo>
                      <a:pt x="800" y="130"/>
                    </a:lnTo>
                    <a:lnTo>
                      <a:pt x="802" y="128"/>
                    </a:lnTo>
                    <a:lnTo>
                      <a:pt x="800" y="125"/>
                    </a:lnTo>
                    <a:lnTo>
                      <a:pt x="802" y="123"/>
                    </a:lnTo>
                    <a:lnTo>
                      <a:pt x="809" y="121"/>
                    </a:lnTo>
                    <a:lnTo>
                      <a:pt x="819" y="121"/>
                    </a:lnTo>
                    <a:lnTo>
                      <a:pt x="825" y="125"/>
                    </a:lnTo>
                    <a:lnTo>
                      <a:pt x="832" y="128"/>
                    </a:lnTo>
                    <a:lnTo>
                      <a:pt x="837" y="135"/>
                    </a:lnTo>
                    <a:lnTo>
                      <a:pt x="839" y="140"/>
                    </a:lnTo>
                    <a:lnTo>
                      <a:pt x="842" y="140"/>
                    </a:lnTo>
                    <a:lnTo>
                      <a:pt x="847" y="141"/>
                    </a:lnTo>
                    <a:lnTo>
                      <a:pt x="852" y="145"/>
                    </a:lnTo>
                    <a:lnTo>
                      <a:pt x="854" y="145"/>
                    </a:lnTo>
                    <a:lnTo>
                      <a:pt x="857" y="146"/>
                    </a:lnTo>
                    <a:lnTo>
                      <a:pt x="857" y="150"/>
                    </a:lnTo>
                    <a:lnTo>
                      <a:pt x="857" y="151"/>
                    </a:lnTo>
                    <a:lnTo>
                      <a:pt x="857" y="155"/>
                    </a:lnTo>
                    <a:lnTo>
                      <a:pt x="859" y="158"/>
                    </a:lnTo>
                    <a:lnTo>
                      <a:pt x="860" y="159"/>
                    </a:lnTo>
                    <a:lnTo>
                      <a:pt x="862" y="161"/>
                    </a:lnTo>
                    <a:lnTo>
                      <a:pt x="863" y="161"/>
                    </a:lnTo>
                    <a:lnTo>
                      <a:pt x="868" y="163"/>
                    </a:lnTo>
                    <a:lnTo>
                      <a:pt x="872" y="164"/>
                    </a:lnTo>
                    <a:lnTo>
                      <a:pt x="873" y="161"/>
                    </a:lnTo>
                    <a:lnTo>
                      <a:pt x="877" y="159"/>
                    </a:lnTo>
                    <a:lnTo>
                      <a:pt x="888" y="159"/>
                    </a:lnTo>
                    <a:lnTo>
                      <a:pt x="893" y="158"/>
                    </a:lnTo>
                    <a:lnTo>
                      <a:pt x="897" y="155"/>
                    </a:lnTo>
                    <a:lnTo>
                      <a:pt x="902" y="151"/>
                    </a:lnTo>
                    <a:lnTo>
                      <a:pt x="903" y="153"/>
                    </a:lnTo>
                    <a:lnTo>
                      <a:pt x="902" y="158"/>
                    </a:lnTo>
                    <a:lnTo>
                      <a:pt x="903" y="161"/>
                    </a:lnTo>
                    <a:lnTo>
                      <a:pt x="907" y="163"/>
                    </a:lnTo>
                    <a:lnTo>
                      <a:pt x="912" y="166"/>
                    </a:lnTo>
                    <a:lnTo>
                      <a:pt x="918" y="169"/>
                    </a:lnTo>
                    <a:lnTo>
                      <a:pt x="922" y="171"/>
                    </a:lnTo>
                    <a:lnTo>
                      <a:pt x="917" y="174"/>
                    </a:lnTo>
                    <a:lnTo>
                      <a:pt x="913" y="178"/>
                    </a:lnTo>
                    <a:lnTo>
                      <a:pt x="907" y="183"/>
                    </a:lnTo>
                    <a:lnTo>
                      <a:pt x="907" y="186"/>
                    </a:lnTo>
                    <a:lnTo>
                      <a:pt x="907" y="189"/>
                    </a:lnTo>
                    <a:lnTo>
                      <a:pt x="905" y="194"/>
                    </a:lnTo>
                    <a:lnTo>
                      <a:pt x="897" y="196"/>
                    </a:lnTo>
                    <a:lnTo>
                      <a:pt x="893" y="199"/>
                    </a:lnTo>
                    <a:lnTo>
                      <a:pt x="892" y="204"/>
                    </a:lnTo>
                    <a:lnTo>
                      <a:pt x="892" y="213"/>
                    </a:lnTo>
                    <a:lnTo>
                      <a:pt x="897" y="223"/>
                    </a:lnTo>
                    <a:lnTo>
                      <a:pt x="902" y="228"/>
                    </a:lnTo>
                    <a:lnTo>
                      <a:pt x="902" y="231"/>
                    </a:lnTo>
                    <a:lnTo>
                      <a:pt x="895" y="236"/>
                    </a:lnTo>
                    <a:lnTo>
                      <a:pt x="890" y="238"/>
                    </a:lnTo>
                    <a:lnTo>
                      <a:pt x="885" y="243"/>
                    </a:lnTo>
                    <a:lnTo>
                      <a:pt x="882" y="244"/>
                    </a:lnTo>
                    <a:lnTo>
                      <a:pt x="880" y="243"/>
                    </a:lnTo>
                    <a:lnTo>
                      <a:pt x="878" y="241"/>
                    </a:lnTo>
                    <a:lnTo>
                      <a:pt x="875" y="241"/>
                    </a:lnTo>
                    <a:lnTo>
                      <a:pt x="865" y="243"/>
                    </a:lnTo>
                    <a:lnTo>
                      <a:pt x="859" y="243"/>
                    </a:lnTo>
                    <a:lnTo>
                      <a:pt x="849" y="239"/>
                    </a:lnTo>
                    <a:lnTo>
                      <a:pt x="844" y="238"/>
                    </a:lnTo>
                    <a:lnTo>
                      <a:pt x="840" y="239"/>
                    </a:lnTo>
                    <a:lnTo>
                      <a:pt x="839" y="249"/>
                    </a:lnTo>
                    <a:lnTo>
                      <a:pt x="837" y="254"/>
                    </a:lnTo>
                    <a:lnTo>
                      <a:pt x="835" y="259"/>
                    </a:lnTo>
                    <a:lnTo>
                      <a:pt x="834" y="272"/>
                    </a:lnTo>
                    <a:lnTo>
                      <a:pt x="834" y="282"/>
                    </a:lnTo>
                    <a:lnTo>
                      <a:pt x="832" y="286"/>
                    </a:lnTo>
                    <a:lnTo>
                      <a:pt x="835" y="287"/>
                    </a:lnTo>
                    <a:lnTo>
                      <a:pt x="840" y="289"/>
                    </a:lnTo>
                    <a:lnTo>
                      <a:pt x="839" y="294"/>
                    </a:lnTo>
                    <a:lnTo>
                      <a:pt x="839" y="297"/>
                    </a:lnTo>
                    <a:lnTo>
                      <a:pt x="835" y="297"/>
                    </a:lnTo>
                    <a:lnTo>
                      <a:pt x="832" y="299"/>
                    </a:lnTo>
                    <a:lnTo>
                      <a:pt x="829" y="299"/>
                    </a:lnTo>
                    <a:lnTo>
                      <a:pt x="825" y="297"/>
                    </a:lnTo>
                    <a:lnTo>
                      <a:pt x="822" y="297"/>
                    </a:lnTo>
                    <a:lnTo>
                      <a:pt x="817" y="299"/>
                    </a:lnTo>
                    <a:lnTo>
                      <a:pt x="805" y="301"/>
                    </a:lnTo>
                    <a:lnTo>
                      <a:pt x="799" y="304"/>
                    </a:lnTo>
                    <a:lnTo>
                      <a:pt x="795" y="304"/>
                    </a:lnTo>
                    <a:lnTo>
                      <a:pt x="792" y="302"/>
                    </a:lnTo>
                    <a:lnTo>
                      <a:pt x="789" y="304"/>
                    </a:lnTo>
                    <a:lnTo>
                      <a:pt x="784" y="307"/>
                    </a:lnTo>
                    <a:lnTo>
                      <a:pt x="784" y="311"/>
                    </a:lnTo>
                    <a:lnTo>
                      <a:pt x="787" y="314"/>
                    </a:lnTo>
                    <a:lnTo>
                      <a:pt x="794" y="314"/>
                    </a:lnTo>
                    <a:lnTo>
                      <a:pt x="800" y="314"/>
                    </a:lnTo>
                    <a:lnTo>
                      <a:pt x="800" y="316"/>
                    </a:lnTo>
                    <a:lnTo>
                      <a:pt x="797" y="319"/>
                    </a:lnTo>
                    <a:lnTo>
                      <a:pt x="799" y="326"/>
                    </a:lnTo>
                    <a:lnTo>
                      <a:pt x="799" y="329"/>
                    </a:lnTo>
                    <a:lnTo>
                      <a:pt x="802" y="332"/>
                    </a:lnTo>
                    <a:lnTo>
                      <a:pt x="802" y="336"/>
                    </a:lnTo>
                    <a:lnTo>
                      <a:pt x="807" y="342"/>
                    </a:lnTo>
                    <a:lnTo>
                      <a:pt x="807" y="347"/>
                    </a:lnTo>
                    <a:lnTo>
                      <a:pt x="814" y="351"/>
                    </a:lnTo>
                    <a:lnTo>
                      <a:pt x="815" y="359"/>
                    </a:lnTo>
                    <a:lnTo>
                      <a:pt x="812" y="362"/>
                    </a:lnTo>
                    <a:lnTo>
                      <a:pt x="810" y="365"/>
                    </a:lnTo>
                    <a:lnTo>
                      <a:pt x="815" y="370"/>
                    </a:lnTo>
                    <a:lnTo>
                      <a:pt x="812" y="370"/>
                    </a:lnTo>
                    <a:lnTo>
                      <a:pt x="812" y="374"/>
                    </a:lnTo>
                    <a:lnTo>
                      <a:pt x="807" y="375"/>
                    </a:lnTo>
                    <a:lnTo>
                      <a:pt x="807" y="382"/>
                    </a:lnTo>
                    <a:lnTo>
                      <a:pt x="802" y="384"/>
                    </a:lnTo>
                    <a:lnTo>
                      <a:pt x="792" y="382"/>
                    </a:lnTo>
                    <a:lnTo>
                      <a:pt x="782" y="370"/>
                    </a:lnTo>
                    <a:lnTo>
                      <a:pt x="777" y="372"/>
                    </a:lnTo>
                    <a:lnTo>
                      <a:pt x="767" y="369"/>
                    </a:lnTo>
                    <a:lnTo>
                      <a:pt x="752" y="367"/>
                    </a:lnTo>
                    <a:lnTo>
                      <a:pt x="746" y="370"/>
                    </a:lnTo>
                    <a:lnTo>
                      <a:pt x="732" y="367"/>
                    </a:lnTo>
                    <a:lnTo>
                      <a:pt x="721" y="369"/>
                    </a:lnTo>
                    <a:lnTo>
                      <a:pt x="716" y="370"/>
                    </a:lnTo>
                    <a:lnTo>
                      <a:pt x="709" y="369"/>
                    </a:lnTo>
                    <a:lnTo>
                      <a:pt x="706" y="372"/>
                    </a:lnTo>
                    <a:lnTo>
                      <a:pt x="701" y="374"/>
                    </a:lnTo>
                    <a:lnTo>
                      <a:pt x="687" y="372"/>
                    </a:lnTo>
                    <a:lnTo>
                      <a:pt x="677" y="370"/>
                    </a:lnTo>
                    <a:lnTo>
                      <a:pt x="672" y="367"/>
                    </a:lnTo>
                    <a:lnTo>
                      <a:pt x="664" y="367"/>
                    </a:lnTo>
                    <a:lnTo>
                      <a:pt x="662" y="369"/>
                    </a:lnTo>
                    <a:lnTo>
                      <a:pt x="656" y="369"/>
                    </a:lnTo>
                    <a:lnTo>
                      <a:pt x="653" y="367"/>
                    </a:lnTo>
                    <a:lnTo>
                      <a:pt x="649" y="369"/>
                    </a:lnTo>
                    <a:lnTo>
                      <a:pt x="649" y="374"/>
                    </a:lnTo>
                    <a:lnTo>
                      <a:pt x="651" y="379"/>
                    </a:lnTo>
                    <a:lnTo>
                      <a:pt x="651" y="384"/>
                    </a:lnTo>
                    <a:lnTo>
                      <a:pt x="644" y="385"/>
                    </a:lnTo>
                    <a:lnTo>
                      <a:pt x="629" y="385"/>
                    </a:lnTo>
                    <a:lnTo>
                      <a:pt x="611" y="384"/>
                    </a:lnTo>
                    <a:lnTo>
                      <a:pt x="606" y="382"/>
                    </a:lnTo>
                    <a:lnTo>
                      <a:pt x="599" y="380"/>
                    </a:lnTo>
                    <a:lnTo>
                      <a:pt x="594" y="385"/>
                    </a:lnTo>
                    <a:lnTo>
                      <a:pt x="596" y="387"/>
                    </a:lnTo>
                    <a:lnTo>
                      <a:pt x="591" y="390"/>
                    </a:lnTo>
                    <a:lnTo>
                      <a:pt x="589" y="392"/>
                    </a:lnTo>
                    <a:lnTo>
                      <a:pt x="588" y="392"/>
                    </a:lnTo>
                    <a:lnTo>
                      <a:pt x="583" y="399"/>
                    </a:lnTo>
                    <a:lnTo>
                      <a:pt x="579" y="400"/>
                    </a:lnTo>
                    <a:lnTo>
                      <a:pt x="569" y="410"/>
                    </a:lnTo>
                    <a:lnTo>
                      <a:pt x="566" y="417"/>
                    </a:lnTo>
                    <a:lnTo>
                      <a:pt x="563" y="419"/>
                    </a:lnTo>
                    <a:lnTo>
                      <a:pt x="560" y="427"/>
                    </a:lnTo>
                    <a:lnTo>
                      <a:pt x="550" y="435"/>
                    </a:lnTo>
                    <a:lnTo>
                      <a:pt x="546" y="434"/>
                    </a:lnTo>
                    <a:lnTo>
                      <a:pt x="536" y="429"/>
                    </a:lnTo>
                    <a:lnTo>
                      <a:pt x="528" y="429"/>
                    </a:lnTo>
                    <a:lnTo>
                      <a:pt x="520" y="429"/>
                    </a:lnTo>
                    <a:lnTo>
                      <a:pt x="510" y="435"/>
                    </a:lnTo>
                    <a:lnTo>
                      <a:pt x="505" y="434"/>
                    </a:lnTo>
                    <a:lnTo>
                      <a:pt x="495" y="409"/>
                    </a:lnTo>
                    <a:lnTo>
                      <a:pt x="476" y="407"/>
                    </a:lnTo>
                    <a:lnTo>
                      <a:pt x="476" y="375"/>
                    </a:lnTo>
                    <a:lnTo>
                      <a:pt x="468" y="379"/>
                    </a:lnTo>
                    <a:lnTo>
                      <a:pt x="462" y="365"/>
                    </a:lnTo>
                    <a:lnTo>
                      <a:pt x="450" y="357"/>
                    </a:lnTo>
                    <a:lnTo>
                      <a:pt x="410" y="357"/>
                    </a:lnTo>
                    <a:lnTo>
                      <a:pt x="373" y="360"/>
                    </a:lnTo>
                    <a:lnTo>
                      <a:pt x="354" y="349"/>
                    </a:lnTo>
                    <a:lnTo>
                      <a:pt x="339" y="344"/>
                    </a:lnTo>
                    <a:lnTo>
                      <a:pt x="300" y="319"/>
                    </a:lnTo>
                    <a:lnTo>
                      <a:pt x="236" y="331"/>
                    </a:lnTo>
                    <a:lnTo>
                      <a:pt x="256" y="435"/>
                    </a:lnTo>
                    <a:lnTo>
                      <a:pt x="252" y="435"/>
                    </a:lnTo>
                    <a:lnTo>
                      <a:pt x="242" y="437"/>
                    </a:lnTo>
                    <a:lnTo>
                      <a:pt x="226" y="420"/>
                    </a:lnTo>
                    <a:lnTo>
                      <a:pt x="209" y="412"/>
                    </a:lnTo>
                    <a:lnTo>
                      <a:pt x="194" y="410"/>
                    </a:lnTo>
                    <a:lnTo>
                      <a:pt x="182" y="414"/>
                    </a:lnTo>
                    <a:lnTo>
                      <a:pt x="167" y="425"/>
                    </a:lnTo>
                    <a:lnTo>
                      <a:pt x="166" y="420"/>
                    </a:lnTo>
                    <a:lnTo>
                      <a:pt x="164" y="415"/>
                    </a:lnTo>
                    <a:lnTo>
                      <a:pt x="167" y="409"/>
                    </a:lnTo>
                    <a:lnTo>
                      <a:pt x="169" y="402"/>
                    </a:lnTo>
                    <a:lnTo>
                      <a:pt x="167" y="400"/>
                    </a:lnTo>
                    <a:lnTo>
                      <a:pt x="169" y="399"/>
                    </a:lnTo>
                    <a:lnTo>
                      <a:pt x="167" y="397"/>
                    </a:lnTo>
                    <a:lnTo>
                      <a:pt x="163" y="399"/>
                    </a:lnTo>
                    <a:lnTo>
                      <a:pt x="158" y="397"/>
                    </a:lnTo>
                    <a:lnTo>
                      <a:pt x="154" y="395"/>
                    </a:lnTo>
                    <a:lnTo>
                      <a:pt x="151" y="397"/>
                    </a:lnTo>
                    <a:lnTo>
                      <a:pt x="148" y="397"/>
                    </a:lnTo>
                    <a:lnTo>
                      <a:pt x="146" y="392"/>
                    </a:lnTo>
                    <a:lnTo>
                      <a:pt x="144" y="390"/>
                    </a:lnTo>
                    <a:lnTo>
                      <a:pt x="143" y="387"/>
                    </a:lnTo>
                    <a:lnTo>
                      <a:pt x="139" y="385"/>
                    </a:lnTo>
                    <a:lnTo>
                      <a:pt x="138" y="387"/>
                    </a:lnTo>
                    <a:lnTo>
                      <a:pt x="134" y="389"/>
                    </a:lnTo>
                    <a:lnTo>
                      <a:pt x="131" y="387"/>
                    </a:lnTo>
                    <a:lnTo>
                      <a:pt x="133" y="382"/>
                    </a:lnTo>
                    <a:lnTo>
                      <a:pt x="131" y="379"/>
                    </a:lnTo>
                    <a:lnTo>
                      <a:pt x="124" y="370"/>
                    </a:lnTo>
                    <a:lnTo>
                      <a:pt x="124" y="369"/>
                    </a:lnTo>
                    <a:lnTo>
                      <a:pt x="121" y="367"/>
                    </a:lnTo>
                    <a:lnTo>
                      <a:pt x="119" y="364"/>
                    </a:lnTo>
                    <a:lnTo>
                      <a:pt x="118" y="362"/>
                    </a:lnTo>
                    <a:lnTo>
                      <a:pt x="116" y="359"/>
                    </a:lnTo>
                    <a:lnTo>
                      <a:pt x="111" y="357"/>
                    </a:lnTo>
                    <a:lnTo>
                      <a:pt x="108" y="357"/>
                    </a:lnTo>
                    <a:lnTo>
                      <a:pt x="104" y="354"/>
                    </a:lnTo>
                    <a:lnTo>
                      <a:pt x="104" y="351"/>
                    </a:lnTo>
                    <a:lnTo>
                      <a:pt x="108" y="349"/>
                    </a:lnTo>
                    <a:lnTo>
                      <a:pt x="109" y="351"/>
                    </a:lnTo>
                    <a:lnTo>
                      <a:pt x="116" y="349"/>
                    </a:lnTo>
                    <a:lnTo>
                      <a:pt x="119" y="351"/>
                    </a:lnTo>
                    <a:lnTo>
                      <a:pt x="121" y="351"/>
                    </a:lnTo>
                    <a:lnTo>
                      <a:pt x="123" y="351"/>
                    </a:lnTo>
                    <a:lnTo>
                      <a:pt x="126" y="349"/>
                    </a:lnTo>
                    <a:lnTo>
                      <a:pt x="128" y="349"/>
                    </a:lnTo>
                    <a:lnTo>
                      <a:pt x="133" y="349"/>
                    </a:lnTo>
                    <a:lnTo>
                      <a:pt x="134" y="349"/>
                    </a:lnTo>
                    <a:lnTo>
                      <a:pt x="133" y="347"/>
                    </a:lnTo>
                    <a:lnTo>
                      <a:pt x="128" y="347"/>
                    </a:lnTo>
                    <a:lnTo>
                      <a:pt x="126" y="346"/>
                    </a:lnTo>
                    <a:lnTo>
                      <a:pt x="126" y="342"/>
                    </a:lnTo>
                    <a:lnTo>
                      <a:pt x="121" y="337"/>
                    </a:lnTo>
                    <a:lnTo>
                      <a:pt x="121" y="336"/>
                    </a:lnTo>
                    <a:lnTo>
                      <a:pt x="123" y="334"/>
                    </a:lnTo>
                    <a:lnTo>
                      <a:pt x="123" y="331"/>
                    </a:lnTo>
                    <a:lnTo>
                      <a:pt x="123" y="329"/>
                    </a:lnTo>
                    <a:lnTo>
                      <a:pt x="126" y="326"/>
                    </a:lnTo>
                    <a:lnTo>
                      <a:pt x="131" y="324"/>
                    </a:lnTo>
                    <a:lnTo>
                      <a:pt x="134" y="322"/>
                    </a:lnTo>
                    <a:lnTo>
                      <a:pt x="139" y="324"/>
                    </a:lnTo>
                    <a:lnTo>
                      <a:pt x="144" y="324"/>
                    </a:lnTo>
                    <a:lnTo>
                      <a:pt x="148" y="322"/>
                    </a:lnTo>
                    <a:lnTo>
                      <a:pt x="149" y="324"/>
                    </a:lnTo>
                    <a:lnTo>
                      <a:pt x="151" y="324"/>
                    </a:lnTo>
                    <a:lnTo>
                      <a:pt x="154" y="324"/>
                    </a:lnTo>
                    <a:lnTo>
                      <a:pt x="159" y="327"/>
                    </a:lnTo>
                    <a:lnTo>
                      <a:pt x="163" y="327"/>
                    </a:lnTo>
                    <a:lnTo>
                      <a:pt x="167" y="326"/>
                    </a:lnTo>
                    <a:lnTo>
                      <a:pt x="169" y="324"/>
                    </a:lnTo>
                    <a:lnTo>
                      <a:pt x="166" y="322"/>
                    </a:lnTo>
                    <a:lnTo>
                      <a:pt x="161" y="321"/>
                    </a:lnTo>
                    <a:lnTo>
                      <a:pt x="158" y="316"/>
                    </a:lnTo>
                    <a:lnTo>
                      <a:pt x="158" y="311"/>
                    </a:lnTo>
                    <a:lnTo>
                      <a:pt x="161" y="309"/>
                    </a:lnTo>
                    <a:lnTo>
                      <a:pt x="163" y="307"/>
                    </a:lnTo>
                    <a:lnTo>
                      <a:pt x="161" y="306"/>
                    </a:lnTo>
                    <a:lnTo>
                      <a:pt x="159" y="304"/>
                    </a:lnTo>
                    <a:lnTo>
                      <a:pt x="159" y="302"/>
                    </a:lnTo>
                    <a:lnTo>
                      <a:pt x="163" y="297"/>
                    </a:lnTo>
                    <a:lnTo>
                      <a:pt x="163" y="294"/>
                    </a:lnTo>
                    <a:lnTo>
                      <a:pt x="159" y="291"/>
                    </a:lnTo>
                    <a:lnTo>
                      <a:pt x="158" y="287"/>
                    </a:lnTo>
                    <a:lnTo>
                      <a:pt x="159" y="286"/>
                    </a:lnTo>
                    <a:lnTo>
                      <a:pt x="159" y="284"/>
                    </a:lnTo>
                    <a:lnTo>
                      <a:pt x="156" y="284"/>
                    </a:lnTo>
                    <a:lnTo>
                      <a:pt x="154" y="281"/>
                    </a:lnTo>
                    <a:lnTo>
                      <a:pt x="154" y="279"/>
                    </a:lnTo>
                    <a:lnTo>
                      <a:pt x="146" y="279"/>
                    </a:lnTo>
                    <a:lnTo>
                      <a:pt x="143" y="277"/>
                    </a:lnTo>
                    <a:lnTo>
                      <a:pt x="139" y="279"/>
                    </a:lnTo>
                    <a:lnTo>
                      <a:pt x="138" y="281"/>
                    </a:lnTo>
                    <a:lnTo>
                      <a:pt x="136" y="281"/>
                    </a:lnTo>
                    <a:lnTo>
                      <a:pt x="136" y="284"/>
                    </a:lnTo>
                    <a:lnTo>
                      <a:pt x="133" y="284"/>
                    </a:lnTo>
                    <a:lnTo>
                      <a:pt x="129" y="284"/>
                    </a:lnTo>
                    <a:lnTo>
                      <a:pt x="129" y="282"/>
                    </a:lnTo>
                    <a:lnTo>
                      <a:pt x="126" y="282"/>
                    </a:lnTo>
                    <a:lnTo>
                      <a:pt x="124" y="282"/>
                    </a:lnTo>
                    <a:lnTo>
                      <a:pt x="123" y="281"/>
                    </a:lnTo>
                    <a:lnTo>
                      <a:pt x="123" y="277"/>
                    </a:lnTo>
                    <a:lnTo>
                      <a:pt x="123" y="276"/>
                    </a:lnTo>
                    <a:lnTo>
                      <a:pt x="119" y="277"/>
                    </a:lnTo>
                    <a:lnTo>
                      <a:pt x="118" y="277"/>
                    </a:lnTo>
                    <a:lnTo>
                      <a:pt x="114" y="276"/>
                    </a:lnTo>
                    <a:lnTo>
                      <a:pt x="108" y="276"/>
                    </a:lnTo>
                    <a:lnTo>
                      <a:pt x="104" y="279"/>
                    </a:lnTo>
                    <a:lnTo>
                      <a:pt x="104" y="282"/>
                    </a:lnTo>
                    <a:lnTo>
                      <a:pt x="103" y="284"/>
                    </a:lnTo>
                    <a:lnTo>
                      <a:pt x="101" y="282"/>
                    </a:lnTo>
                    <a:lnTo>
                      <a:pt x="99" y="282"/>
                    </a:lnTo>
                    <a:lnTo>
                      <a:pt x="96" y="286"/>
                    </a:lnTo>
                    <a:lnTo>
                      <a:pt x="93" y="286"/>
                    </a:lnTo>
                    <a:lnTo>
                      <a:pt x="91" y="287"/>
                    </a:lnTo>
                    <a:lnTo>
                      <a:pt x="88" y="291"/>
                    </a:lnTo>
                    <a:lnTo>
                      <a:pt x="84" y="291"/>
                    </a:lnTo>
                    <a:lnTo>
                      <a:pt x="84" y="294"/>
                    </a:lnTo>
                    <a:lnTo>
                      <a:pt x="83" y="296"/>
                    </a:lnTo>
                    <a:lnTo>
                      <a:pt x="81" y="294"/>
                    </a:lnTo>
                    <a:lnTo>
                      <a:pt x="78" y="292"/>
                    </a:lnTo>
                    <a:lnTo>
                      <a:pt x="76" y="296"/>
                    </a:lnTo>
                    <a:lnTo>
                      <a:pt x="73" y="296"/>
                    </a:lnTo>
                    <a:lnTo>
                      <a:pt x="73" y="292"/>
                    </a:lnTo>
                    <a:lnTo>
                      <a:pt x="71" y="29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7" name="Freeform 12">
                <a:extLst>
                  <a:ext uri="{FF2B5EF4-FFF2-40B4-BE49-F238E27FC236}">
                    <a16:creationId xmlns:a16="http://schemas.microsoft.com/office/drawing/2014/main" xmlns="" id="{E2D26D88-6F3C-484C-A1F4-2B622CBDB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3552" y="2699041"/>
                <a:ext cx="208698" cy="114135"/>
              </a:xfrm>
              <a:custGeom>
                <a:avLst/>
                <a:gdLst/>
                <a:ahLst/>
                <a:cxnLst>
                  <a:cxn ang="0">
                    <a:pos x="310" y="206"/>
                  </a:cxn>
                  <a:cxn ang="0">
                    <a:pos x="317" y="193"/>
                  </a:cxn>
                  <a:cxn ang="0">
                    <a:pos x="312" y="184"/>
                  </a:cxn>
                  <a:cxn ang="0">
                    <a:pos x="312" y="174"/>
                  </a:cxn>
                  <a:cxn ang="0">
                    <a:pos x="304" y="169"/>
                  </a:cxn>
                  <a:cxn ang="0">
                    <a:pos x="294" y="163"/>
                  </a:cxn>
                  <a:cxn ang="0">
                    <a:pos x="299" y="153"/>
                  </a:cxn>
                  <a:cxn ang="0">
                    <a:pos x="314" y="153"/>
                  </a:cxn>
                  <a:cxn ang="0">
                    <a:pos x="324" y="146"/>
                  </a:cxn>
                  <a:cxn ang="0">
                    <a:pos x="320" y="139"/>
                  </a:cxn>
                  <a:cxn ang="0">
                    <a:pos x="338" y="134"/>
                  </a:cxn>
                  <a:cxn ang="0">
                    <a:pos x="330" y="128"/>
                  </a:cxn>
                  <a:cxn ang="0">
                    <a:pos x="337" y="120"/>
                  </a:cxn>
                  <a:cxn ang="0">
                    <a:pos x="348" y="116"/>
                  </a:cxn>
                  <a:cxn ang="0">
                    <a:pos x="362" y="115"/>
                  </a:cxn>
                  <a:cxn ang="0">
                    <a:pos x="375" y="115"/>
                  </a:cxn>
                  <a:cxn ang="0">
                    <a:pos x="390" y="108"/>
                  </a:cxn>
                  <a:cxn ang="0">
                    <a:pos x="377" y="96"/>
                  </a:cxn>
                  <a:cxn ang="0">
                    <a:pos x="373" y="101"/>
                  </a:cxn>
                  <a:cxn ang="0">
                    <a:pos x="365" y="105"/>
                  </a:cxn>
                  <a:cxn ang="0">
                    <a:pos x="350" y="98"/>
                  </a:cxn>
                  <a:cxn ang="0">
                    <a:pos x="348" y="90"/>
                  </a:cxn>
                  <a:cxn ang="0">
                    <a:pos x="357" y="75"/>
                  </a:cxn>
                  <a:cxn ang="0">
                    <a:pos x="347" y="80"/>
                  </a:cxn>
                  <a:cxn ang="0">
                    <a:pos x="333" y="91"/>
                  </a:cxn>
                  <a:cxn ang="0">
                    <a:pos x="327" y="100"/>
                  </a:cxn>
                  <a:cxn ang="0">
                    <a:pos x="314" y="116"/>
                  </a:cxn>
                  <a:cxn ang="0">
                    <a:pos x="300" y="110"/>
                  </a:cxn>
                  <a:cxn ang="0">
                    <a:pos x="284" y="110"/>
                  </a:cxn>
                  <a:cxn ang="0">
                    <a:pos x="269" y="115"/>
                  </a:cxn>
                  <a:cxn ang="0">
                    <a:pos x="240" y="88"/>
                  </a:cxn>
                  <a:cxn ang="0">
                    <a:pos x="232" y="60"/>
                  </a:cxn>
                  <a:cxn ang="0">
                    <a:pos x="214" y="38"/>
                  </a:cxn>
                  <a:cxn ang="0">
                    <a:pos x="137" y="41"/>
                  </a:cxn>
                  <a:cxn ang="0">
                    <a:pos x="103" y="25"/>
                  </a:cxn>
                  <a:cxn ang="0">
                    <a:pos x="0" y="12"/>
                  </a:cxn>
                  <a:cxn ang="0">
                    <a:pos x="31" y="115"/>
                  </a:cxn>
                  <a:cxn ang="0">
                    <a:pos x="43" y="111"/>
                  </a:cxn>
                  <a:cxn ang="0">
                    <a:pos x="38" y="100"/>
                  </a:cxn>
                  <a:cxn ang="0">
                    <a:pos x="49" y="90"/>
                  </a:cxn>
                  <a:cxn ang="0">
                    <a:pos x="59" y="81"/>
                  </a:cxn>
                  <a:cxn ang="0">
                    <a:pos x="68" y="83"/>
                  </a:cxn>
                  <a:cxn ang="0">
                    <a:pos x="74" y="78"/>
                  </a:cxn>
                  <a:cxn ang="0">
                    <a:pos x="106" y="93"/>
                  </a:cxn>
                  <a:cxn ang="0">
                    <a:pos x="126" y="106"/>
                  </a:cxn>
                  <a:cxn ang="0">
                    <a:pos x="144" y="111"/>
                  </a:cxn>
                  <a:cxn ang="0">
                    <a:pos x="159" y="118"/>
                  </a:cxn>
                  <a:cxn ang="0">
                    <a:pos x="167" y="134"/>
                  </a:cxn>
                  <a:cxn ang="0">
                    <a:pos x="176" y="149"/>
                  </a:cxn>
                  <a:cxn ang="0">
                    <a:pos x="199" y="163"/>
                  </a:cxn>
                  <a:cxn ang="0">
                    <a:pos x="234" y="181"/>
                  </a:cxn>
                  <a:cxn ang="0">
                    <a:pos x="264" y="193"/>
                  </a:cxn>
                  <a:cxn ang="0">
                    <a:pos x="270" y="194"/>
                  </a:cxn>
                  <a:cxn ang="0">
                    <a:pos x="279" y="206"/>
                  </a:cxn>
                  <a:cxn ang="0">
                    <a:pos x="287" y="214"/>
                  </a:cxn>
                  <a:cxn ang="0">
                    <a:pos x="295" y="221"/>
                  </a:cxn>
                  <a:cxn ang="0">
                    <a:pos x="302" y="218"/>
                  </a:cxn>
                  <a:cxn ang="0">
                    <a:pos x="309" y="219"/>
                  </a:cxn>
                </a:cxnLst>
                <a:rect l="0" t="0" r="r" b="b"/>
                <a:pathLst>
                  <a:path w="390" h="221">
                    <a:moveTo>
                      <a:pt x="309" y="219"/>
                    </a:moveTo>
                    <a:lnTo>
                      <a:pt x="310" y="206"/>
                    </a:lnTo>
                    <a:lnTo>
                      <a:pt x="315" y="196"/>
                    </a:lnTo>
                    <a:lnTo>
                      <a:pt x="317" y="193"/>
                    </a:lnTo>
                    <a:lnTo>
                      <a:pt x="317" y="186"/>
                    </a:lnTo>
                    <a:lnTo>
                      <a:pt x="312" y="184"/>
                    </a:lnTo>
                    <a:lnTo>
                      <a:pt x="309" y="179"/>
                    </a:lnTo>
                    <a:lnTo>
                      <a:pt x="312" y="174"/>
                    </a:lnTo>
                    <a:lnTo>
                      <a:pt x="310" y="169"/>
                    </a:lnTo>
                    <a:lnTo>
                      <a:pt x="304" y="169"/>
                    </a:lnTo>
                    <a:lnTo>
                      <a:pt x="299" y="171"/>
                    </a:lnTo>
                    <a:lnTo>
                      <a:pt x="294" y="163"/>
                    </a:lnTo>
                    <a:lnTo>
                      <a:pt x="294" y="156"/>
                    </a:lnTo>
                    <a:lnTo>
                      <a:pt x="299" y="153"/>
                    </a:lnTo>
                    <a:lnTo>
                      <a:pt x="309" y="154"/>
                    </a:lnTo>
                    <a:lnTo>
                      <a:pt x="314" y="153"/>
                    </a:lnTo>
                    <a:lnTo>
                      <a:pt x="314" y="148"/>
                    </a:lnTo>
                    <a:lnTo>
                      <a:pt x="324" y="146"/>
                    </a:lnTo>
                    <a:lnTo>
                      <a:pt x="322" y="143"/>
                    </a:lnTo>
                    <a:lnTo>
                      <a:pt x="320" y="139"/>
                    </a:lnTo>
                    <a:lnTo>
                      <a:pt x="330" y="138"/>
                    </a:lnTo>
                    <a:lnTo>
                      <a:pt x="338" y="134"/>
                    </a:lnTo>
                    <a:lnTo>
                      <a:pt x="338" y="131"/>
                    </a:lnTo>
                    <a:lnTo>
                      <a:pt x="330" y="128"/>
                    </a:lnTo>
                    <a:lnTo>
                      <a:pt x="332" y="121"/>
                    </a:lnTo>
                    <a:lnTo>
                      <a:pt x="337" y="120"/>
                    </a:lnTo>
                    <a:lnTo>
                      <a:pt x="343" y="116"/>
                    </a:lnTo>
                    <a:lnTo>
                      <a:pt x="348" y="116"/>
                    </a:lnTo>
                    <a:lnTo>
                      <a:pt x="357" y="110"/>
                    </a:lnTo>
                    <a:lnTo>
                      <a:pt x="362" y="115"/>
                    </a:lnTo>
                    <a:lnTo>
                      <a:pt x="363" y="116"/>
                    </a:lnTo>
                    <a:lnTo>
                      <a:pt x="375" y="115"/>
                    </a:lnTo>
                    <a:lnTo>
                      <a:pt x="383" y="116"/>
                    </a:lnTo>
                    <a:lnTo>
                      <a:pt x="390" y="108"/>
                    </a:lnTo>
                    <a:lnTo>
                      <a:pt x="390" y="105"/>
                    </a:lnTo>
                    <a:lnTo>
                      <a:pt x="377" y="96"/>
                    </a:lnTo>
                    <a:lnTo>
                      <a:pt x="375" y="95"/>
                    </a:lnTo>
                    <a:lnTo>
                      <a:pt x="373" y="101"/>
                    </a:lnTo>
                    <a:lnTo>
                      <a:pt x="370" y="106"/>
                    </a:lnTo>
                    <a:lnTo>
                      <a:pt x="365" y="105"/>
                    </a:lnTo>
                    <a:lnTo>
                      <a:pt x="360" y="100"/>
                    </a:lnTo>
                    <a:lnTo>
                      <a:pt x="350" y="98"/>
                    </a:lnTo>
                    <a:lnTo>
                      <a:pt x="345" y="95"/>
                    </a:lnTo>
                    <a:lnTo>
                      <a:pt x="348" y="90"/>
                    </a:lnTo>
                    <a:lnTo>
                      <a:pt x="357" y="78"/>
                    </a:lnTo>
                    <a:lnTo>
                      <a:pt x="357" y="75"/>
                    </a:lnTo>
                    <a:lnTo>
                      <a:pt x="352" y="73"/>
                    </a:lnTo>
                    <a:lnTo>
                      <a:pt x="347" y="80"/>
                    </a:lnTo>
                    <a:lnTo>
                      <a:pt x="343" y="81"/>
                    </a:lnTo>
                    <a:lnTo>
                      <a:pt x="333" y="91"/>
                    </a:lnTo>
                    <a:lnTo>
                      <a:pt x="330" y="98"/>
                    </a:lnTo>
                    <a:lnTo>
                      <a:pt x="327" y="100"/>
                    </a:lnTo>
                    <a:lnTo>
                      <a:pt x="324" y="108"/>
                    </a:lnTo>
                    <a:lnTo>
                      <a:pt x="314" y="116"/>
                    </a:lnTo>
                    <a:lnTo>
                      <a:pt x="310" y="115"/>
                    </a:lnTo>
                    <a:lnTo>
                      <a:pt x="300" y="110"/>
                    </a:lnTo>
                    <a:lnTo>
                      <a:pt x="292" y="110"/>
                    </a:lnTo>
                    <a:lnTo>
                      <a:pt x="284" y="110"/>
                    </a:lnTo>
                    <a:lnTo>
                      <a:pt x="274" y="116"/>
                    </a:lnTo>
                    <a:lnTo>
                      <a:pt x="269" y="115"/>
                    </a:lnTo>
                    <a:lnTo>
                      <a:pt x="259" y="90"/>
                    </a:lnTo>
                    <a:lnTo>
                      <a:pt x="240" y="88"/>
                    </a:lnTo>
                    <a:lnTo>
                      <a:pt x="240" y="56"/>
                    </a:lnTo>
                    <a:lnTo>
                      <a:pt x="232" y="60"/>
                    </a:lnTo>
                    <a:lnTo>
                      <a:pt x="226" y="46"/>
                    </a:lnTo>
                    <a:lnTo>
                      <a:pt x="214" y="38"/>
                    </a:lnTo>
                    <a:lnTo>
                      <a:pt x="174" y="38"/>
                    </a:lnTo>
                    <a:lnTo>
                      <a:pt x="137" y="41"/>
                    </a:lnTo>
                    <a:lnTo>
                      <a:pt x="118" y="30"/>
                    </a:lnTo>
                    <a:lnTo>
                      <a:pt x="103" y="25"/>
                    </a:lnTo>
                    <a:lnTo>
                      <a:pt x="64" y="0"/>
                    </a:lnTo>
                    <a:lnTo>
                      <a:pt x="0" y="12"/>
                    </a:lnTo>
                    <a:lnTo>
                      <a:pt x="20" y="116"/>
                    </a:lnTo>
                    <a:lnTo>
                      <a:pt x="31" y="115"/>
                    </a:lnTo>
                    <a:lnTo>
                      <a:pt x="41" y="116"/>
                    </a:lnTo>
                    <a:lnTo>
                      <a:pt x="43" y="111"/>
                    </a:lnTo>
                    <a:lnTo>
                      <a:pt x="39" y="108"/>
                    </a:lnTo>
                    <a:lnTo>
                      <a:pt x="38" y="100"/>
                    </a:lnTo>
                    <a:lnTo>
                      <a:pt x="43" y="90"/>
                    </a:lnTo>
                    <a:lnTo>
                      <a:pt x="49" y="90"/>
                    </a:lnTo>
                    <a:lnTo>
                      <a:pt x="54" y="85"/>
                    </a:lnTo>
                    <a:lnTo>
                      <a:pt x="59" y="81"/>
                    </a:lnTo>
                    <a:lnTo>
                      <a:pt x="64" y="85"/>
                    </a:lnTo>
                    <a:lnTo>
                      <a:pt x="68" y="83"/>
                    </a:lnTo>
                    <a:lnTo>
                      <a:pt x="64" y="78"/>
                    </a:lnTo>
                    <a:lnTo>
                      <a:pt x="74" y="78"/>
                    </a:lnTo>
                    <a:lnTo>
                      <a:pt x="91" y="86"/>
                    </a:lnTo>
                    <a:lnTo>
                      <a:pt x="106" y="93"/>
                    </a:lnTo>
                    <a:lnTo>
                      <a:pt x="108" y="98"/>
                    </a:lnTo>
                    <a:lnTo>
                      <a:pt x="126" y="106"/>
                    </a:lnTo>
                    <a:lnTo>
                      <a:pt x="139" y="113"/>
                    </a:lnTo>
                    <a:lnTo>
                      <a:pt x="144" y="111"/>
                    </a:lnTo>
                    <a:lnTo>
                      <a:pt x="149" y="111"/>
                    </a:lnTo>
                    <a:lnTo>
                      <a:pt x="159" y="118"/>
                    </a:lnTo>
                    <a:lnTo>
                      <a:pt x="162" y="131"/>
                    </a:lnTo>
                    <a:lnTo>
                      <a:pt x="167" y="134"/>
                    </a:lnTo>
                    <a:lnTo>
                      <a:pt x="169" y="141"/>
                    </a:lnTo>
                    <a:lnTo>
                      <a:pt x="176" y="149"/>
                    </a:lnTo>
                    <a:lnTo>
                      <a:pt x="184" y="153"/>
                    </a:lnTo>
                    <a:lnTo>
                      <a:pt x="199" y="163"/>
                    </a:lnTo>
                    <a:lnTo>
                      <a:pt x="216" y="173"/>
                    </a:lnTo>
                    <a:lnTo>
                      <a:pt x="234" y="181"/>
                    </a:lnTo>
                    <a:lnTo>
                      <a:pt x="250" y="191"/>
                    </a:lnTo>
                    <a:lnTo>
                      <a:pt x="264" y="193"/>
                    </a:lnTo>
                    <a:lnTo>
                      <a:pt x="265" y="196"/>
                    </a:lnTo>
                    <a:lnTo>
                      <a:pt x="270" y="194"/>
                    </a:lnTo>
                    <a:lnTo>
                      <a:pt x="279" y="201"/>
                    </a:lnTo>
                    <a:lnTo>
                      <a:pt x="279" y="206"/>
                    </a:lnTo>
                    <a:lnTo>
                      <a:pt x="280" y="216"/>
                    </a:lnTo>
                    <a:lnTo>
                      <a:pt x="287" y="214"/>
                    </a:lnTo>
                    <a:lnTo>
                      <a:pt x="292" y="216"/>
                    </a:lnTo>
                    <a:lnTo>
                      <a:pt x="295" y="221"/>
                    </a:lnTo>
                    <a:lnTo>
                      <a:pt x="299" y="221"/>
                    </a:lnTo>
                    <a:lnTo>
                      <a:pt x="302" y="218"/>
                    </a:lnTo>
                    <a:lnTo>
                      <a:pt x="307" y="218"/>
                    </a:lnTo>
                    <a:lnTo>
                      <a:pt x="309" y="21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8" name="Freeform 13">
                <a:extLst>
                  <a:ext uri="{FF2B5EF4-FFF2-40B4-BE49-F238E27FC236}">
                    <a16:creationId xmlns:a16="http://schemas.microsoft.com/office/drawing/2014/main" xmlns="" id="{93CF8751-649C-4700-B892-E74AB73E3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7163" y="2739507"/>
                <a:ext cx="186223" cy="102722"/>
              </a:xfrm>
              <a:custGeom>
                <a:avLst/>
                <a:gdLst/>
                <a:ahLst/>
                <a:cxnLst>
                  <a:cxn ang="0">
                    <a:pos x="348" y="123"/>
                  </a:cxn>
                  <a:cxn ang="0">
                    <a:pos x="333" y="115"/>
                  </a:cxn>
                  <a:cxn ang="0">
                    <a:pos x="285" y="95"/>
                  </a:cxn>
                  <a:cxn ang="0">
                    <a:pos x="245" y="71"/>
                  </a:cxn>
                  <a:cxn ang="0">
                    <a:pos x="231" y="53"/>
                  </a:cxn>
                  <a:cxn ang="0">
                    <a:pos x="213" y="33"/>
                  </a:cxn>
                  <a:cxn ang="0">
                    <a:pos x="177" y="20"/>
                  </a:cxn>
                  <a:cxn ang="0">
                    <a:pos x="143" y="0"/>
                  </a:cxn>
                  <a:cxn ang="0">
                    <a:pos x="133" y="7"/>
                  </a:cxn>
                  <a:cxn ang="0">
                    <a:pos x="118" y="12"/>
                  </a:cxn>
                  <a:cxn ang="0">
                    <a:pos x="108" y="30"/>
                  </a:cxn>
                  <a:cxn ang="0">
                    <a:pos x="100" y="37"/>
                  </a:cxn>
                  <a:cxn ang="0">
                    <a:pos x="59" y="23"/>
                  </a:cxn>
                  <a:cxn ang="0">
                    <a:pos x="15" y="17"/>
                  </a:cxn>
                  <a:cxn ang="0">
                    <a:pos x="4" y="33"/>
                  </a:cxn>
                  <a:cxn ang="0">
                    <a:pos x="10" y="43"/>
                  </a:cxn>
                  <a:cxn ang="0">
                    <a:pos x="12" y="61"/>
                  </a:cxn>
                  <a:cxn ang="0">
                    <a:pos x="17" y="80"/>
                  </a:cxn>
                  <a:cxn ang="0">
                    <a:pos x="22" y="81"/>
                  </a:cxn>
                  <a:cxn ang="0">
                    <a:pos x="34" y="78"/>
                  </a:cxn>
                  <a:cxn ang="0">
                    <a:pos x="35" y="90"/>
                  </a:cxn>
                  <a:cxn ang="0">
                    <a:pos x="40" y="93"/>
                  </a:cxn>
                  <a:cxn ang="0">
                    <a:pos x="32" y="91"/>
                  </a:cxn>
                  <a:cxn ang="0">
                    <a:pos x="30" y="103"/>
                  </a:cxn>
                  <a:cxn ang="0">
                    <a:pos x="35" y="98"/>
                  </a:cxn>
                  <a:cxn ang="0">
                    <a:pos x="47" y="106"/>
                  </a:cxn>
                  <a:cxn ang="0">
                    <a:pos x="50" y="120"/>
                  </a:cxn>
                  <a:cxn ang="0">
                    <a:pos x="55" y="150"/>
                  </a:cxn>
                  <a:cxn ang="0">
                    <a:pos x="75" y="141"/>
                  </a:cxn>
                  <a:cxn ang="0">
                    <a:pos x="92" y="130"/>
                  </a:cxn>
                  <a:cxn ang="0">
                    <a:pos x="113" y="125"/>
                  </a:cxn>
                  <a:cxn ang="0">
                    <a:pos x="128" y="125"/>
                  </a:cxn>
                  <a:cxn ang="0">
                    <a:pos x="158" y="141"/>
                  </a:cxn>
                  <a:cxn ang="0">
                    <a:pos x="177" y="141"/>
                  </a:cxn>
                  <a:cxn ang="0">
                    <a:pos x="185" y="151"/>
                  </a:cxn>
                  <a:cxn ang="0">
                    <a:pos x="208" y="163"/>
                  </a:cxn>
                  <a:cxn ang="0">
                    <a:pos x="230" y="173"/>
                  </a:cxn>
                  <a:cxn ang="0">
                    <a:pos x="230" y="184"/>
                  </a:cxn>
                  <a:cxn ang="0">
                    <a:pos x="240" y="189"/>
                  </a:cxn>
                  <a:cxn ang="0">
                    <a:pos x="250" y="189"/>
                  </a:cxn>
                  <a:cxn ang="0">
                    <a:pos x="261" y="196"/>
                  </a:cxn>
                  <a:cxn ang="0">
                    <a:pos x="273" y="194"/>
                  </a:cxn>
                  <a:cxn ang="0">
                    <a:pos x="280" y="184"/>
                  </a:cxn>
                  <a:cxn ang="0">
                    <a:pos x="296" y="176"/>
                  </a:cxn>
                  <a:cxn ang="0">
                    <a:pos x="304" y="171"/>
                  </a:cxn>
                  <a:cxn ang="0">
                    <a:pos x="311" y="154"/>
                  </a:cxn>
                  <a:cxn ang="0">
                    <a:pos x="309" y="145"/>
                  </a:cxn>
                  <a:cxn ang="0">
                    <a:pos x="321" y="141"/>
                  </a:cxn>
                  <a:cxn ang="0">
                    <a:pos x="336" y="135"/>
                  </a:cxn>
                  <a:cxn ang="0">
                    <a:pos x="348" y="138"/>
                  </a:cxn>
                </a:cxnLst>
                <a:rect l="0" t="0" r="r" b="b"/>
                <a:pathLst>
                  <a:path w="349" h="198">
                    <a:moveTo>
                      <a:pt x="349" y="138"/>
                    </a:moveTo>
                    <a:lnTo>
                      <a:pt x="348" y="128"/>
                    </a:lnTo>
                    <a:lnTo>
                      <a:pt x="348" y="123"/>
                    </a:lnTo>
                    <a:lnTo>
                      <a:pt x="339" y="116"/>
                    </a:lnTo>
                    <a:lnTo>
                      <a:pt x="334" y="118"/>
                    </a:lnTo>
                    <a:lnTo>
                      <a:pt x="333" y="115"/>
                    </a:lnTo>
                    <a:lnTo>
                      <a:pt x="319" y="113"/>
                    </a:lnTo>
                    <a:lnTo>
                      <a:pt x="303" y="103"/>
                    </a:lnTo>
                    <a:lnTo>
                      <a:pt x="285" y="95"/>
                    </a:lnTo>
                    <a:lnTo>
                      <a:pt x="268" y="85"/>
                    </a:lnTo>
                    <a:lnTo>
                      <a:pt x="253" y="75"/>
                    </a:lnTo>
                    <a:lnTo>
                      <a:pt x="245" y="71"/>
                    </a:lnTo>
                    <a:lnTo>
                      <a:pt x="238" y="63"/>
                    </a:lnTo>
                    <a:lnTo>
                      <a:pt x="236" y="56"/>
                    </a:lnTo>
                    <a:lnTo>
                      <a:pt x="231" y="53"/>
                    </a:lnTo>
                    <a:lnTo>
                      <a:pt x="228" y="40"/>
                    </a:lnTo>
                    <a:lnTo>
                      <a:pt x="218" y="33"/>
                    </a:lnTo>
                    <a:lnTo>
                      <a:pt x="213" y="33"/>
                    </a:lnTo>
                    <a:lnTo>
                      <a:pt x="208" y="35"/>
                    </a:lnTo>
                    <a:lnTo>
                      <a:pt x="195" y="28"/>
                    </a:lnTo>
                    <a:lnTo>
                      <a:pt x="177" y="20"/>
                    </a:lnTo>
                    <a:lnTo>
                      <a:pt x="175" y="15"/>
                    </a:lnTo>
                    <a:lnTo>
                      <a:pt x="160" y="8"/>
                    </a:lnTo>
                    <a:lnTo>
                      <a:pt x="143" y="0"/>
                    </a:lnTo>
                    <a:lnTo>
                      <a:pt x="133" y="0"/>
                    </a:lnTo>
                    <a:lnTo>
                      <a:pt x="137" y="5"/>
                    </a:lnTo>
                    <a:lnTo>
                      <a:pt x="133" y="7"/>
                    </a:lnTo>
                    <a:lnTo>
                      <a:pt x="128" y="3"/>
                    </a:lnTo>
                    <a:lnTo>
                      <a:pt x="123" y="7"/>
                    </a:lnTo>
                    <a:lnTo>
                      <a:pt x="118" y="12"/>
                    </a:lnTo>
                    <a:lnTo>
                      <a:pt x="112" y="12"/>
                    </a:lnTo>
                    <a:lnTo>
                      <a:pt x="107" y="22"/>
                    </a:lnTo>
                    <a:lnTo>
                      <a:pt x="108" y="30"/>
                    </a:lnTo>
                    <a:lnTo>
                      <a:pt x="112" y="33"/>
                    </a:lnTo>
                    <a:lnTo>
                      <a:pt x="110" y="38"/>
                    </a:lnTo>
                    <a:lnTo>
                      <a:pt x="100" y="37"/>
                    </a:lnTo>
                    <a:lnTo>
                      <a:pt x="85" y="38"/>
                    </a:lnTo>
                    <a:lnTo>
                      <a:pt x="75" y="40"/>
                    </a:lnTo>
                    <a:lnTo>
                      <a:pt x="59" y="23"/>
                    </a:lnTo>
                    <a:lnTo>
                      <a:pt x="42" y="15"/>
                    </a:lnTo>
                    <a:lnTo>
                      <a:pt x="27" y="13"/>
                    </a:lnTo>
                    <a:lnTo>
                      <a:pt x="15" y="17"/>
                    </a:lnTo>
                    <a:lnTo>
                      <a:pt x="0" y="28"/>
                    </a:lnTo>
                    <a:lnTo>
                      <a:pt x="0" y="30"/>
                    </a:lnTo>
                    <a:lnTo>
                      <a:pt x="4" y="33"/>
                    </a:lnTo>
                    <a:lnTo>
                      <a:pt x="5" y="37"/>
                    </a:lnTo>
                    <a:lnTo>
                      <a:pt x="9" y="40"/>
                    </a:lnTo>
                    <a:lnTo>
                      <a:pt x="10" y="43"/>
                    </a:lnTo>
                    <a:lnTo>
                      <a:pt x="15" y="52"/>
                    </a:lnTo>
                    <a:lnTo>
                      <a:pt x="15" y="56"/>
                    </a:lnTo>
                    <a:lnTo>
                      <a:pt x="12" y="61"/>
                    </a:lnTo>
                    <a:lnTo>
                      <a:pt x="12" y="73"/>
                    </a:lnTo>
                    <a:lnTo>
                      <a:pt x="15" y="76"/>
                    </a:lnTo>
                    <a:lnTo>
                      <a:pt x="17" y="80"/>
                    </a:lnTo>
                    <a:lnTo>
                      <a:pt x="25" y="86"/>
                    </a:lnTo>
                    <a:lnTo>
                      <a:pt x="25" y="83"/>
                    </a:lnTo>
                    <a:lnTo>
                      <a:pt x="22" y="81"/>
                    </a:lnTo>
                    <a:lnTo>
                      <a:pt x="24" y="80"/>
                    </a:lnTo>
                    <a:lnTo>
                      <a:pt x="30" y="81"/>
                    </a:lnTo>
                    <a:lnTo>
                      <a:pt x="34" y="78"/>
                    </a:lnTo>
                    <a:lnTo>
                      <a:pt x="35" y="80"/>
                    </a:lnTo>
                    <a:lnTo>
                      <a:pt x="35" y="85"/>
                    </a:lnTo>
                    <a:lnTo>
                      <a:pt x="35" y="90"/>
                    </a:lnTo>
                    <a:lnTo>
                      <a:pt x="39" y="88"/>
                    </a:lnTo>
                    <a:lnTo>
                      <a:pt x="42" y="91"/>
                    </a:lnTo>
                    <a:lnTo>
                      <a:pt x="40" y="93"/>
                    </a:lnTo>
                    <a:lnTo>
                      <a:pt x="37" y="93"/>
                    </a:lnTo>
                    <a:lnTo>
                      <a:pt x="34" y="93"/>
                    </a:lnTo>
                    <a:lnTo>
                      <a:pt x="32" y="91"/>
                    </a:lnTo>
                    <a:lnTo>
                      <a:pt x="27" y="95"/>
                    </a:lnTo>
                    <a:lnTo>
                      <a:pt x="27" y="98"/>
                    </a:lnTo>
                    <a:lnTo>
                      <a:pt x="30" y="103"/>
                    </a:lnTo>
                    <a:lnTo>
                      <a:pt x="30" y="98"/>
                    </a:lnTo>
                    <a:lnTo>
                      <a:pt x="32" y="96"/>
                    </a:lnTo>
                    <a:lnTo>
                      <a:pt x="35" y="98"/>
                    </a:lnTo>
                    <a:lnTo>
                      <a:pt x="39" y="98"/>
                    </a:lnTo>
                    <a:lnTo>
                      <a:pt x="40" y="103"/>
                    </a:lnTo>
                    <a:lnTo>
                      <a:pt x="47" y="106"/>
                    </a:lnTo>
                    <a:lnTo>
                      <a:pt x="49" y="110"/>
                    </a:lnTo>
                    <a:lnTo>
                      <a:pt x="49" y="116"/>
                    </a:lnTo>
                    <a:lnTo>
                      <a:pt x="50" y="120"/>
                    </a:lnTo>
                    <a:lnTo>
                      <a:pt x="49" y="131"/>
                    </a:lnTo>
                    <a:lnTo>
                      <a:pt x="52" y="140"/>
                    </a:lnTo>
                    <a:lnTo>
                      <a:pt x="55" y="150"/>
                    </a:lnTo>
                    <a:lnTo>
                      <a:pt x="60" y="148"/>
                    </a:lnTo>
                    <a:lnTo>
                      <a:pt x="72" y="146"/>
                    </a:lnTo>
                    <a:lnTo>
                      <a:pt x="75" y="141"/>
                    </a:lnTo>
                    <a:lnTo>
                      <a:pt x="79" y="136"/>
                    </a:lnTo>
                    <a:lnTo>
                      <a:pt x="82" y="136"/>
                    </a:lnTo>
                    <a:lnTo>
                      <a:pt x="92" y="130"/>
                    </a:lnTo>
                    <a:lnTo>
                      <a:pt x="102" y="128"/>
                    </a:lnTo>
                    <a:lnTo>
                      <a:pt x="112" y="130"/>
                    </a:lnTo>
                    <a:lnTo>
                      <a:pt x="113" y="125"/>
                    </a:lnTo>
                    <a:lnTo>
                      <a:pt x="118" y="123"/>
                    </a:lnTo>
                    <a:lnTo>
                      <a:pt x="123" y="125"/>
                    </a:lnTo>
                    <a:lnTo>
                      <a:pt x="128" y="125"/>
                    </a:lnTo>
                    <a:lnTo>
                      <a:pt x="137" y="131"/>
                    </a:lnTo>
                    <a:lnTo>
                      <a:pt x="145" y="133"/>
                    </a:lnTo>
                    <a:lnTo>
                      <a:pt x="158" y="141"/>
                    </a:lnTo>
                    <a:lnTo>
                      <a:pt x="163" y="140"/>
                    </a:lnTo>
                    <a:lnTo>
                      <a:pt x="167" y="138"/>
                    </a:lnTo>
                    <a:lnTo>
                      <a:pt x="177" y="141"/>
                    </a:lnTo>
                    <a:lnTo>
                      <a:pt x="182" y="143"/>
                    </a:lnTo>
                    <a:lnTo>
                      <a:pt x="183" y="150"/>
                    </a:lnTo>
                    <a:lnTo>
                      <a:pt x="185" y="151"/>
                    </a:lnTo>
                    <a:lnTo>
                      <a:pt x="190" y="150"/>
                    </a:lnTo>
                    <a:lnTo>
                      <a:pt x="198" y="151"/>
                    </a:lnTo>
                    <a:lnTo>
                      <a:pt x="208" y="163"/>
                    </a:lnTo>
                    <a:lnTo>
                      <a:pt x="220" y="164"/>
                    </a:lnTo>
                    <a:lnTo>
                      <a:pt x="225" y="166"/>
                    </a:lnTo>
                    <a:lnTo>
                      <a:pt x="230" y="173"/>
                    </a:lnTo>
                    <a:lnTo>
                      <a:pt x="228" y="176"/>
                    </a:lnTo>
                    <a:lnTo>
                      <a:pt x="230" y="181"/>
                    </a:lnTo>
                    <a:lnTo>
                      <a:pt x="230" y="184"/>
                    </a:lnTo>
                    <a:lnTo>
                      <a:pt x="231" y="188"/>
                    </a:lnTo>
                    <a:lnTo>
                      <a:pt x="233" y="188"/>
                    </a:lnTo>
                    <a:lnTo>
                      <a:pt x="240" y="189"/>
                    </a:lnTo>
                    <a:lnTo>
                      <a:pt x="243" y="191"/>
                    </a:lnTo>
                    <a:lnTo>
                      <a:pt x="246" y="191"/>
                    </a:lnTo>
                    <a:lnTo>
                      <a:pt x="250" y="189"/>
                    </a:lnTo>
                    <a:lnTo>
                      <a:pt x="255" y="189"/>
                    </a:lnTo>
                    <a:lnTo>
                      <a:pt x="260" y="193"/>
                    </a:lnTo>
                    <a:lnTo>
                      <a:pt x="261" y="196"/>
                    </a:lnTo>
                    <a:lnTo>
                      <a:pt x="263" y="198"/>
                    </a:lnTo>
                    <a:lnTo>
                      <a:pt x="266" y="194"/>
                    </a:lnTo>
                    <a:lnTo>
                      <a:pt x="273" y="194"/>
                    </a:lnTo>
                    <a:lnTo>
                      <a:pt x="276" y="191"/>
                    </a:lnTo>
                    <a:lnTo>
                      <a:pt x="276" y="188"/>
                    </a:lnTo>
                    <a:lnTo>
                      <a:pt x="280" y="184"/>
                    </a:lnTo>
                    <a:lnTo>
                      <a:pt x="280" y="183"/>
                    </a:lnTo>
                    <a:lnTo>
                      <a:pt x="286" y="178"/>
                    </a:lnTo>
                    <a:lnTo>
                      <a:pt x="296" y="176"/>
                    </a:lnTo>
                    <a:lnTo>
                      <a:pt x="296" y="174"/>
                    </a:lnTo>
                    <a:lnTo>
                      <a:pt x="301" y="171"/>
                    </a:lnTo>
                    <a:lnTo>
                      <a:pt x="304" y="171"/>
                    </a:lnTo>
                    <a:lnTo>
                      <a:pt x="306" y="164"/>
                    </a:lnTo>
                    <a:lnTo>
                      <a:pt x="306" y="159"/>
                    </a:lnTo>
                    <a:lnTo>
                      <a:pt x="311" y="154"/>
                    </a:lnTo>
                    <a:lnTo>
                      <a:pt x="311" y="150"/>
                    </a:lnTo>
                    <a:lnTo>
                      <a:pt x="309" y="148"/>
                    </a:lnTo>
                    <a:lnTo>
                      <a:pt x="309" y="145"/>
                    </a:lnTo>
                    <a:lnTo>
                      <a:pt x="313" y="145"/>
                    </a:lnTo>
                    <a:lnTo>
                      <a:pt x="314" y="143"/>
                    </a:lnTo>
                    <a:lnTo>
                      <a:pt x="321" y="141"/>
                    </a:lnTo>
                    <a:lnTo>
                      <a:pt x="323" y="141"/>
                    </a:lnTo>
                    <a:lnTo>
                      <a:pt x="331" y="136"/>
                    </a:lnTo>
                    <a:lnTo>
                      <a:pt x="336" y="135"/>
                    </a:lnTo>
                    <a:lnTo>
                      <a:pt x="341" y="138"/>
                    </a:lnTo>
                    <a:lnTo>
                      <a:pt x="346" y="136"/>
                    </a:lnTo>
                    <a:lnTo>
                      <a:pt x="348" y="138"/>
                    </a:lnTo>
                    <a:lnTo>
                      <a:pt x="349" y="13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9" name="Freeform 14">
                <a:extLst>
                  <a:ext uri="{FF2B5EF4-FFF2-40B4-BE49-F238E27FC236}">
                    <a16:creationId xmlns:a16="http://schemas.microsoft.com/office/drawing/2014/main" xmlns="" id="{B4C9D738-3B05-499E-AF97-FE592F8088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36908" y="3036257"/>
                <a:ext cx="128430" cy="170164"/>
              </a:xfrm>
              <a:custGeom>
                <a:avLst/>
                <a:gdLst/>
                <a:ahLst/>
                <a:cxnLst>
                  <a:cxn ang="0">
                    <a:pos x="90" y="2"/>
                  </a:cxn>
                  <a:cxn ang="0">
                    <a:pos x="110" y="125"/>
                  </a:cxn>
                  <a:cxn ang="0">
                    <a:pos x="148" y="132"/>
                  </a:cxn>
                  <a:cxn ang="0">
                    <a:pos x="164" y="153"/>
                  </a:cxn>
                  <a:cxn ang="0">
                    <a:pos x="163" y="160"/>
                  </a:cxn>
                  <a:cxn ang="0">
                    <a:pos x="133" y="143"/>
                  </a:cxn>
                  <a:cxn ang="0">
                    <a:pos x="91" y="140"/>
                  </a:cxn>
                  <a:cxn ang="0">
                    <a:pos x="78" y="113"/>
                  </a:cxn>
                  <a:cxn ang="0">
                    <a:pos x="58" y="90"/>
                  </a:cxn>
                  <a:cxn ang="0">
                    <a:pos x="68" y="52"/>
                  </a:cxn>
                  <a:cxn ang="0">
                    <a:pos x="108" y="24"/>
                  </a:cxn>
                  <a:cxn ang="0">
                    <a:pos x="116" y="78"/>
                  </a:cxn>
                  <a:cxn ang="0">
                    <a:pos x="106" y="115"/>
                  </a:cxn>
                  <a:cxn ang="0">
                    <a:pos x="111" y="115"/>
                  </a:cxn>
                  <a:cxn ang="0">
                    <a:pos x="70" y="135"/>
                  </a:cxn>
                  <a:cxn ang="0">
                    <a:pos x="96" y="175"/>
                  </a:cxn>
                  <a:cxn ang="0">
                    <a:pos x="80" y="143"/>
                  </a:cxn>
                  <a:cxn ang="0">
                    <a:pos x="171" y="130"/>
                  </a:cxn>
                  <a:cxn ang="0">
                    <a:pos x="120" y="168"/>
                  </a:cxn>
                  <a:cxn ang="0">
                    <a:pos x="136" y="171"/>
                  </a:cxn>
                  <a:cxn ang="0">
                    <a:pos x="158" y="165"/>
                  </a:cxn>
                  <a:cxn ang="0">
                    <a:pos x="173" y="181"/>
                  </a:cxn>
                  <a:cxn ang="0">
                    <a:pos x="148" y="178"/>
                  </a:cxn>
                  <a:cxn ang="0">
                    <a:pos x="116" y="185"/>
                  </a:cxn>
                  <a:cxn ang="0">
                    <a:pos x="151" y="190"/>
                  </a:cxn>
                  <a:cxn ang="0">
                    <a:pos x="135" y="211"/>
                  </a:cxn>
                  <a:cxn ang="0">
                    <a:pos x="158" y="238"/>
                  </a:cxn>
                  <a:cxn ang="0">
                    <a:pos x="161" y="225"/>
                  </a:cxn>
                  <a:cxn ang="0">
                    <a:pos x="151" y="205"/>
                  </a:cxn>
                  <a:cxn ang="0">
                    <a:pos x="148" y="246"/>
                  </a:cxn>
                  <a:cxn ang="0">
                    <a:pos x="164" y="243"/>
                  </a:cxn>
                  <a:cxn ang="0">
                    <a:pos x="179" y="223"/>
                  </a:cxn>
                  <a:cxn ang="0">
                    <a:pos x="188" y="243"/>
                  </a:cxn>
                  <a:cxn ang="0">
                    <a:pos x="201" y="200"/>
                  </a:cxn>
                  <a:cxn ang="0">
                    <a:pos x="201" y="168"/>
                  </a:cxn>
                  <a:cxn ang="0">
                    <a:pos x="186" y="180"/>
                  </a:cxn>
                  <a:cxn ang="0">
                    <a:pos x="181" y="195"/>
                  </a:cxn>
                  <a:cxn ang="0">
                    <a:pos x="198" y="221"/>
                  </a:cxn>
                  <a:cxn ang="0">
                    <a:pos x="214" y="205"/>
                  </a:cxn>
                  <a:cxn ang="0">
                    <a:pos x="213" y="218"/>
                  </a:cxn>
                  <a:cxn ang="0">
                    <a:pos x="221" y="236"/>
                  </a:cxn>
                  <a:cxn ang="0">
                    <a:pos x="130" y="299"/>
                  </a:cxn>
                  <a:cxn ang="0">
                    <a:pos x="156" y="260"/>
                  </a:cxn>
                  <a:cxn ang="0">
                    <a:pos x="193" y="261"/>
                  </a:cxn>
                  <a:cxn ang="0">
                    <a:pos x="208" y="231"/>
                  </a:cxn>
                  <a:cxn ang="0">
                    <a:pos x="229" y="261"/>
                  </a:cxn>
                  <a:cxn ang="0">
                    <a:pos x="236" y="299"/>
                  </a:cxn>
                  <a:cxn ang="0">
                    <a:pos x="221" y="288"/>
                  </a:cxn>
                  <a:cxn ang="0">
                    <a:pos x="209" y="321"/>
                  </a:cxn>
                  <a:cxn ang="0">
                    <a:pos x="178" y="301"/>
                  </a:cxn>
                  <a:cxn ang="0">
                    <a:pos x="161" y="281"/>
                  </a:cxn>
                  <a:cxn ang="0">
                    <a:pos x="146" y="288"/>
                  </a:cxn>
                  <a:cxn ang="0">
                    <a:pos x="125" y="311"/>
                  </a:cxn>
                  <a:cxn ang="0">
                    <a:pos x="65" y="171"/>
                  </a:cxn>
                  <a:cxn ang="0">
                    <a:pos x="68" y="186"/>
                  </a:cxn>
                  <a:cxn ang="0">
                    <a:pos x="68" y="216"/>
                  </a:cxn>
                  <a:cxn ang="0">
                    <a:pos x="38" y="240"/>
                  </a:cxn>
                  <a:cxn ang="0">
                    <a:pos x="56" y="195"/>
                  </a:cxn>
                  <a:cxn ang="0">
                    <a:pos x="32" y="238"/>
                  </a:cxn>
                  <a:cxn ang="0">
                    <a:pos x="8" y="265"/>
                  </a:cxn>
                  <a:cxn ang="0">
                    <a:pos x="5" y="273"/>
                  </a:cxn>
                </a:cxnLst>
                <a:rect l="0" t="0" r="r" b="b"/>
                <a:pathLst>
                  <a:path w="241" h="329">
                    <a:moveTo>
                      <a:pt x="85" y="15"/>
                    </a:moveTo>
                    <a:lnTo>
                      <a:pt x="91" y="15"/>
                    </a:lnTo>
                    <a:lnTo>
                      <a:pt x="88" y="17"/>
                    </a:lnTo>
                    <a:lnTo>
                      <a:pt x="85" y="15"/>
                    </a:lnTo>
                    <a:lnTo>
                      <a:pt x="85" y="15"/>
                    </a:lnTo>
                    <a:close/>
                    <a:moveTo>
                      <a:pt x="83" y="5"/>
                    </a:moveTo>
                    <a:lnTo>
                      <a:pt x="86" y="9"/>
                    </a:lnTo>
                    <a:lnTo>
                      <a:pt x="81" y="10"/>
                    </a:lnTo>
                    <a:lnTo>
                      <a:pt x="83" y="5"/>
                    </a:lnTo>
                    <a:lnTo>
                      <a:pt x="83" y="5"/>
                    </a:lnTo>
                    <a:close/>
                    <a:moveTo>
                      <a:pt x="93" y="0"/>
                    </a:moveTo>
                    <a:lnTo>
                      <a:pt x="90" y="2"/>
                    </a:lnTo>
                    <a:lnTo>
                      <a:pt x="91" y="5"/>
                    </a:lnTo>
                    <a:lnTo>
                      <a:pt x="93" y="0"/>
                    </a:lnTo>
                    <a:lnTo>
                      <a:pt x="93" y="0"/>
                    </a:lnTo>
                    <a:close/>
                    <a:moveTo>
                      <a:pt x="103" y="10"/>
                    </a:moveTo>
                    <a:lnTo>
                      <a:pt x="100" y="14"/>
                    </a:lnTo>
                    <a:lnTo>
                      <a:pt x="103" y="17"/>
                    </a:lnTo>
                    <a:lnTo>
                      <a:pt x="105" y="14"/>
                    </a:lnTo>
                    <a:lnTo>
                      <a:pt x="105" y="14"/>
                    </a:lnTo>
                    <a:lnTo>
                      <a:pt x="103" y="10"/>
                    </a:lnTo>
                    <a:lnTo>
                      <a:pt x="103" y="10"/>
                    </a:lnTo>
                    <a:close/>
                    <a:moveTo>
                      <a:pt x="105" y="122"/>
                    </a:moveTo>
                    <a:lnTo>
                      <a:pt x="110" y="125"/>
                    </a:lnTo>
                    <a:lnTo>
                      <a:pt x="111" y="130"/>
                    </a:lnTo>
                    <a:lnTo>
                      <a:pt x="116" y="132"/>
                    </a:lnTo>
                    <a:lnTo>
                      <a:pt x="121" y="130"/>
                    </a:lnTo>
                    <a:lnTo>
                      <a:pt x="121" y="127"/>
                    </a:lnTo>
                    <a:lnTo>
                      <a:pt x="128" y="122"/>
                    </a:lnTo>
                    <a:lnTo>
                      <a:pt x="133" y="122"/>
                    </a:lnTo>
                    <a:lnTo>
                      <a:pt x="139" y="125"/>
                    </a:lnTo>
                    <a:lnTo>
                      <a:pt x="143" y="132"/>
                    </a:lnTo>
                    <a:lnTo>
                      <a:pt x="143" y="135"/>
                    </a:lnTo>
                    <a:lnTo>
                      <a:pt x="144" y="138"/>
                    </a:lnTo>
                    <a:lnTo>
                      <a:pt x="148" y="135"/>
                    </a:lnTo>
                    <a:lnTo>
                      <a:pt x="148" y="132"/>
                    </a:lnTo>
                    <a:lnTo>
                      <a:pt x="149" y="130"/>
                    </a:lnTo>
                    <a:lnTo>
                      <a:pt x="153" y="133"/>
                    </a:lnTo>
                    <a:lnTo>
                      <a:pt x="158" y="135"/>
                    </a:lnTo>
                    <a:lnTo>
                      <a:pt x="163" y="137"/>
                    </a:lnTo>
                    <a:lnTo>
                      <a:pt x="164" y="138"/>
                    </a:lnTo>
                    <a:lnTo>
                      <a:pt x="161" y="138"/>
                    </a:lnTo>
                    <a:lnTo>
                      <a:pt x="158" y="138"/>
                    </a:lnTo>
                    <a:lnTo>
                      <a:pt x="156" y="140"/>
                    </a:lnTo>
                    <a:lnTo>
                      <a:pt x="156" y="143"/>
                    </a:lnTo>
                    <a:lnTo>
                      <a:pt x="159" y="150"/>
                    </a:lnTo>
                    <a:lnTo>
                      <a:pt x="159" y="153"/>
                    </a:lnTo>
                    <a:lnTo>
                      <a:pt x="164" y="153"/>
                    </a:lnTo>
                    <a:lnTo>
                      <a:pt x="168" y="155"/>
                    </a:lnTo>
                    <a:lnTo>
                      <a:pt x="173" y="155"/>
                    </a:lnTo>
                    <a:lnTo>
                      <a:pt x="174" y="158"/>
                    </a:lnTo>
                    <a:lnTo>
                      <a:pt x="171" y="160"/>
                    </a:lnTo>
                    <a:lnTo>
                      <a:pt x="173" y="162"/>
                    </a:lnTo>
                    <a:lnTo>
                      <a:pt x="171" y="168"/>
                    </a:lnTo>
                    <a:lnTo>
                      <a:pt x="166" y="167"/>
                    </a:lnTo>
                    <a:lnTo>
                      <a:pt x="163" y="163"/>
                    </a:lnTo>
                    <a:lnTo>
                      <a:pt x="166" y="160"/>
                    </a:lnTo>
                    <a:lnTo>
                      <a:pt x="166" y="158"/>
                    </a:lnTo>
                    <a:lnTo>
                      <a:pt x="163" y="158"/>
                    </a:lnTo>
                    <a:lnTo>
                      <a:pt x="163" y="160"/>
                    </a:lnTo>
                    <a:lnTo>
                      <a:pt x="158" y="160"/>
                    </a:lnTo>
                    <a:lnTo>
                      <a:pt x="153" y="155"/>
                    </a:lnTo>
                    <a:lnTo>
                      <a:pt x="149" y="153"/>
                    </a:lnTo>
                    <a:lnTo>
                      <a:pt x="149" y="148"/>
                    </a:lnTo>
                    <a:lnTo>
                      <a:pt x="148" y="145"/>
                    </a:lnTo>
                    <a:lnTo>
                      <a:pt x="141" y="142"/>
                    </a:lnTo>
                    <a:lnTo>
                      <a:pt x="138" y="137"/>
                    </a:lnTo>
                    <a:lnTo>
                      <a:pt x="135" y="137"/>
                    </a:lnTo>
                    <a:lnTo>
                      <a:pt x="131" y="133"/>
                    </a:lnTo>
                    <a:lnTo>
                      <a:pt x="130" y="133"/>
                    </a:lnTo>
                    <a:lnTo>
                      <a:pt x="128" y="135"/>
                    </a:lnTo>
                    <a:lnTo>
                      <a:pt x="133" y="143"/>
                    </a:lnTo>
                    <a:lnTo>
                      <a:pt x="135" y="150"/>
                    </a:lnTo>
                    <a:lnTo>
                      <a:pt x="133" y="150"/>
                    </a:lnTo>
                    <a:lnTo>
                      <a:pt x="128" y="143"/>
                    </a:lnTo>
                    <a:lnTo>
                      <a:pt x="123" y="140"/>
                    </a:lnTo>
                    <a:lnTo>
                      <a:pt x="121" y="137"/>
                    </a:lnTo>
                    <a:lnTo>
                      <a:pt x="111" y="133"/>
                    </a:lnTo>
                    <a:lnTo>
                      <a:pt x="105" y="133"/>
                    </a:lnTo>
                    <a:lnTo>
                      <a:pt x="103" y="137"/>
                    </a:lnTo>
                    <a:lnTo>
                      <a:pt x="105" y="140"/>
                    </a:lnTo>
                    <a:lnTo>
                      <a:pt x="100" y="142"/>
                    </a:lnTo>
                    <a:lnTo>
                      <a:pt x="95" y="137"/>
                    </a:lnTo>
                    <a:lnTo>
                      <a:pt x="91" y="140"/>
                    </a:lnTo>
                    <a:lnTo>
                      <a:pt x="86" y="140"/>
                    </a:lnTo>
                    <a:lnTo>
                      <a:pt x="90" y="137"/>
                    </a:lnTo>
                    <a:lnTo>
                      <a:pt x="88" y="133"/>
                    </a:lnTo>
                    <a:lnTo>
                      <a:pt x="85" y="133"/>
                    </a:lnTo>
                    <a:lnTo>
                      <a:pt x="83" y="138"/>
                    </a:lnTo>
                    <a:lnTo>
                      <a:pt x="80" y="133"/>
                    </a:lnTo>
                    <a:lnTo>
                      <a:pt x="80" y="128"/>
                    </a:lnTo>
                    <a:lnTo>
                      <a:pt x="80" y="125"/>
                    </a:lnTo>
                    <a:lnTo>
                      <a:pt x="83" y="123"/>
                    </a:lnTo>
                    <a:lnTo>
                      <a:pt x="88" y="117"/>
                    </a:lnTo>
                    <a:lnTo>
                      <a:pt x="83" y="113"/>
                    </a:lnTo>
                    <a:lnTo>
                      <a:pt x="78" y="113"/>
                    </a:lnTo>
                    <a:lnTo>
                      <a:pt x="78" y="117"/>
                    </a:lnTo>
                    <a:lnTo>
                      <a:pt x="81" y="118"/>
                    </a:lnTo>
                    <a:lnTo>
                      <a:pt x="78" y="122"/>
                    </a:lnTo>
                    <a:lnTo>
                      <a:pt x="75" y="122"/>
                    </a:lnTo>
                    <a:lnTo>
                      <a:pt x="70" y="117"/>
                    </a:lnTo>
                    <a:lnTo>
                      <a:pt x="70" y="112"/>
                    </a:lnTo>
                    <a:lnTo>
                      <a:pt x="68" y="112"/>
                    </a:lnTo>
                    <a:lnTo>
                      <a:pt x="66" y="112"/>
                    </a:lnTo>
                    <a:lnTo>
                      <a:pt x="65" y="112"/>
                    </a:lnTo>
                    <a:lnTo>
                      <a:pt x="65" y="103"/>
                    </a:lnTo>
                    <a:lnTo>
                      <a:pt x="60" y="97"/>
                    </a:lnTo>
                    <a:lnTo>
                      <a:pt x="58" y="90"/>
                    </a:lnTo>
                    <a:lnTo>
                      <a:pt x="60" y="88"/>
                    </a:lnTo>
                    <a:lnTo>
                      <a:pt x="60" y="87"/>
                    </a:lnTo>
                    <a:lnTo>
                      <a:pt x="56" y="87"/>
                    </a:lnTo>
                    <a:lnTo>
                      <a:pt x="55" y="82"/>
                    </a:lnTo>
                    <a:lnTo>
                      <a:pt x="56" y="75"/>
                    </a:lnTo>
                    <a:lnTo>
                      <a:pt x="60" y="80"/>
                    </a:lnTo>
                    <a:lnTo>
                      <a:pt x="63" y="80"/>
                    </a:lnTo>
                    <a:lnTo>
                      <a:pt x="66" y="78"/>
                    </a:lnTo>
                    <a:lnTo>
                      <a:pt x="66" y="75"/>
                    </a:lnTo>
                    <a:lnTo>
                      <a:pt x="63" y="69"/>
                    </a:lnTo>
                    <a:lnTo>
                      <a:pt x="66" y="64"/>
                    </a:lnTo>
                    <a:lnTo>
                      <a:pt x="68" y="52"/>
                    </a:lnTo>
                    <a:lnTo>
                      <a:pt x="68" y="44"/>
                    </a:lnTo>
                    <a:lnTo>
                      <a:pt x="66" y="39"/>
                    </a:lnTo>
                    <a:lnTo>
                      <a:pt x="71" y="29"/>
                    </a:lnTo>
                    <a:lnTo>
                      <a:pt x="73" y="24"/>
                    </a:lnTo>
                    <a:lnTo>
                      <a:pt x="80" y="22"/>
                    </a:lnTo>
                    <a:lnTo>
                      <a:pt x="90" y="24"/>
                    </a:lnTo>
                    <a:lnTo>
                      <a:pt x="93" y="27"/>
                    </a:lnTo>
                    <a:lnTo>
                      <a:pt x="96" y="30"/>
                    </a:lnTo>
                    <a:lnTo>
                      <a:pt x="98" y="27"/>
                    </a:lnTo>
                    <a:lnTo>
                      <a:pt x="105" y="27"/>
                    </a:lnTo>
                    <a:lnTo>
                      <a:pt x="108" y="25"/>
                    </a:lnTo>
                    <a:lnTo>
                      <a:pt x="108" y="24"/>
                    </a:lnTo>
                    <a:lnTo>
                      <a:pt x="110" y="22"/>
                    </a:lnTo>
                    <a:lnTo>
                      <a:pt x="113" y="25"/>
                    </a:lnTo>
                    <a:lnTo>
                      <a:pt x="113" y="29"/>
                    </a:lnTo>
                    <a:lnTo>
                      <a:pt x="110" y="32"/>
                    </a:lnTo>
                    <a:lnTo>
                      <a:pt x="110" y="40"/>
                    </a:lnTo>
                    <a:lnTo>
                      <a:pt x="113" y="47"/>
                    </a:lnTo>
                    <a:lnTo>
                      <a:pt x="116" y="49"/>
                    </a:lnTo>
                    <a:lnTo>
                      <a:pt x="118" y="54"/>
                    </a:lnTo>
                    <a:lnTo>
                      <a:pt x="121" y="57"/>
                    </a:lnTo>
                    <a:lnTo>
                      <a:pt x="118" y="67"/>
                    </a:lnTo>
                    <a:lnTo>
                      <a:pt x="115" y="73"/>
                    </a:lnTo>
                    <a:lnTo>
                      <a:pt x="116" y="78"/>
                    </a:lnTo>
                    <a:lnTo>
                      <a:pt x="113" y="83"/>
                    </a:lnTo>
                    <a:lnTo>
                      <a:pt x="113" y="82"/>
                    </a:lnTo>
                    <a:lnTo>
                      <a:pt x="115" y="78"/>
                    </a:lnTo>
                    <a:lnTo>
                      <a:pt x="111" y="80"/>
                    </a:lnTo>
                    <a:lnTo>
                      <a:pt x="103" y="87"/>
                    </a:lnTo>
                    <a:lnTo>
                      <a:pt x="101" y="90"/>
                    </a:lnTo>
                    <a:lnTo>
                      <a:pt x="103" y="95"/>
                    </a:lnTo>
                    <a:lnTo>
                      <a:pt x="100" y="98"/>
                    </a:lnTo>
                    <a:lnTo>
                      <a:pt x="100" y="105"/>
                    </a:lnTo>
                    <a:lnTo>
                      <a:pt x="101" y="107"/>
                    </a:lnTo>
                    <a:lnTo>
                      <a:pt x="105" y="112"/>
                    </a:lnTo>
                    <a:lnTo>
                      <a:pt x="106" y="115"/>
                    </a:lnTo>
                    <a:lnTo>
                      <a:pt x="105" y="118"/>
                    </a:lnTo>
                    <a:lnTo>
                      <a:pt x="105" y="122"/>
                    </a:lnTo>
                    <a:lnTo>
                      <a:pt x="105" y="122"/>
                    </a:lnTo>
                    <a:close/>
                    <a:moveTo>
                      <a:pt x="115" y="123"/>
                    </a:moveTo>
                    <a:lnTo>
                      <a:pt x="115" y="128"/>
                    </a:lnTo>
                    <a:lnTo>
                      <a:pt x="118" y="130"/>
                    </a:lnTo>
                    <a:lnTo>
                      <a:pt x="118" y="127"/>
                    </a:lnTo>
                    <a:lnTo>
                      <a:pt x="115" y="123"/>
                    </a:lnTo>
                    <a:lnTo>
                      <a:pt x="115" y="123"/>
                    </a:lnTo>
                    <a:close/>
                    <a:moveTo>
                      <a:pt x="110" y="107"/>
                    </a:moveTo>
                    <a:lnTo>
                      <a:pt x="113" y="113"/>
                    </a:lnTo>
                    <a:lnTo>
                      <a:pt x="111" y="115"/>
                    </a:lnTo>
                    <a:lnTo>
                      <a:pt x="113" y="118"/>
                    </a:lnTo>
                    <a:lnTo>
                      <a:pt x="116" y="115"/>
                    </a:lnTo>
                    <a:lnTo>
                      <a:pt x="116" y="108"/>
                    </a:lnTo>
                    <a:lnTo>
                      <a:pt x="120" y="107"/>
                    </a:lnTo>
                    <a:lnTo>
                      <a:pt x="116" y="105"/>
                    </a:lnTo>
                    <a:lnTo>
                      <a:pt x="110" y="107"/>
                    </a:lnTo>
                    <a:lnTo>
                      <a:pt x="110" y="107"/>
                    </a:lnTo>
                    <a:close/>
                    <a:moveTo>
                      <a:pt x="66" y="135"/>
                    </a:moveTo>
                    <a:lnTo>
                      <a:pt x="68" y="138"/>
                    </a:lnTo>
                    <a:lnTo>
                      <a:pt x="73" y="140"/>
                    </a:lnTo>
                    <a:lnTo>
                      <a:pt x="75" y="140"/>
                    </a:lnTo>
                    <a:lnTo>
                      <a:pt x="70" y="135"/>
                    </a:lnTo>
                    <a:lnTo>
                      <a:pt x="66" y="135"/>
                    </a:lnTo>
                    <a:lnTo>
                      <a:pt x="66" y="135"/>
                    </a:lnTo>
                    <a:close/>
                    <a:moveTo>
                      <a:pt x="75" y="145"/>
                    </a:moveTo>
                    <a:lnTo>
                      <a:pt x="76" y="147"/>
                    </a:lnTo>
                    <a:lnTo>
                      <a:pt x="80" y="147"/>
                    </a:lnTo>
                    <a:lnTo>
                      <a:pt x="81" y="152"/>
                    </a:lnTo>
                    <a:lnTo>
                      <a:pt x="85" y="153"/>
                    </a:lnTo>
                    <a:lnTo>
                      <a:pt x="88" y="157"/>
                    </a:lnTo>
                    <a:lnTo>
                      <a:pt x="88" y="163"/>
                    </a:lnTo>
                    <a:lnTo>
                      <a:pt x="91" y="165"/>
                    </a:lnTo>
                    <a:lnTo>
                      <a:pt x="91" y="170"/>
                    </a:lnTo>
                    <a:lnTo>
                      <a:pt x="96" y="175"/>
                    </a:lnTo>
                    <a:lnTo>
                      <a:pt x="100" y="175"/>
                    </a:lnTo>
                    <a:lnTo>
                      <a:pt x="105" y="171"/>
                    </a:lnTo>
                    <a:lnTo>
                      <a:pt x="105" y="168"/>
                    </a:lnTo>
                    <a:lnTo>
                      <a:pt x="106" y="167"/>
                    </a:lnTo>
                    <a:lnTo>
                      <a:pt x="106" y="163"/>
                    </a:lnTo>
                    <a:lnTo>
                      <a:pt x="105" y="160"/>
                    </a:lnTo>
                    <a:lnTo>
                      <a:pt x="106" y="157"/>
                    </a:lnTo>
                    <a:lnTo>
                      <a:pt x="106" y="153"/>
                    </a:lnTo>
                    <a:lnTo>
                      <a:pt x="101" y="152"/>
                    </a:lnTo>
                    <a:lnTo>
                      <a:pt x="91" y="143"/>
                    </a:lnTo>
                    <a:lnTo>
                      <a:pt x="85" y="145"/>
                    </a:lnTo>
                    <a:lnTo>
                      <a:pt x="80" y="143"/>
                    </a:lnTo>
                    <a:lnTo>
                      <a:pt x="75" y="145"/>
                    </a:lnTo>
                    <a:lnTo>
                      <a:pt x="75" y="145"/>
                    </a:lnTo>
                    <a:close/>
                    <a:moveTo>
                      <a:pt x="171" y="130"/>
                    </a:moveTo>
                    <a:lnTo>
                      <a:pt x="169" y="132"/>
                    </a:lnTo>
                    <a:lnTo>
                      <a:pt x="169" y="137"/>
                    </a:lnTo>
                    <a:lnTo>
                      <a:pt x="168" y="140"/>
                    </a:lnTo>
                    <a:lnTo>
                      <a:pt x="166" y="140"/>
                    </a:lnTo>
                    <a:lnTo>
                      <a:pt x="169" y="143"/>
                    </a:lnTo>
                    <a:lnTo>
                      <a:pt x="176" y="142"/>
                    </a:lnTo>
                    <a:lnTo>
                      <a:pt x="178" y="137"/>
                    </a:lnTo>
                    <a:lnTo>
                      <a:pt x="174" y="133"/>
                    </a:lnTo>
                    <a:lnTo>
                      <a:pt x="171" y="130"/>
                    </a:lnTo>
                    <a:lnTo>
                      <a:pt x="171" y="130"/>
                    </a:lnTo>
                    <a:close/>
                    <a:moveTo>
                      <a:pt x="113" y="147"/>
                    </a:moveTo>
                    <a:lnTo>
                      <a:pt x="118" y="150"/>
                    </a:lnTo>
                    <a:lnTo>
                      <a:pt x="120" y="148"/>
                    </a:lnTo>
                    <a:lnTo>
                      <a:pt x="121" y="147"/>
                    </a:lnTo>
                    <a:lnTo>
                      <a:pt x="120" y="142"/>
                    </a:lnTo>
                    <a:lnTo>
                      <a:pt x="115" y="140"/>
                    </a:lnTo>
                    <a:lnTo>
                      <a:pt x="111" y="143"/>
                    </a:lnTo>
                    <a:lnTo>
                      <a:pt x="113" y="147"/>
                    </a:lnTo>
                    <a:lnTo>
                      <a:pt x="113" y="147"/>
                    </a:lnTo>
                    <a:close/>
                    <a:moveTo>
                      <a:pt x="123" y="163"/>
                    </a:moveTo>
                    <a:lnTo>
                      <a:pt x="120" y="168"/>
                    </a:lnTo>
                    <a:lnTo>
                      <a:pt x="118" y="171"/>
                    </a:lnTo>
                    <a:lnTo>
                      <a:pt x="120" y="178"/>
                    </a:lnTo>
                    <a:lnTo>
                      <a:pt x="123" y="176"/>
                    </a:lnTo>
                    <a:lnTo>
                      <a:pt x="125" y="171"/>
                    </a:lnTo>
                    <a:lnTo>
                      <a:pt x="123" y="167"/>
                    </a:lnTo>
                    <a:lnTo>
                      <a:pt x="125" y="162"/>
                    </a:lnTo>
                    <a:lnTo>
                      <a:pt x="123" y="163"/>
                    </a:lnTo>
                    <a:lnTo>
                      <a:pt x="123" y="163"/>
                    </a:lnTo>
                    <a:close/>
                    <a:moveTo>
                      <a:pt x="133" y="167"/>
                    </a:moveTo>
                    <a:lnTo>
                      <a:pt x="131" y="168"/>
                    </a:lnTo>
                    <a:lnTo>
                      <a:pt x="131" y="171"/>
                    </a:lnTo>
                    <a:lnTo>
                      <a:pt x="136" y="171"/>
                    </a:lnTo>
                    <a:lnTo>
                      <a:pt x="136" y="168"/>
                    </a:lnTo>
                    <a:lnTo>
                      <a:pt x="133" y="167"/>
                    </a:lnTo>
                    <a:lnTo>
                      <a:pt x="133" y="167"/>
                    </a:lnTo>
                    <a:close/>
                    <a:moveTo>
                      <a:pt x="148" y="157"/>
                    </a:moveTo>
                    <a:lnTo>
                      <a:pt x="143" y="152"/>
                    </a:lnTo>
                    <a:lnTo>
                      <a:pt x="141" y="152"/>
                    </a:lnTo>
                    <a:lnTo>
                      <a:pt x="141" y="155"/>
                    </a:lnTo>
                    <a:lnTo>
                      <a:pt x="148" y="162"/>
                    </a:lnTo>
                    <a:lnTo>
                      <a:pt x="149" y="158"/>
                    </a:lnTo>
                    <a:lnTo>
                      <a:pt x="148" y="157"/>
                    </a:lnTo>
                    <a:lnTo>
                      <a:pt x="148" y="157"/>
                    </a:lnTo>
                    <a:close/>
                    <a:moveTo>
                      <a:pt x="158" y="165"/>
                    </a:moveTo>
                    <a:lnTo>
                      <a:pt x="159" y="167"/>
                    </a:lnTo>
                    <a:lnTo>
                      <a:pt x="163" y="170"/>
                    </a:lnTo>
                    <a:lnTo>
                      <a:pt x="164" y="170"/>
                    </a:lnTo>
                    <a:lnTo>
                      <a:pt x="161" y="167"/>
                    </a:lnTo>
                    <a:lnTo>
                      <a:pt x="158" y="165"/>
                    </a:lnTo>
                    <a:lnTo>
                      <a:pt x="158" y="165"/>
                    </a:lnTo>
                    <a:close/>
                    <a:moveTo>
                      <a:pt x="149" y="180"/>
                    </a:moveTo>
                    <a:lnTo>
                      <a:pt x="153" y="175"/>
                    </a:lnTo>
                    <a:lnTo>
                      <a:pt x="158" y="175"/>
                    </a:lnTo>
                    <a:lnTo>
                      <a:pt x="163" y="180"/>
                    </a:lnTo>
                    <a:lnTo>
                      <a:pt x="168" y="183"/>
                    </a:lnTo>
                    <a:lnTo>
                      <a:pt x="173" y="181"/>
                    </a:lnTo>
                    <a:lnTo>
                      <a:pt x="173" y="180"/>
                    </a:lnTo>
                    <a:lnTo>
                      <a:pt x="169" y="176"/>
                    </a:lnTo>
                    <a:lnTo>
                      <a:pt x="161" y="171"/>
                    </a:lnTo>
                    <a:lnTo>
                      <a:pt x="158" y="171"/>
                    </a:lnTo>
                    <a:lnTo>
                      <a:pt x="154" y="168"/>
                    </a:lnTo>
                    <a:lnTo>
                      <a:pt x="153" y="168"/>
                    </a:lnTo>
                    <a:lnTo>
                      <a:pt x="153" y="167"/>
                    </a:lnTo>
                    <a:lnTo>
                      <a:pt x="149" y="165"/>
                    </a:lnTo>
                    <a:lnTo>
                      <a:pt x="149" y="170"/>
                    </a:lnTo>
                    <a:lnTo>
                      <a:pt x="151" y="173"/>
                    </a:lnTo>
                    <a:lnTo>
                      <a:pt x="149" y="175"/>
                    </a:lnTo>
                    <a:lnTo>
                      <a:pt x="148" y="178"/>
                    </a:lnTo>
                    <a:lnTo>
                      <a:pt x="149" y="180"/>
                    </a:lnTo>
                    <a:lnTo>
                      <a:pt x="149" y="180"/>
                    </a:lnTo>
                    <a:close/>
                    <a:moveTo>
                      <a:pt x="126" y="213"/>
                    </a:moveTo>
                    <a:lnTo>
                      <a:pt x="125" y="215"/>
                    </a:lnTo>
                    <a:lnTo>
                      <a:pt x="123" y="215"/>
                    </a:lnTo>
                    <a:lnTo>
                      <a:pt x="120" y="208"/>
                    </a:lnTo>
                    <a:lnTo>
                      <a:pt x="123" y="203"/>
                    </a:lnTo>
                    <a:lnTo>
                      <a:pt x="121" y="195"/>
                    </a:lnTo>
                    <a:lnTo>
                      <a:pt x="123" y="191"/>
                    </a:lnTo>
                    <a:lnTo>
                      <a:pt x="123" y="186"/>
                    </a:lnTo>
                    <a:lnTo>
                      <a:pt x="121" y="186"/>
                    </a:lnTo>
                    <a:lnTo>
                      <a:pt x="116" y="185"/>
                    </a:lnTo>
                    <a:lnTo>
                      <a:pt x="116" y="181"/>
                    </a:lnTo>
                    <a:lnTo>
                      <a:pt x="121" y="180"/>
                    </a:lnTo>
                    <a:lnTo>
                      <a:pt x="126" y="185"/>
                    </a:lnTo>
                    <a:lnTo>
                      <a:pt x="130" y="186"/>
                    </a:lnTo>
                    <a:lnTo>
                      <a:pt x="130" y="188"/>
                    </a:lnTo>
                    <a:lnTo>
                      <a:pt x="131" y="188"/>
                    </a:lnTo>
                    <a:lnTo>
                      <a:pt x="136" y="188"/>
                    </a:lnTo>
                    <a:lnTo>
                      <a:pt x="139" y="188"/>
                    </a:lnTo>
                    <a:lnTo>
                      <a:pt x="143" y="193"/>
                    </a:lnTo>
                    <a:lnTo>
                      <a:pt x="146" y="190"/>
                    </a:lnTo>
                    <a:lnTo>
                      <a:pt x="149" y="188"/>
                    </a:lnTo>
                    <a:lnTo>
                      <a:pt x="151" y="190"/>
                    </a:lnTo>
                    <a:lnTo>
                      <a:pt x="151" y="195"/>
                    </a:lnTo>
                    <a:lnTo>
                      <a:pt x="148" y="196"/>
                    </a:lnTo>
                    <a:lnTo>
                      <a:pt x="146" y="201"/>
                    </a:lnTo>
                    <a:lnTo>
                      <a:pt x="139" y="205"/>
                    </a:lnTo>
                    <a:lnTo>
                      <a:pt x="138" y="208"/>
                    </a:lnTo>
                    <a:lnTo>
                      <a:pt x="135" y="208"/>
                    </a:lnTo>
                    <a:lnTo>
                      <a:pt x="135" y="210"/>
                    </a:lnTo>
                    <a:lnTo>
                      <a:pt x="131" y="210"/>
                    </a:lnTo>
                    <a:lnTo>
                      <a:pt x="126" y="213"/>
                    </a:lnTo>
                    <a:lnTo>
                      <a:pt x="126" y="213"/>
                    </a:lnTo>
                    <a:close/>
                    <a:moveTo>
                      <a:pt x="138" y="210"/>
                    </a:moveTo>
                    <a:lnTo>
                      <a:pt x="135" y="211"/>
                    </a:lnTo>
                    <a:lnTo>
                      <a:pt x="133" y="215"/>
                    </a:lnTo>
                    <a:lnTo>
                      <a:pt x="136" y="218"/>
                    </a:lnTo>
                    <a:lnTo>
                      <a:pt x="139" y="213"/>
                    </a:lnTo>
                    <a:lnTo>
                      <a:pt x="139" y="210"/>
                    </a:lnTo>
                    <a:lnTo>
                      <a:pt x="138" y="210"/>
                    </a:lnTo>
                    <a:lnTo>
                      <a:pt x="138" y="210"/>
                    </a:lnTo>
                    <a:close/>
                    <a:moveTo>
                      <a:pt x="179" y="208"/>
                    </a:moveTo>
                    <a:lnTo>
                      <a:pt x="179" y="213"/>
                    </a:lnTo>
                    <a:lnTo>
                      <a:pt x="178" y="210"/>
                    </a:lnTo>
                    <a:lnTo>
                      <a:pt x="179" y="208"/>
                    </a:lnTo>
                    <a:lnTo>
                      <a:pt x="179" y="208"/>
                    </a:lnTo>
                    <a:close/>
                    <a:moveTo>
                      <a:pt x="158" y="238"/>
                    </a:moveTo>
                    <a:lnTo>
                      <a:pt x="161" y="235"/>
                    </a:lnTo>
                    <a:lnTo>
                      <a:pt x="163" y="225"/>
                    </a:lnTo>
                    <a:lnTo>
                      <a:pt x="169" y="218"/>
                    </a:lnTo>
                    <a:lnTo>
                      <a:pt x="171" y="213"/>
                    </a:lnTo>
                    <a:lnTo>
                      <a:pt x="171" y="210"/>
                    </a:lnTo>
                    <a:lnTo>
                      <a:pt x="173" y="206"/>
                    </a:lnTo>
                    <a:lnTo>
                      <a:pt x="173" y="198"/>
                    </a:lnTo>
                    <a:lnTo>
                      <a:pt x="169" y="200"/>
                    </a:lnTo>
                    <a:lnTo>
                      <a:pt x="168" y="208"/>
                    </a:lnTo>
                    <a:lnTo>
                      <a:pt x="163" y="215"/>
                    </a:lnTo>
                    <a:lnTo>
                      <a:pt x="163" y="220"/>
                    </a:lnTo>
                    <a:lnTo>
                      <a:pt x="161" y="225"/>
                    </a:lnTo>
                    <a:lnTo>
                      <a:pt x="158" y="230"/>
                    </a:lnTo>
                    <a:lnTo>
                      <a:pt x="156" y="235"/>
                    </a:lnTo>
                    <a:lnTo>
                      <a:pt x="158" y="238"/>
                    </a:lnTo>
                    <a:lnTo>
                      <a:pt x="158" y="238"/>
                    </a:lnTo>
                    <a:close/>
                    <a:moveTo>
                      <a:pt x="153" y="236"/>
                    </a:moveTo>
                    <a:lnTo>
                      <a:pt x="153" y="226"/>
                    </a:lnTo>
                    <a:lnTo>
                      <a:pt x="154" y="215"/>
                    </a:lnTo>
                    <a:lnTo>
                      <a:pt x="159" y="210"/>
                    </a:lnTo>
                    <a:lnTo>
                      <a:pt x="159" y="206"/>
                    </a:lnTo>
                    <a:lnTo>
                      <a:pt x="156" y="205"/>
                    </a:lnTo>
                    <a:lnTo>
                      <a:pt x="153" y="206"/>
                    </a:lnTo>
                    <a:lnTo>
                      <a:pt x="151" y="205"/>
                    </a:lnTo>
                    <a:lnTo>
                      <a:pt x="146" y="206"/>
                    </a:lnTo>
                    <a:lnTo>
                      <a:pt x="146" y="211"/>
                    </a:lnTo>
                    <a:lnTo>
                      <a:pt x="144" y="215"/>
                    </a:lnTo>
                    <a:lnTo>
                      <a:pt x="144" y="220"/>
                    </a:lnTo>
                    <a:lnTo>
                      <a:pt x="143" y="225"/>
                    </a:lnTo>
                    <a:lnTo>
                      <a:pt x="135" y="228"/>
                    </a:lnTo>
                    <a:lnTo>
                      <a:pt x="133" y="230"/>
                    </a:lnTo>
                    <a:lnTo>
                      <a:pt x="135" y="236"/>
                    </a:lnTo>
                    <a:lnTo>
                      <a:pt x="138" y="238"/>
                    </a:lnTo>
                    <a:lnTo>
                      <a:pt x="143" y="240"/>
                    </a:lnTo>
                    <a:lnTo>
                      <a:pt x="148" y="241"/>
                    </a:lnTo>
                    <a:lnTo>
                      <a:pt x="148" y="246"/>
                    </a:lnTo>
                    <a:lnTo>
                      <a:pt x="151" y="248"/>
                    </a:lnTo>
                    <a:lnTo>
                      <a:pt x="156" y="245"/>
                    </a:lnTo>
                    <a:lnTo>
                      <a:pt x="156" y="241"/>
                    </a:lnTo>
                    <a:lnTo>
                      <a:pt x="153" y="236"/>
                    </a:lnTo>
                    <a:lnTo>
                      <a:pt x="153" y="236"/>
                    </a:lnTo>
                    <a:close/>
                    <a:moveTo>
                      <a:pt x="164" y="243"/>
                    </a:moveTo>
                    <a:lnTo>
                      <a:pt x="166" y="243"/>
                    </a:lnTo>
                    <a:lnTo>
                      <a:pt x="166" y="246"/>
                    </a:lnTo>
                    <a:lnTo>
                      <a:pt x="163" y="248"/>
                    </a:lnTo>
                    <a:lnTo>
                      <a:pt x="159" y="246"/>
                    </a:lnTo>
                    <a:lnTo>
                      <a:pt x="161" y="243"/>
                    </a:lnTo>
                    <a:lnTo>
                      <a:pt x="164" y="243"/>
                    </a:lnTo>
                    <a:lnTo>
                      <a:pt x="164" y="243"/>
                    </a:lnTo>
                    <a:close/>
                    <a:moveTo>
                      <a:pt x="179" y="223"/>
                    </a:moveTo>
                    <a:lnTo>
                      <a:pt x="183" y="223"/>
                    </a:lnTo>
                    <a:lnTo>
                      <a:pt x="186" y="225"/>
                    </a:lnTo>
                    <a:lnTo>
                      <a:pt x="186" y="230"/>
                    </a:lnTo>
                    <a:lnTo>
                      <a:pt x="184" y="233"/>
                    </a:lnTo>
                    <a:lnTo>
                      <a:pt x="176" y="235"/>
                    </a:lnTo>
                    <a:lnTo>
                      <a:pt x="171" y="236"/>
                    </a:lnTo>
                    <a:lnTo>
                      <a:pt x="171" y="233"/>
                    </a:lnTo>
                    <a:lnTo>
                      <a:pt x="169" y="231"/>
                    </a:lnTo>
                    <a:lnTo>
                      <a:pt x="171" y="226"/>
                    </a:lnTo>
                    <a:lnTo>
                      <a:pt x="179" y="223"/>
                    </a:lnTo>
                    <a:lnTo>
                      <a:pt x="179" y="223"/>
                    </a:lnTo>
                    <a:close/>
                    <a:moveTo>
                      <a:pt x="203" y="223"/>
                    </a:moveTo>
                    <a:lnTo>
                      <a:pt x="204" y="226"/>
                    </a:lnTo>
                    <a:lnTo>
                      <a:pt x="204" y="230"/>
                    </a:lnTo>
                    <a:lnTo>
                      <a:pt x="201" y="226"/>
                    </a:lnTo>
                    <a:lnTo>
                      <a:pt x="203" y="223"/>
                    </a:lnTo>
                    <a:lnTo>
                      <a:pt x="203" y="223"/>
                    </a:lnTo>
                    <a:close/>
                    <a:moveTo>
                      <a:pt x="188" y="241"/>
                    </a:moveTo>
                    <a:lnTo>
                      <a:pt x="193" y="243"/>
                    </a:lnTo>
                    <a:lnTo>
                      <a:pt x="193" y="248"/>
                    </a:lnTo>
                    <a:lnTo>
                      <a:pt x="188" y="245"/>
                    </a:lnTo>
                    <a:lnTo>
                      <a:pt x="188" y="243"/>
                    </a:lnTo>
                    <a:lnTo>
                      <a:pt x="188" y="241"/>
                    </a:lnTo>
                    <a:lnTo>
                      <a:pt x="188" y="241"/>
                    </a:lnTo>
                    <a:close/>
                    <a:moveTo>
                      <a:pt x="184" y="188"/>
                    </a:moveTo>
                    <a:lnTo>
                      <a:pt x="184" y="193"/>
                    </a:lnTo>
                    <a:lnTo>
                      <a:pt x="181" y="193"/>
                    </a:lnTo>
                    <a:lnTo>
                      <a:pt x="176" y="190"/>
                    </a:lnTo>
                    <a:lnTo>
                      <a:pt x="179" y="188"/>
                    </a:lnTo>
                    <a:lnTo>
                      <a:pt x="184" y="188"/>
                    </a:lnTo>
                    <a:lnTo>
                      <a:pt x="184" y="188"/>
                    </a:lnTo>
                    <a:close/>
                    <a:moveTo>
                      <a:pt x="194" y="195"/>
                    </a:moveTo>
                    <a:lnTo>
                      <a:pt x="199" y="196"/>
                    </a:lnTo>
                    <a:lnTo>
                      <a:pt x="201" y="200"/>
                    </a:lnTo>
                    <a:lnTo>
                      <a:pt x="208" y="200"/>
                    </a:lnTo>
                    <a:lnTo>
                      <a:pt x="209" y="200"/>
                    </a:lnTo>
                    <a:lnTo>
                      <a:pt x="211" y="200"/>
                    </a:lnTo>
                    <a:lnTo>
                      <a:pt x="213" y="200"/>
                    </a:lnTo>
                    <a:lnTo>
                      <a:pt x="211" y="198"/>
                    </a:lnTo>
                    <a:lnTo>
                      <a:pt x="209" y="193"/>
                    </a:lnTo>
                    <a:lnTo>
                      <a:pt x="206" y="191"/>
                    </a:lnTo>
                    <a:lnTo>
                      <a:pt x="206" y="185"/>
                    </a:lnTo>
                    <a:lnTo>
                      <a:pt x="206" y="178"/>
                    </a:lnTo>
                    <a:lnTo>
                      <a:pt x="206" y="175"/>
                    </a:lnTo>
                    <a:lnTo>
                      <a:pt x="204" y="173"/>
                    </a:lnTo>
                    <a:lnTo>
                      <a:pt x="201" y="168"/>
                    </a:lnTo>
                    <a:lnTo>
                      <a:pt x="198" y="165"/>
                    </a:lnTo>
                    <a:lnTo>
                      <a:pt x="194" y="165"/>
                    </a:lnTo>
                    <a:lnTo>
                      <a:pt x="193" y="165"/>
                    </a:lnTo>
                    <a:lnTo>
                      <a:pt x="191" y="165"/>
                    </a:lnTo>
                    <a:lnTo>
                      <a:pt x="188" y="165"/>
                    </a:lnTo>
                    <a:lnTo>
                      <a:pt x="186" y="167"/>
                    </a:lnTo>
                    <a:lnTo>
                      <a:pt x="183" y="167"/>
                    </a:lnTo>
                    <a:lnTo>
                      <a:pt x="178" y="167"/>
                    </a:lnTo>
                    <a:lnTo>
                      <a:pt x="176" y="165"/>
                    </a:lnTo>
                    <a:lnTo>
                      <a:pt x="176" y="168"/>
                    </a:lnTo>
                    <a:lnTo>
                      <a:pt x="179" y="175"/>
                    </a:lnTo>
                    <a:lnTo>
                      <a:pt x="186" y="180"/>
                    </a:lnTo>
                    <a:lnTo>
                      <a:pt x="191" y="185"/>
                    </a:lnTo>
                    <a:lnTo>
                      <a:pt x="194" y="186"/>
                    </a:lnTo>
                    <a:lnTo>
                      <a:pt x="193" y="190"/>
                    </a:lnTo>
                    <a:lnTo>
                      <a:pt x="191" y="191"/>
                    </a:lnTo>
                    <a:lnTo>
                      <a:pt x="191" y="193"/>
                    </a:lnTo>
                    <a:lnTo>
                      <a:pt x="193" y="191"/>
                    </a:lnTo>
                    <a:lnTo>
                      <a:pt x="193" y="193"/>
                    </a:lnTo>
                    <a:lnTo>
                      <a:pt x="194" y="195"/>
                    </a:lnTo>
                    <a:lnTo>
                      <a:pt x="194" y="195"/>
                    </a:lnTo>
                    <a:close/>
                    <a:moveTo>
                      <a:pt x="191" y="195"/>
                    </a:moveTo>
                    <a:lnTo>
                      <a:pt x="186" y="196"/>
                    </a:lnTo>
                    <a:lnTo>
                      <a:pt x="181" y="195"/>
                    </a:lnTo>
                    <a:lnTo>
                      <a:pt x="178" y="195"/>
                    </a:lnTo>
                    <a:lnTo>
                      <a:pt x="181" y="200"/>
                    </a:lnTo>
                    <a:lnTo>
                      <a:pt x="181" y="203"/>
                    </a:lnTo>
                    <a:lnTo>
                      <a:pt x="183" y="206"/>
                    </a:lnTo>
                    <a:lnTo>
                      <a:pt x="186" y="203"/>
                    </a:lnTo>
                    <a:lnTo>
                      <a:pt x="189" y="206"/>
                    </a:lnTo>
                    <a:lnTo>
                      <a:pt x="188" y="211"/>
                    </a:lnTo>
                    <a:lnTo>
                      <a:pt x="191" y="216"/>
                    </a:lnTo>
                    <a:lnTo>
                      <a:pt x="191" y="223"/>
                    </a:lnTo>
                    <a:lnTo>
                      <a:pt x="196" y="225"/>
                    </a:lnTo>
                    <a:lnTo>
                      <a:pt x="196" y="218"/>
                    </a:lnTo>
                    <a:lnTo>
                      <a:pt x="198" y="221"/>
                    </a:lnTo>
                    <a:lnTo>
                      <a:pt x="203" y="221"/>
                    </a:lnTo>
                    <a:lnTo>
                      <a:pt x="203" y="218"/>
                    </a:lnTo>
                    <a:lnTo>
                      <a:pt x="199" y="211"/>
                    </a:lnTo>
                    <a:lnTo>
                      <a:pt x="196" y="208"/>
                    </a:lnTo>
                    <a:lnTo>
                      <a:pt x="194" y="201"/>
                    </a:lnTo>
                    <a:lnTo>
                      <a:pt x="193" y="196"/>
                    </a:lnTo>
                    <a:lnTo>
                      <a:pt x="191" y="195"/>
                    </a:lnTo>
                    <a:lnTo>
                      <a:pt x="191" y="195"/>
                    </a:lnTo>
                    <a:close/>
                    <a:moveTo>
                      <a:pt x="214" y="206"/>
                    </a:moveTo>
                    <a:lnTo>
                      <a:pt x="218" y="205"/>
                    </a:lnTo>
                    <a:lnTo>
                      <a:pt x="216" y="203"/>
                    </a:lnTo>
                    <a:lnTo>
                      <a:pt x="214" y="205"/>
                    </a:lnTo>
                    <a:lnTo>
                      <a:pt x="214" y="206"/>
                    </a:lnTo>
                    <a:lnTo>
                      <a:pt x="214" y="206"/>
                    </a:lnTo>
                    <a:close/>
                    <a:moveTo>
                      <a:pt x="216" y="210"/>
                    </a:moveTo>
                    <a:lnTo>
                      <a:pt x="213" y="208"/>
                    </a:lnTo>
                    <a:lnTo>
                      <a:pt x="213" y="211"/>
                    </a:lnTo>
                    <a:lnTo>
                      <a:pt x="214" y="211"/>
                    </a:lnTo>
                    <a:lnTo>
                      <a:pt x="216" y="210"/>
                    </a:lnTo>
                    <a:lnTo>
                      <a:pt x="216" y="210"/>
                    </a:lnTo>
                    <a:close/>
                    <a:moveTo>
                      <a:pt x="214" y="231"/>
                    </a:moveTo>
                    <a:lnTo>
                      <a:pt x="216" y="226"/>
                    </a:lnTo>
                    <a:lnTo>
                      <a:pt x="213" y="223"/>
                    </a:lnTo>
                    <a:lnTo>
                      <a:pt x="213" y="218"/>
                    </a:lnTo>
                    <a:lnTo>
                      <a:pt x="214" y="218"/>
                    </a:lnTo>
                    <a:lnTo>
                      <a:pt x="213" y="215"/>
                    </a:lnTo>
                    <a:lnTo>
                      <a:pt x="211" y="216"/>
                    </a:lnTo>
                    <a:lnTo>
                      <a:pt x="209" y="221"/>
                    </a:lnTo>
                    <a:lnTo>
                      <a:pt x="213" y="226"/>
                    </a:lnTo>
                    <a:lnTo>
                      <a:pt x="213" y="228"/>
                    </a:lnTo>
                    <a:lnTo>
                      <a:pt x="213" y="231"/>
                    </a:lnTo>
                    <a:lnTo>
                      <a:pt x="214" y="231"/>
                    </a:lnTo>
                    <a:lnTo>
                      <a:pt x="214" y="231"/>
                    </a:lnTo>
                    <a:close/>
                    <a:moveTo>
                      <a:pt x="219" y="233"/>
                    </a:moveTo>
                    <a:lnTo>
                      <a:pt x="219" y="235"/>
                    </a:lnTo>
                    <a:lnTo>
                      <a:pt x="221" y="236"/>
                    </a:lnTo>
                    <a:lnTo>
                      <a:pt x="223" y="235"/>
                    </a:lnTo>
                    <a:lnTo>
                      <a:pt x="219" y="233"/>
                    </a:lnTo>
                    <a:lnTo>
                      <a:pt x="219" y="233"/>
                    </a:lnTo>
                    <a:close/>
                    <a:moveTo>
                      <a:pt x="224" y="223"/>
                    </a:moveTo>
                    <a:lnTo>
                      <a:pt x="223" y="228"/>
                    </a:lnTo>
                    <a:lnTo>
                      <a:pt x="221" y="230"/>
                    </a:lnTo>
                    <a:lnTo>
                      <a:pt x="224" y="233"/>
                    </a:lnTo>
                    <a:lnTo>
                      <a:pt x="228" y="231"/>
                    </a:lnTo>
                    <a:lnTo>
                      <a:pt x="226" y="226"/>
                    </a:lnTo>
                    <a:lnTo>
                      <a:pt x="224" y="223"/>
                    </a:lnTo>
                    <a:lnTo>
                      <a:pt x="224" y="223"/>
                    </a:lnTo>
                    <a:close/>
                    <a:moveTo>
                      <a:pt x="130" y="299"/>
                    </a:moveTo>
                    <a:lnTo>
                      <a:pt x="125" y="294"/>
                    </a:lnTo>
                    <a:lnTo>
                      <a:pt x="128" y="288"/>
                    </a:lnTo>
                    <a:lnTo>
                      <a:pt x="128" y="283"/>
                    </a:lnTo>
                    <a:lnTo>
                      <a:pt x="128" y="279"/>
                    </a:lnTo>
                    <a:lnTo>
                      <a:pt x="131" y="274"/>
                    </a:lnTo>
                    <a:lnTo>
                      <a:pt x="136" y="273"/>
                    </a:lnTo>
                    <a:lnTo>
                      <a:pt x="139" y="269"/>
                    </a:lnTo>
                    <a:lnTo>
                      <a:pt x="144" y="271"/>
                    </a:lnTo>
                    <a:lnTo>
                      <a:pt x="151" y="269"/>
                    </a:lnTo>
                    <a:lnTo>
                      <a:pt x="149" y="266"/>
                    </a:lnTo>
                    <a:lnTo>
                      <a:pt x="151" y="263"/>
                    </a:lnTo>
                    <a:lnTo>
                      <a:pt x="156" y="260"/>
                    </a:lnTo>
                    <a:lnTo>
                      <a:pt x="159" y="256"/>
                    </a:lnTo>
                    <a:lnTo>
                      <a:pt x="163" y="256"/>
                    </a:lnTo>
                    <a:lnTo>
                      <a:pt x="169" y="261"/>
                    </a:lnTo>
                    <a:lnTo>
                      <a:pt x="169" y="268"/>
                    </a:lnTo>
                    <a:lnTo>
                      <a:pt x="164" y="274"/>
                    </a:lnTo>
                    <a:lnTo>
                      <a:pt x="169" y="271"/>
                    </a:lnTo>
                    <a:lnTo>
                      <a:pt x="174" y="269"/>
                    </a:lnTo>
                    <a:lnTo>
                      <a:pt x="179" y="268"/>
                    </a:lnTo>
                    <a:lnTo>
                      <a:pt x="183" y="260"/>
                    </a:lnTo>
                    <a:lnTo>
                      <a:pt x="188" y="258"/>
                    </a:lnTo>
                    <a:lnTo>
                      <a:pt x="189" y="263"/>
                    </a:lnTo>
                    <a:lnTo>
                      <a:pt x="193" y="261"/>
                    </a:lnTo>
                    <a:lnTo>
                      <a:pt x="193" y="258"/>
                    </a:lnTo>
                    <a:lnTo>
                      <a:pt x="191" y="258"/>
                    </a:lnTo>
                    <a:lnTo>
                      <a:pt x="194" y="248"/>
                    </a:lnTo>
                    <a:lnTo>
                      <a:pt x="199" y="251"/>
                    </a:lnTo>
                    <a:lnTo>
                      <a:pt x="203" y="253"/>
                    </a:lnTo>
                    <a:lnTo>
                      <a:pt x="203" y="251"/>
                    </a:lnTo>
                    <a:lnTo>
                      <a:pt x="203" y="245"/>
                    </a:lnTo>
                    <a:lnTo>
                      <a:pt x="204" y="245"/>
                    </a:lnTo>
                    <a:lnTo>
                      <a:pt x="209" y="248"/>
                    </a:lnTo>
                    <a:lnTo>
                      <a:pt x="209" y="245"/>
                    </a:lnTo>
                    <a:lnTo>
                      <a:pt x="206" y="236"/>
                    </a:lnTo>
                    <a:lnTo>
                      <a:pt x="208" y="231"/>
                    </a:lnTo>
                    <a:lnTo>
                      <a:pt x="211" y="233"/>
                    </a:lnTo>
                    <a:lnTo>
                      <a:pt x="213" y="231"/>
                    </a:lnTo>
                    <a:lnTo>
                      <a:pt x="213" y="236"/>
                    </a:lnTo>
                    <a:lnTo>
                      <a:pt x="219" y="241"/>
                    </a:lnTo>
                    <a:lnTo>
                      <a:pt x="224" y="245"/>
                    </a:lnTo>
                    <a:lnTo>
                      <a:pt x="228" y="243"/>
                    </a:lnTo>
                    <a:lnTo>
                      <a:pt x="228" y="246"/>
                    </a:lnTo>
                    <a:lnTo>
                      <a:pt x="231" y="250"/>
                    </a:lnTo>
                    <a:lnTo>
                      <a:pt x="231" y="256"/>
                    </a:lnTo>
                    <a:lnTo>
                      <a:pt x="228" y="255"/>
                    </a:lnTo>
                    <a:lnTo>
                      <a:pt x="228" y="258"/>
                    </a:lnTo>
                    <a:lnTo>
                      <a:pt x="229" y="261"/>
                    </a:lnTo>
                    <a:lnTo>
                      <a:pt x="233" y="261"/>
                    </a:lnTo>
                    <a:lnTo>
                      <a:pt x="231" y="263"/>
                    </a:lnTo>
                    <a:lnTo>
                      <a:pt x="231" y="269"/>
                    </a:lnTo>
                    <a:lnTo>
                      <a:pt x="233" y="266"/>
                    </a:lnTo>
                    <a:lnTo>
                      <a:pt x="234" y="271"/>
                    </a:lnTo>
                    <a:lnTo>
                      <a:pt x="234" y="276"/>
                    </a:lnTo>
                    <a:lnTo>
                      <a:pt x="237" y="279"/>
                    </a:lnTo>
                    <a:lnTo>
                      <a:pt x="239" y="284"/>
                    </a:lnTo>
                    <a:lnTo>
                      <a:pt x="241" y="291"/>
                    </a:lnTo>
                    <a:lnTo>
                      <a:pt x="237" y="296"/>
                    </a:lnTo>
                    <a:lnTo>
                      <a:pt x="236" y="296"/>
                    </a:lnTo>
                    <a:lnTo>
                      <a:pt x="236" y="299"/>
                    </a:lnTo>
                    <a:lnTo>
                      <a:pt x="234" y="296"/>
                    </a:lnTo>
                    <a:lnTo>
                      <a:pt x="231" y="298"/>
                    </a:lnTo>
                    <a:lnTo>
                      <a:pt x="231" y="299"/>
                    </a:lnTo>
                    <a:lnTo>
                      <a:pt x="233" y="306"/>
                    </a:lnTo>
                    <a:lnTo>
                      <a:pt x="233" y="311"/>
                    </a:lnTo>
                    <a:lnTo>
                      <a:pt x="233" y="314"/>
                    </a:lnTo>
                    <a:lnTo>
                      <a:pt x="231" y="311"/>
                    </a:lnTo>
                    <a:lnTo>
                      <a:pt x="228" y="304"/>
                    </a:lnTo>
                    <a:lnTo>
                      <a:pt x="228" y="301"/>
                    </a:lnTo>
                    <a:lnTo>
                      <a:pt x="226" y="298"/>
                    </a:lnTo>
                    <a:lnTo>
                      <a:pt x="224" y="293"/>
                    </a:lnTo>
                    <a:lnTo>
                      <a:pt x="221" y="288"/>
                    </a:lnTo>
                    <a:lnTo>
                      <a:pt x="218" y="289"/>
                    </a:lnTo>
                    <a:lnTo>
                      <a:pt x="213" y="299"/>
                    </a:lnTo>
                    <a:lnTo>
                      <a:pt x="211" y="303"/>
                    </a:lnTo>
                    <a:lnTo>
                      <a:pt x="216" y="306"/>
                    </a:lnTo>
                    <a:lnTo>
                      <a:pt x="218" y="311"/>
                    </a:lnTo>
                    <a:lnTo>
                      <a:pt x="221" y="314"/>
                    </a:lnTo>
                    <a:lnTo>
                      <a:pt x="219" y="319"/>
                    </a:lnTo>
                    <a:lnTo>
                      <a:pt x="213" y="326"/>
                    </a:lnTo>
                    <a:lnTo>
                      <a:pt x="209" y="329"/>
                    </a:lnTo>
                    <a:lnTo>
                      <a:pt x="208" y="328"/>
                    </a:lnTo>
                    <a:lnTo>
                      <a:pt x="206" y="323"/>
                    </a:lnTo>
                    <a:lnTo>
                      <a:pt x="209" y="321"/>
                    </a:lnTo>
                    <a:lnTo>
                      <a:pt x="208" y="319"/>
                    </a:lnTo>
                    <a:lnTo>
                      <a:pt x="204" y="321"/>
                    </a:lnTo>
                    <a:lnTo>
                      <a:pt x="204" y="323"/>
                    </a:lnTo>
                    <a:lnTo>
                      <a:pt x="199" y="324"/>
                    </a:lnTo>
                    <a:lnTo>
                      <a:pt x="194" y="323"/>
                    </a:lnTo>
                    <a:lnTo>
                      <a:pt x="191" y="319"/>
                    </a:lnTo>
                    <a:lnTo>
                      <a:pt x="186" y="319"/>
                    </a:lnTo>
                    <a:lnTo>
                      <a:pt x="181" y="314"/>
                    </a:lnTo>
                    <a:lnTo>
                      <a:pt x="179" y="311"/>
                    </a:lnTo>
                    <a:lnTo>
                      <a:pt x="176" y="308"/>
                    </a:lnTo>
                    <a:lnTo>
                      <a:pt x="178" y="304"/>
                    </a:lnTo>
                    <a:lnTo>
                      <a:pt x="178" y="301"/>
                    </a:lnTo>
                    <a:lnTo>
                      <a:pt x="174" y="298"/>
                    </a:lnTo>
                    <a:lnTo>
                      <a:pt x="178" y="296"/>
                    </a:lnTo>
                    <a:lnTo>
                      <a:pt x="176" y="293"/>
                    </a:lnTo>
                    <a:lnTo>
                      <a:pt x="179" y="293"/>
                    </a:lnTo>
                    <a:lnTo>
                      <a:pt x="183" y="294"/>
                    </a:lnTo>
                    <a:lnTo>
                      <a:pt x="179" y="291"/>
                    </a:lnTo>
                    <a:lnTo>
                      <a:pt x="178" y="288"/>
                    </a:lnTo>
                    <a:lnTo>
                      <a:pt x="173" y="283"/>
                    </a:lnTo>
                    <a:lnTo>
                      <a:pt x="169" y="283"/>
                    </a:lnTo>
                    <a:lnTo>
                      <a:pt x="164" y="279"/>
                    </a:lnTo>
                    <a:lnTo>
                      <a:pt x="163" y="279"/>
                    </a:lnTo>
                    <a:lnTo>
                      <a:pt x="161" y="281"/>
                    </a:lnTo>
                    <a:lnTo>
                      <a:pt x="161" y="283"/>
                    </a:lnTo>
                    <a:lnTo>
                      <a:pt x="159" y="284"/>
                    </a:lnTo>
                    <a:lnTo>
                      <a:pt x="163" y="288"/>
                    </a:lnTo>
                    <a:lnTo>
                      <a:pt x="161" y="288"/>
                    </a:lnTo>
                    <a:lnTo>
                      <a:pt x="156" y="286"/>
                    </a:lnTo>
                    <a:lnTo>
                      <a:pt x="154" y="286"/>
                    </a:lnTo>
                    <a:lnTo>
                      <a:pt x="156" y="283"/>
                    </a:lnTo>
                    <a:lnTo>
                      <a:pt x="153" y="283"/>
                    </a:lnTo>
                    <a:lnTo>
                      <a:pt x="151" y="283"/>
                    </a:lnTo>
                    <a:lnTo>
                      <a:pt x="151" y="288"/>
                    </a:lnTo>
                    <a:lnTo>
                      <a:pt x="148" y="286"/>
                    </a:lnTo>
                    <a:lnTo>
                      <a:pt x="146" y="288"/>
                    </a:lnTo>
                    <a:lnTo>
                      <a:pt x="144" y="286"/>
                    </a:lnTo>
                    <a:lnTo>
                      <a:pt x="146" y="281"/>
                    </a:lnTo>
                    <a:lnTo>
                      <a:pt x="143" y="279"/>
                    </a:lnTo>
                    <a:lnTo>
                      <a:pt x="139" y="279"/>
                    </a:lnTo>
                    <a:lnTo>
                      <a:pt x="138" y="284"/>
                    </a:lnTo>
                    <a:lnTo>
                      <a:pt x="135" y="288"/>
                    </a:lnTo>
                    <a:lnTo>
                      <a:pt x="131" y="296"/>
                    </a:lnTo>
                    <a:lnTo>
                      <a:pt x="130" y="299"/>
                    </a:lnTo>
                    <a:lnTo>
                      <a:pt x="130" y="299"/>
                    </a:lnTo>
                    <a:close/>
                    <a:moveTo>
                      <a:pt x="121" y="304"/>
                    </a:moveTo>
                    <a:lnTo>
                      <a:pt x="121" y="308"/>
                    </a:lnTo>
                    <a:lnTo>
                      <a:pt x="125" y="311"/>
                    </a:lnTo>
                    <a:lnTo>
                      <a:pt x="128" y="311"/>
                    </a:lnTo>
                    <a:lnTo>
                      <a:pt x="133" y="306"/>
                    </a:lnTo>
                    <a:lnTo>
                      <a:pt x="135" y="306"/>
                    </a:lnTo>
                    <a:lnTo>
                      <a:pt x="131" y="304"/>
                    </a:lnTo>
                    <a:lnTo>
                      <a:pt x="128" y="303"/>
                    </a:lnTo>
                    <a:lnTo>
                      <a:pt x="126" y="304"/>
                    </a:lnTo>
                    <a:lnTo>
                      <a:pt x="121" y="304"/>
                    </a:lnTo>
                    <a:lnTo>
                      <a:pt x="121" y="304"/>
                    </a:lnTo>
                    <a:close/>
                    <a:moveTo>
                      <a:pt x="66" y="178"/>
                    </a:moveTo>
                    <a:lnTo>
                      <a:pt x="65" y="176"/>
                    </a:lnTo>
                    <a:lnTo>
                      <a:pt x="63" y="173"/>
                    </a:lnTo>
                    <a:lnTo>
                      <a:pt x="65" y="171"/>
                    </a:lnTo>
                    <a:lnTo>
                      <a:pt x="68" y="171"/>
                    </a:lnTo>
                    <a:lnTo>
                      <a:pt x="71" y="175"/>
                    </a:lnTo>
                    <a:lnTo>
                      <a:pt x="76" y="176"/>
                    </a:lnTo>
                    <a:lnTo>
                      <a:pt x="76" y="178"/>
                    </a:lnTo>
                    <a:lnTo>
                      <a:pt x="75" y="180"/>
                    </a:lnTo>
                    <a:lnTo>
                      <a:pt x="71" y="180"/>
                    </a:lnTo>
                    <a:lnTo>
                      <a:pt x="66" y="178"/>
                    </a:lnTo>
                    <a:lnTo>
                      <a:pt x="66" y="178"/>
                    </a:lnTo>
                    <a:close/>
                    <a:moveTo>
                      <a:pt x="63" y="181"/>
                    </a:moveTo>
                    <a:lnTo>
                      <a:pt x="68" y="181"/>
                    </a:lnTo>
                    <a:lnTo>
                      <a:pt x="70" y="185"/>
                    </a:lnTo>
                    <a:lnTo>
                      <a:pt x="68" y="186"/>
                    </a:lnTo>
                    <a:lnTo>
                      <a:pt x="66" y="188"/>
                    </a:lnTo>
                    <a:lnTo>
                      <a:pt x="65" y="188"/>
                    </a:lnTo>
                    <a:lnTo>
                      <a:pt x="63" y="183"/>
                    </a:lnTo>
                    <a:lnTo>
                      <a:pt x="63" y="181"/>
                    </a:lnTo>
                    <a:lnTo>
                      <a:pt x="63" y="181"/>
                    </a:lnTo>
                    <a:close/>
                    <a:moveTo>
                      <a:pt x="66" y="213"/>
                    </a:moveTo>
                    <a:lnTo>
                      <a:pt x="68" y="213"/>
                    </a:lnTo>
                    <a:lnTo>
                      <a:pt x="70" y="211"/>
                    </a:lnTo>
                    <a:lnTo>
                      <a:pt x="70" y="213"/>
                    </a:lnTo>
                    <a:lnTo>
                      <a:pt x="73" y="215"/>
                    </a:lnTo>
                    <a:lnTo>
                      <a:pt x="71" y="216"/>
                    </a:lnTo>
                    <a:lnTo>
                      <a:pt x="68" y="216"/>
                    </a:lnTo>
                    <a:lnTo>
                      <a:pt x="65" y="216"/>
                    </a:lnTo>
                    <a:lnTo>
                      <a:pt x="66" y="213"/>
                    </a:lnTo>
                    <a:lnTo>
                      <a:pt x="66" y="213"/>
                    </a:lnTo>
                    <a:close/>
                    <a:moveTo>
                      <a:pt x="7" y="263"/>
                    </a:moveTo>
                    <a:lnTo>
                      <a:pt x="12" y="260"/>
                    </a:lnTo>
                    <a:lnTo>
                      <a:pt x="15" y="258"/>
                    </a:lnTo>
                    <a:lnTo>
                      <a:pt x="18" y="256"/>
                    </a:lnTo>
                    <a:lnTo>
                      <a:pt x="23" y="255"/>
                    </a:lnTo>
                    <a:lnTo>
                      <a:pt x="28" y="246"/>
                    </a:lnTo>
                    <a:lnTo>
                      <a:pt x="35" y="245"/>
                    </a:lnTo>
                    <a:lnTo>
                      <a:pt x="38" y="241"/>
                    </a:lnTo>
                    <a:lnTo>
                      <a:pt x="38" y="240"/>
                    </a:lnTo>
                    <a:lnTo>
                      <a:pt x="41" y="236"/>
                    </a:lnTo>
                    <a:lnTo>
                      <a:pt x="41" y="230"/>
                    </a:lnTo>
                    <a:lnTo>
                      <a:pt x="45" y="226"/>
                    </a:lnTo>
                    <a:lnTo>
                      <a:pt x="51" y="226"/>
                    </a:lnTo>
                    <a:lnTo>
                      <a:pt x="53" y="221"/>
                    </a:lnTo>
                    <a:lnTo>
                      <a:pt x="56" y="218"/>
                    </a:lnTo>
                    <a:lnTo>
                      <a:pt x="61" y="218"/>
                    </a:lnTo>
                    <a:lnTo>
                      <a:pt x="63" y="215"/>
                    </a:lnTo>
                    <a:lnTo>
                      <a:pt x="61" y="208"/>
                    </a:lnTo>
                    <a:lnTo>
                      <a:pt x="56" y="205"/>
                    </a:lnTo>
                    <a:lnTo>
                      <a:pt x="58" y="200"/>
                    </a:lnTo>
                    <a:lnTo>
                      <a:pt x="56" y="195"/>
                    </a:lnTo>
                    <a:lnTo>
                      <a:pt x="55" y="195"/>
                    </a:lnTo>
                    <a:lnTo>
                      <a:pt x="53" y="201"/>
                    </a:lnTo>
                    <a:lnTo>
                      <a:pt x="55" y="208"/>
                    </a:lnTo>
                    <a:lnTo>
                      <a:pt x="51" y="206"/>
                    </a:lnTo>
                    <a:lnTo>
                      <a:pt x="53" y="210"/>
                    </a:lnTo>
                    <a:lnTo>
                      <a:pt x="53" y="213"/>
                    </a:lnTo>
                    <a:lnTo>
                      <a:pt x="50" y="218"/>
                    </a:lnTo>
                    <a:lnTo>
                      <a:pt x="46" y="218"/>
                    </a:lnTo>
                    <a:lnTo>
                      <a:pt x="41" y="221"/>
                    </a:lnTo>
                    <a:lnTo>
                      <a:pt x="41" y="225"/>
                    </a:lnTo>
                    <a:lnTo>
                      <a:pt x="37" y="228"/>
                    </a:lnTo>
                    <a:lnTo>
                      <a:pt x="32" y="238"/>
                    </a:lnTo>
                    <a:lnTo>
                      <a:pt x="25" y="243"/>
                    </a:lnTo>
                    <a:lnTo>
                      <a:pt x="22" y="243"/>
                    </a:lnTo>
                    <a:lnTo>
                      <a:pt x="18" y="250"/>
                    </a:lnTo>
                    <a:lnTo>
                      <a:pt x="15" y="251"/>
                    </a:lnTo>
                    <a:lnTo>
                      <a:pt x="8" y="260"/>
                    </a:lnTo>
                    <a:lnTo>
                      <a:pt x="7" y="261"/>
                    </a:lnTo>
                    <a:lnTo>
                      <a:pt x="7" y="263"/>
                    </a:lnTo>
                    <a:lnTo>
                      <a:pt x="7" y="263"/>
                    </a:lnTo>
                    <a:close/>
                    <a:moveTo>
                      <a:pt x="8" y="265"/>
                    </a:moveTo>
                    <a:lnTo>
                      <a:pt x="5" y="266"/>
                    </a:lnTo>
                    <a:lnTo>
                      <a:pt x="8" y="266"/>
                    </a:lnTo>
                    <a:lnTo>
                      <a:pt x="8" y="265"/>
                    </a:lnTo>
                    <a:lnTo>
                      <a:pt x="8" y="265"/>
                    </a:lnTo>
                    <a:close/>
                    <a:moveTo>
                      <a:pt x="10" y="266"/>
                    </a:moveTo>
                    <a:lnTo>
                      <a:pt x="8" y="268"/>
                    </a:lnTo>
                    <a:lnTo>
                      <a:pt x="12" y="268"/>
                    </a:lnTo>
                    <a:lnTo>
                      <a:pt x="10" y="266"/>
                    </a:lnTo>
                    <a:lnTo>
                      <a:pt x="10" y="266"/>
                    </a:lnTo>
                    <a:close/>
                    <a:moveTo>
                      <a:pt x="3" y="271"/>
                    </a:moveTo>
                    <a:lnTo>
                      <a:pt x="0" y="273"/>
                    </a:lnTo>
                    <a:lnTo>
                      <a:pt x="0" y="274"/>
                    </a:lnTo>
                    <a:lnTo>
                      <a:pt x="2" y="279"/>
                    </a:lnTo>
                    <a:lnTo>
                      <a:pt x="5" y="279"/>
                    </a:lnTo>
                    <a:lnTo>
                      <a:pt x="5" y="273"/>
                    </a:lnTo>
                    <a:lnTo>
                      <a:pt x="5" y="271"/>
                    </a:lnTo>
                    <a:lnTo>
                      <a:pt x="3" y="27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0" name="Freeform 15">
                <a:extLst>
                  <a:ext uri="{FF2B5EF4-FFF2-40B4-BE49-F238E27FC236}">
                    <a16:creationId xmlns:a16="http://schemas.microsoft.com/office/drawing/2014/main" xmlns="" id="{3F7224A1-61DC-4231-9A47-1C69F6FBFD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6503" y="3195008"/>
                <a:ext cx="597199" cy="207518"/>
              </a:xfrm>
              <a:custGeom>
                <a:avLst/>
                <a:gdLst/>
                <a:ahLst/>
                <a:cxnLst>
                  <a:cxn ang="0">
                    <a:pos x="1071" y="312"/>
                  </a:cxn>
                  <a:cxn ang="0">
                    <a:pos x="966" y="247"/>
                  </a:cxn>
                  <a:cxn ang="0">
                    <a:pos x="915" y="229"/>
                  </a:cxn>
                  <a:cxn ang="0">
                    <a:pos x="895" y="191"/>
                  </a:cxn>
                  <a:cxn ang="0">
                    <a:pos x="958" y="207"/>
                  </a:cxn>
                  <a:cxn ang="0">
                    <a:pos x="1091" y="201"/>
                  </a:cxn>
                  <a:cxn ang="0">
                    <a:pos x="875" y="157"/>
                  </a:cxn>
                  <a:cxn ang="0">
                    <a:pos x="767" y="46"/>
                  </a:cxn>
                  <a:cxn ang="0">
                    <a:pos x="787" y="136"/>
                  </a:cxn>
                  <a:cxn ang="0">
                    <a:pos x="815" y="143"/>
                  </a:cxn>
                  <a:cxn ang="0">
                    <a:pos x="784" y="161"/>
                  </a:cxn>
                  <a:cxn ang="0">
                    <a:pos x="799" y="232"/>
                  </a:cxn>
                  <a:cxn ang="0">
                    <a:pos x="865" y="226"/>
                  </a:cxn>
                  <a:cxn ang="0">
                    <a:pos x="616" y="312"/>
                  </a:cxn>
                  <a:cxn ang="0">
                    <a:pos x="732" y="191"/>
                  </a:cxn>
                  <a:cxn ang="0">
                    <a:pos x="677" y="270"/>
                  </a:cxn>
                  <a:cxn ang="0">
                    <a:pos x="676" y="194"/>
                  </a:cxn>
                  <a:cxn ang="0">
                    <a:pos x="649" y="159"/>
                  </a:cxn>
                  <a:cxn ang="0">
                    <a:pos x="729" y="114"/>
                  </a:cxn>
                  <a:cxn ang="0">
                    <a:pos x="596" y="161"/>
                  </a:cxn>
                  <a:cxn ang="0">
                    <a:pos x="591" y="277"/>
                  </a:cxn>
                  <a:cxn ang="0">
                    <a:pos x="638" y="259"/>
                  </a:cxn>
                  <a:cxn ang="0">
                    <a:pos x="656" y="219"/>
                  </a:cxn>
                  <a:cxn ang="0">
                    <a:pos x="633" y="174"/>
                  </a:cxn>
                  <a:cxn ang="0">
                    <a:pos x="594" y="33"/>
                  </a:cxn>
                  <a:cxn ang="0">
                    <a:pos x="511" y="231"/>
                  </a:cxn>
                  <a:cxn ang="0">
                    <a:pos x="350" y="184"/>
                  </a:cxn>
                  <a:cxn ang="0">
                    <a:pos x="498" y="59"/>
                  </a:cxn>
                  <a:cxn ang="0">
                    <a:pos x="566" y="119"/>
                  </a:cxn>
                  <a:cxn ang="0">
                    <a:pos x="515" y="199"/>
                  </a:cxn>
                  <a:cxn ang="0">
                    <a:pos x="445" y="222"/>
                  </a:cxn>
                  <a:cxn ang="0">
                    <a:pos x="363" y="181"/>
                  </a:cxn>
                  <a:cxn ang="0">
                    <a:pos x="973" y="186"/>
                  </a:cxn>
                  <a:cxn ang="0">
                    <a:pos x="910" y="279"/>
                  </a:cxn>
                  <a:cxn ang="0">
                    <a:pos x="947" y="292"/>
                  </a:cxn>
                  <a:cxn ang="0">
                    <a:pos x="945" y="280"/>
                  </a:cxn>
                  <a:cxn ang="0">
                    <a:pos x="887" y="310"/>
                  </a:cxn>
                  <a:cxn ang="0">
                    <a:pos x="882" y="312"/>
                  </a:cxn>
                  <a:cxn ang="0">
                    <a:pos x="817" y="337"/>
                  </a:cxn>
                  <a:cxn ang="0">
                    <a:pos x="699" y="382"/>
                  </a:cxn>
                  <a:cxn ang="0">
                    <a:pos x="661" y="398"/>
                  </a:cxn>
                  <a:cxn ang="0">
                    <a:pos x="569" y="365"/>
                  </a:cxn>
                  <a:cxn ang="0">
                    <a:pos x="732" y="335"/>
                  </a:cxn>
                  <a:cxn ang="0">
                    <a:pos x="686" y="345"/>
                  </a:cxn>
                  <a:cxn ang="0">
                    <a:pos x="672" y="339"/>
                  </a:cxn>
                  <a:cxn ang="0">
                    <a:pos x="586" y="344"/>
                  </a:cxn>
                  <a:cxn ang="0">
                    <a:pos x="555" y="347"/>
                  </a:cxn>
                  <a:cxn ang="0">
                    <a:pos x="471" y="342"/>
                  </a:cxn>
                  <a:cxn ang="0">
                    <a:pos x="1061" y="320"/>
                  </a:cxn>
                  <a:cxn ang="0">
                    <a:pos x="261" y="292"/>
                  </a:cxn>
                  <a:cxn ang="0">
                    <a:pos x="428" y="324"/>
                  </a:cxn>
                  <a:cxn ang="0">
                    <a:pos x="329" y="327"/>
                  </a:cxn>
                  <a:cxn ang="0">
                    <a:pos x="270" y="86"/>
                  </a:cxn>
                  <a:cxn ang="0">
                    <a:pos x="232" y="121"/>
                  </a:cxn>
                  <a:cxn ang="0">
                    <a:pos x="285" y="217"/>
                  </a:cxn>
                  <a:cxn ang="0">
                    <a:pos x="227" y="162"/>
                  </a:cxn>
                  <a:cxn ang="0">
                    <a:pos x="153" y="106"/>
                  </a:cxn>
                  <a:cxn ang="0">
                    <a:pos x="83" y="177"/>
                  </a:cxn>
                  <a:cxn ang="0">
                    <a:pos x="13" y="84"/>
                  </a:cxn>
                  <a:cxn ang="0">
                    <a:pos x="99" y="146"/>
                  </a:cxn>
                  <a:cxn ang="0">
                    <a:pos x="249" y="274"/>
                  </a:cxn>
                  <a:cxn ang="0">
                    <a:pos x="204" y="161"/>
                  </a:cxn>
                  <a:cxn ang="0">
                    <a:pos x="116" y="79"/>
                  </a:cxn>
                </a:cxnLst>
                <a:rect l="0" t="0" r="r" b="b"/>
                <a:pathLst>
                  <a:path w="1116" h="398">
                    <a:moveTo>
                      <a:pt x="1116" y="209"/>
                    </a:moveTo>
                    <a:lnTo>
                      <a:pt x="1113" y="292"/>
                    </a:lnTo>
                    <a:lnTo>
                      <a:pt x="1111" y="297"/>
                    </a:lnTo>
                    <a:lnTo>
                      <a:pt x="1111" y="302"/>
                    </a:lnTo>
                    <a:lnTo>
                      <a:pt x="1113" y="304"/>
                    </a:lnTo>
                    <a:lnTo>
                      <a:pt x="1109" y="357"/>
                    </a:lnTo>
                    <a:lnTo>
                      <a:pt x="1109" y="357"/>
                    </a:lnTo>
                    <a:lnTo>
                      <a:pt x="1103" y="353"/>
                    </a:lnTo>
                    <a:lnTo>
                      <a:pt x="1096" y="349"/>
                    </a:lnTo>
                    <a:lnTo>
                      <a:pt x="1094" y="345"/>
                    </a:lnTo>
                    <a:lnTo>
                      <a:pt x="1094" y="344"/>
                    </a:lnTo>
                    <a:lnTo>
                      <a:pt x="1089" y="339"/>
                    </a:lnTo>
                    <a:lnTo>
                      <a:pt x="1088" y="339"/>
                    </a:lnTo>
                    <a:lnTo>
                      <a:pt x="1086" y="335"/>
                    </a:lnTo>
                    <a:lnTo>
                      <a:pt x="1089" y="332"/>
                    </a:lnTo>
                    <a:lnTo>
                      <a:pt x="1088" y="327"/>
                    </a:lnTo>
                    <a:lnTo>
                      <a:pt x="1088" y="332"/>
                    </a:lnTo>
                    <a:lnTo>
                      <a:pt x="1084" y="334"/>
                    </a:lnTo>
                    <a:lnTo>
                      <a:pt x="1076" y="332"/>
                    </a:lnTo>
                    <a:lnTo>
                      <a:pt x="1073" y="335"/>
                    </a:lnTo>
                    <a:lnTo>
                      <a:pt x="1069" y="335"/>
                    </a:lnTo>
                    <a:lnTo>
                      <a:pt x="1068" y="332"/>
                    </a:lnTo>
                    <a:lnTo>
                      <a:pt x="1061" y="335"/>
                    </a:lnTo>
                    <a:lnTo>
                      <a:pt x="1058" y="332"/>
                    </a:lnTo>
                    <a:lnTo>
                      <a:pt x="1061" y="330"/>
                    </a:lnTo>
                    <a:lnTo>
                      <a:pt x="1063" y="327"/>
                    </a:lnTo>
                    <a:lnTo>
                      <a:pt x="1063" y="325"/>
                    </a:lnTo>
                    <a:lnTo>
                      <a:pt x="1063" y="324"/>
                    </a:lnTo>
                    <a:lnTo>
                      <a:pt x="1064" y="319"/>
                    </a:lnTo>
                    <a:lnTo>
                      <a:pt x="1061" y="317"/>
                    </a:lnTo>
                    <a:lnTo>
                      <a:pt x="1058" y="314"/>
                    </a:lnTo>
                    <a:lnTo>
                      <a:pt x="1061" y="314"/>
                    </a:lnTo>
                    <a:lnTo>
                      <a:pt x="1063" y="314"/>
                    </a:lnTo>
                    <a:lnTo>
                      <a:pt x="1068" y="312"/>
                    </a:lnTo>
                    <a:lnTo>
                      <a:pt x="1071" y="312"/>
                    </a:lnTo>
                    <a:lnTo>
                      <a:pt x="1068" y="310"/>
                    </a:lnTo>
                    <a:lnTo>
                      <a:pt x="1063" y="312"/>
                    </a:lnTo>
                    <a:lnTo>
                      <a:pt x="1058" y="310"/>
                    </a:lnTo>
                    <a:lnTo>
                      <a:pt x="1055" y="307"/>
                    </a:lnTo>
                    <a:lnTo>
                      <a:pt x="1055" y="304"/>
                    </a:lnTo>
                    <a:lnTo>
                      <a:pt x="1058" y="304"/>
                    </a:lnTo>
                    <a:lnTo>
                      <a:pt x="1061" y="304"/>
                    </a:lnTo>
                    <a:lnTo>
                      <a:pt x="1059" y="302"/>
                    </a:lnTo>
                    <a:lnTo>
                      <a:pt x="1053" y="299"/>
                    </a:lnTo>
                    <a:lnTo>
                      <a:pt x="1050" y="295"/>
                    </a:lnTo>
                    <a:lnTo>
                      <a:pt x="1048" y="292"/>
                    </a:lnTo>
                    <a:lnTo>
                      <a:pt x="1048" y="289"/>
                    </a:lnTo>
                    <a:lnTo>
                      <a:pt x="1043" y="284"/>
                    </a:lnTo>
                    <a:lnTo>
                      <a:pt x="1043" y="280"/>
                    </a:lnTo>
                    <a:lnTo>
                      <a:pt x="1048" y="277"/>
                    </a:lnTo>
                    <a:lnTo>
                      <a:pt x="1043" y="277"/>
                    </a:lnTo>
                    <a:lnTo>
                      <a:pt x="1041" y="275"/>
                    </a:lnTo>
                    <a:lnTo>
                      <a:pt x="1041" y="274"/>
                    </a:lnTo>
                    <a:lnTo>
                      <a:pt x="1040" y="272"/>
                    </a:lnTo>
                    <a:lnTo>
                      <a:pt x="1043" y="270"/>
                    </a:lnTo>
                    <a:lnTo>
                      <a:pt x="1038" y="270"/>
                    </a:lnTo>
                    <a:lnTo>
                      <a:pt x="1036" y="269"/>
                    </a:lnTo>
                    <a:lnTo>
                      <a:pt x="1033" y="270"/>
                    </a:lnTo>
                    <a:lnTo>
                      <a:pt x="1031" y="269"/>
                    </a:lnTo>
                    <a:lnTo>
                      <a:pt x="1036" y="264"/>
                    </a:lnTo>
                    <a:lnTo>
                      <a:pt x="1033" y="267"/>
                    </a:lnTo>
                    <a:lnTo>
                      <a:pt x="1028" y="267"/>
                    </a:lnTo>
                    <a:lnTo>
                      <a:pt x="1021" y="264"/>
                    </a:lnTo>
                    <a:lnTo>
                      <a:pt x="1020" y="260"/>
                    </a:lnTo>
                    <a:lnTo>
                      <a:pt x="1013" y="259"/>
                    </a:lnTo>
                    <a:lnTo>
                      <a:pt x="1010" y="259"/>
                    </a:lnTo>
                    <a:lnTo>
                      <a:pt x="995" y="254"/>
                    </a:lnTo>
                    <a:lnTo>
                      <a:pt x="980" y="251"/>
                    </a:lnTo>
                    <a:lnTo>
                      <a:pt x="973" y="251"/>
                    </a:lnTo>
                    <a:lnTo>
                      <a:pt x="966" y="247"/>
                    </a:lnTo>
                    <a:lnTo>
                      <a:pt x="965" y="246"/>
                    </a:lnTo>
                    <a:lnTo>
                      <a:pt x="965" y="244"/>
                    </a:lnTo>
                    <a:lnTo>
                      <a:pt x="960" y="242"/>
                    </a:lnTo>
                    <a:lnTo>
                      <a:pt x="960" y="241"/>
                    </a:lnTo>
                    <a:lnTo>
                      <a:pt x="963" y="239"/>
                    </a:lnTo>
                    <a:lnTo>
                      <a:pt x="965" y="241"/>
                    </a:lnTo>
                    <a:lnTo>
                      <a:pt x="965" y="239"/>
                    </a:lnTo>
                    <a:lnTo>
                      <a:pt x="961" y="239"/>
                    </a:lnTo>
                    <a:lnTo>
                      <a:pt x="958" y="241"/>
                    </a:lnTo>
                    <a:lnTo>
                      <a:pt x="955" y="239"/>
                    </a:lnTo>
                    <a:lnTo>
                      <a:pt x="953" y="237"/>
                    </a:lnTo>
                    <a:lnTo>
                      <a:pt x="952" y="236"/>
                    </a:lnTo>
                    <a:lnTo>
                      <a:pt x="950" y="239"/>
                    </a:lnTo>
                    <a:lnTo>
                      <a:pt x="948" y="234"/>
                    </a:lnTo>
                    <a:lnTo>
                      <a:pt x="947" y="234"/>
                    </a:lnTo>
                    <a:lnTo>
                      <a:pt x="945" y="234"/>
                    </a:lnTo>
                    <a:lnTo>
                      <a:pt x="943" y="236"/>
                    </a:lnTo>
                    <a:lnTo>
                      <a:pt x="940" y="232"/>
                    </a:lnTo>
                    <a:lnTo>
                      <a:pt x="940" y="227"/>
                    </a:lnTo>
                    <a:lnTo>
                      <a:pt x="937" y="222"/>
                    </a:lnTo>
                    <a:lnTo>
                      <a:pt x="940" y="219"/>
                    </a:lnTo>
                    <a:lnTo>
                      <a:pt x="940" y="214"/>
                    </a:lnTo>
                    <a:lnTo>
                      <a:pt x="938" y="219"/>
                    </a:lnTo>
                    <a:lnTo>
                      <a:pt x="935" y="224"/>
                    </a:lnTo>
                    <a:lnTo>
                      <a:pt x="935" y="227"/>
                    </a:lnTo>
                    <a:lnTo>
                      <a:pt x="933" y="227"/>
                    </a:lnTo>
                    <a:lnTo>
                      <a:pt x="930" y="234"/>
                    </a:lnTo>
                    <a:lnTo>
                      <a:pt x="930" y="237"/>
                    </a:lnTo>
                    <a:lnTo>
                      <a:pt x="925" y="242"/>
                    </a:lnTo>
                    <a:lnTo>
                      <a:pt x="920" y="244"/>
                    </a:lnTo>
                    <a:lnTo>
                      <a:pt x="915" y="242"/>
                    </a:lnTo>
                    <a:lnTo>
                      <a:pt x="912" y="236"/>
                    </a:lnTo>
                    <a:lnTo>
                      <a:pt x="912" y="232"/>
                    </a:lnTo>
                    <a:lnTo>
                      <a:pt x="913" y="232"/>
                    </a:lnTo>
                    <a:lnTo>
                      <a:pt x="915" y="229"/>
                    </a:lnTo>
                    <a:lnTo>
                      <a:pt x="913" y="226"/>
                    </a:lnTo>
                    <a:lnTo>
                      <a:pt x="912" y="227"/>
                    </a:lnTo>
                    <a:lnTo>
                      <a:pt x="910" y="226"/>
                    </a:lnTo>
                    <a:lnTo>
                      <a:pt x="907" y="219"/>
                    </a:lnTo>
                    <a:lnTo>
                      <a:pt x="902" y="217"/>
                    </a:lnTo>
                    <a:lnTo>
                      <a:pt x="897" y="217"/>
                    </a:lnTo>
                    <a:lnTo>
                      <a:pt x="895" y="214"/>
                    </a:lnTo>
                    <a:lnTo>
                      <a:pt x="898" y="211"/>
                    </a:lnTo>
                    <a:lnTo>
                      <a:pt x="903" y="211"/>
                    </a:lnTo>
                    <a:lnTo>
                      <a:pt x="905" y="212"/>
                    </a:lnTo>
                    <a:lnTo>
                      <a:pt x="910" y="212"/>
                    </a:lnTo>
                    <a:lnTo>
                      <a:pt x="915" y="214"/>
                    </a:lnTo>
                    <a:lnTo>
                      <a:pt x="920" y="212"/>
                    </a:lnTo>
                    <a:lnTo>
                      <a:pt x="920" y="207"/>
                    </a:lnTo>
                    <a:lnTo>
                      <a:pt x="925" y="206"/>
                    </a:lnTo>
                    <a:lnTo>
                      <a:pt x="932" y="209"/>
                    </a:lnTo>
                    <a:lnTo>
                      <a:pt x="935" y="212"/>
                    </a:lnTo>
                    <a:lnTo>
                      <a:pt x="937" y="209"/>
                    </a:lnTo>
                    <a:lnTo>
                      <a:pt x="940" y="206"/>
                    </a:lnTo>
                    <a:lnTo>
                      <a:pt x="942" y="206"/>
                    </a:lnTo>
                    <a:lnTo>
                      <a:pt x="943" y="202"/>
                    </a:lnTo>
                    <a:lnTo>
                      <a:pt x="942" y="199"/>
                    </a:lnTo>
                    <a:lnTo>
                      <a:pt x="930" y="197"/>
                    </a:lnTo>
                    <a:lnTo>
                      <a:pt x="932" y="199"/>
                    </a:lnTo>
                    <a:lnTo>
                      <a:pt x="928" y="201"/>
                    </a:lnTo>
                    <a:lnTo>
                      <a:pt x="925" y="199"/>
                    </a:lnTo>
                    <a:lnTo>
                      <a:pt x="918" y="201"/>
                    </a:lnTo>
                    <a:lnTo>
                      <a:pt x="915" y="201"/>
                    </a:lnTo>
                    <a:lnTo>
                      <a:pt x="912" y="201"/>
                    </a:lnTo>
                    <a:lnTo>
                      <a:pt x="910" y="201"/>
                    </a:lnTo>
                    <a:lnTo>
                      <a:pt x="905" y="201"/>
                    </a:lnTo>
                    <a:lnTo>
                      <a:pt x="900" y="201"/>
                    </a:lnTo>
                    <a:lnTo>
                      <a:pt x="895" y="196"/>
                    </a:lnTo>
                    <a:lnTo>
                      <a:pt x="893" y="191"/>
                    </a:lnTo>
                    <a:lnTo>
                      <a:pt x="895" y="191"/>
                    </a:lnTo>
                    <a:lnTo>
                      <a:pt x="892" y="186"/>
                    </a:lnTo>
                    <a:lnTo>
                      <a:pt x="885" y="182"/>
                    </a:lnTo>
                    <a:lnTo>
                      <a:pt x="883" y="181"/>
                    </a:lnTo>
                    <a:lnTo>
                      <a:pt x="882" y="182"/>
                    </a:lnTo>
                    <a:lnTo>
                      <a:pt x="878" y="184"/>
                    </a:lnTo>
                    <a:lnTo>
                      <a:pt x="872" y="182"/>
                    </a:lnTo>
                    <a:lnTo>
                      <a:pt x="873" y="181"/>
                    </a:lnTo>
                    <a:lnTo>
                      <a:pt x="878" y="177"/>
                    </a:lnTo>
                    <a:lnTo>
                      <a:pt x="878" y="174"/>
                    </a:lnTo>
                    <a:lnTo>
                      <a:pt x="877" y="171"/>
                    </a:lnTo>
                    <a:lnTo>
                      <a:pt x="882" y="167"/>
                    </a:lnTo>
                    <a:lnTo>
                      <a:pt x="888" y="167"/>
                    </a:lnTo>
                    <a:lnTo>
                      <a:pt x="892" y="166"/>
                    </a:lnTo>
                    <a:lnTo>
                      <a:pt x="895" y="164"/>
                    </a:lnTo>
                    <a:lnTo>
                      <a:pt x="902" y="159"/>
                    </a:lnTo>
                    <a:lnTo>
                      <a:pt x="903" y="157"/>
                    </a:lnTo>
                    <a:lnTo>
                      <a:pt x="910" y="156"/>
                    </a:lnTo>
                    <a:lnTo>
                      <a:pt x="923" y="161"/>
                    </a:lnTo>
                    <a:lnTo>
                      <a:pt x="932" y="166"/>
                    </a:lnTo>
                    <a:lnTo>
                      <a:pt x="938" y="166"/>
                    </a:lnTo>
                    <a:lnTo>
                      <a:pt x="947" y="166"/>
                    </a:lnTo>
                    <a:lnTo>
                      <a:pt x="948" y="167"/>
                    </a:lnTo>
                    <a:lnTo>
                      <a:pt x="947" y="171"/>
                    </a:lnTo>
                    <a:lnTo>
                      <a:pt x="947" y="176"/>
                    </a:lnTo>
                    <a:lnTo>
                      <a:pt x="952" y="179"/>
                    </a:lnTo>
                    <a:lnTo>
                      <a:pt x="953" y="182"/>
                    </a:lnTo>
                    <a:lnTo>
                      <a:pt x="950" y="187"/>
                    </a:lnTo>
                    <a:lnTo>
                      <a:pt x="947" y="191"/>
                    </a:lnTo>
                    <a:lnTo>
                      <a:pt x="948" y="197"/>
                    </a:lnTo>
                    <a:lnTo>
                      <a:pt x="950" y="207"/>
                    </a:lnTo>
                    <a:lnTo>
                      <a:pt x="953" y="212"/>
                    </a:lnTo>
                    <a:lnTo>
                      <a:pt x="955" y="214"/>
                    </a:lnTo>
                    <a:lnTo>
                      <a:pt x="957" y="216"/>
                    </a:lnTo>
                    <a:lnTo>
                      <a:pt x="957" y="209"/>
                    </a:lnTo>
                    <a:lnTo>
                      <a:pt x="958" y="207"/>
                    </a:lnTo>
                    <a:lnTo>
                      <a:pt x="961" y="209"/>
                    </a:lnTo>
                    <a:lnTo>
                      <a:pt x="961" y="212"/>
                    </a:lnTo>
                    <a:lnTo>
                      <a:pt x="963" y="217"/>
                    </a:lnTo>
                    <a:lnTo>
                      <a:pt x="965" y="216"/>
                    </a:lnTo>
                    <a:lnTo>
                      <a:pt x="966" y="221"/>
                    </a:lnTo>
                    <a:lnTo>
                      <a:pt x="971" y="224"/>
                    </a:lnTo>
                    <a:lnTo>
                      <a:pt x="975" y="227"/>
                    </a:lnTo>
                    <a:lnTo>
                      <a:pt x="978" y="227"/>
                    </a:lnTo>
                    <a:lnTo>
                      <a:pt x="983" y="226"/>
                    </a:lnTo>
                    <a:lnTo>
                      <a:pt x="985" y="221"/>
                    </a:lnTo>
                    <a:lnTo>
                      <a:pt x="986" y="219"/>
                    </a:lnTo>
                    <a:lnTo>
                      <a:pt x="990" y="219"/>
                    </a:lnTo>
                    <a:lnTo>
                      <a:pt x="990" y="212"/>
                    </a:lnTo>
                    <a:lnTo>
                      <a:pt x="993" y="209"/>
                    </a:lnTo>
                    <a:lnTo>
                      <a:pt x="998" y="207"/>
                    </a:lnTo>
                    <a:lnTo>
                      <a:pt x="1003" y="206"/>
                    </a:lnTo>
                    <a:lnTo>
                      <a:pt x="1003" y="201"/>
                    </a:lnTo>
                    <a:lnTo>
                      <a:pt x="1005" y="199"/>
                    </a:lnTo>
                    <a:lnTo>
                      <a:pt x="1006" y="201"/>
                    </a:lnTo>
                    <a:lnTo>
                      <a:pt x="1010" y="201"/>
                    </a:lnTo>
                    <a:lnTo>
                      <a:pt x="1015" y="199"/>
                    </a:lnTo>
                    <a:lnTo>
                      <a:pt x="1021" y="197"/>
                    </a:lnTo>
                    <a:lnTo>
                      <a:pt x="1021" y="194"/>
                    </a:lnTo>
                    <a:lnTo>
                      <a:pt x="1020" y="191"/>
                    </a:lnTo>
                    <a:lnTo>
                      <a:pt x="1021" y="189"/>
                    </a:lnTo>
                    <a:lnTo>
                      <a:pt x="1033" y="182"/>
                    </a:lnTo>
                    <a:lnTo>
                      <a:pt x="1038" y="182"/>
                    </a:lnTo>
                    <a:lnTo>
                      <a:pt x="1043" y="186"/>
                    </a:lnTo>
                    <a:lnTo>
                      <a:pt x="1050" y="189"/>
                    </a:lnTo>
                    <a:lnTo>
                      <a:pt x="1058" y="191"/>
                    </a:lnTo>
                    <a:lnTo>
                      <a:pt x="1063" y="194"/>
                    </a:lnTo>
                    <a:lnTo>
                      <a:pt x="1068" y="194"/>
                    </a:lnTo>
                    <a:lnTo>
                      <a:pt x="1074" y="196"/>
                    </a:lnTo>
                    <a:lnTo>
                      <a:pt x="1088" y="202"/>
                    </a:lnTo>
                    <a:lnTo>
                      <a:pt x="1091" y="201"/>
                    </a:lnTo>
                    <a:lnTo>
                      <a:pt x="1094" y="202"/>
                    </a:lnTo>
                    <a:lnTo>
                      <a:pt x="1101" y="202"/>
                    </a:lnTo>
                    <a:lnTo>
                      <a:pt x="1106" y="202"/>
                    </a:lnTo>
                    <a:lnTo>
                      <a:pt x="1109" y="206"/>
                    </a:lnTo>
                    <a:lnTo>
                      <a:pt x="1108" y="207"/>
                    </a:lnTo>
                    <a:lnTo>
                      <a:pt x="1108" y="209"/>
                    </a:lnTo>
                    <a:lnTo>
                      <a:pt x="1111" y="211"/>
                    </a:lnTo>
                    <a:lnTo>
                      <a:pt x="1116" y="209"/>
                    </a:lnTo>
                    <a:lnTo>
                      <a:pt x="1116" y="209"/>
                    </a:lnTo>
                    <a:lnTo>
                      <a:pt x="1116" y="209"/>
                    </a:lnTo>
                    <a:close/>
                    <a:moveTo>
                      <a:pt x="827" y="149"/>
                    </a:moveTo>
                    <a:lnTo>
                      <a:pt x="837" y="153"/>
                    </a:lnTo>
                    <a:lnTo>
                      <a:pt x="837" y="154"/>
                    </a:lnTo>
                    <a:lnTo>
                      <a:pt x="830" y="151"/>
                    </a:lnTo>
                    <a:lnTo>
                      <a:pt x="827" y="149"/>
                    </a:lnTo>
                    <a:lnTo>
                      <a:pt x="827" y="149"/>
                    </a:lnTo>
                    <a:close/>
                    <a:moveTo>
                      <a:pt x="875" y="157"/>
                    </a:moveTo>
                    <a:lnTo>
                      <a:pt x="878" y="157"/>
                    </a:lnTo>
                    <a:lnTo>
                      <a:pt x="882" y="157"/>
                    </a:lnTo>
                    <a:lnTo>
                      <a:pt x="882" y="154"/>
                    </a:lnTo>
                    <a:lnTo>
                      <a:pt x="875" y="151"/>
                    </a:lnTo>
                    <a:lnTo>
                      <a:pt x="867" y="151"/>
                    </a:lnTo>
                    <a:lnTo>
                      <a:pt x="863" y="153"/>
                    </a:lnTo>
                    <a:lnTo>
                      <a:pt x="859" y="154"/>
                    </a:lnTo>
                    <a:lnTo>
                      <a:pt x="857" y="154"/>
                    </a:lnTo>
                    <a:lnTo>
                      <a:pt x="859" y="156"/>
                    </a:lnTo>
                    <a:lnTo>
                      <a:pt x="855" y="156"/>
                    </a:lnTo>
                    <a:lnTo>
                      <a:pt x="863" y="157"/>
                    </a:lnTo>
                    <a:lnTo>
                      <a:pt x="867" y="159"/>
                    </a:lnTo>
                    <a:lnTo>
                      <a:pt x="872" y="159"/>
                    </a:lnTo>
                    <a:lnTo>
                      <a:pt x="872" y="157"/>
                    </a:lnTo>
                    <a:lnTo>
                      <a:pt x="867" y="156"/>
                    </a:lnTo>
                    <a:lnTo>
                      <a:pt x="867" y="154"/>
                    </a:lnTo>
                    <a:lnTo>
                      <a:pt x="868" y="154"/>
                    </a:lnTo>
                    <a:lnTo>
                      <a:pt x="875" y="157"/>
                    </a:lnTo>
                    <a:lnTo>
                      <a:pt x="875" y="157"/>
                    </a:lnTo>
                    <a:close/>
                    <a:moveTo>
                      <a:pt x="867" y="171"/>
                    </a:moveTo>
                    <a:lnTo>
                      <a:pt x="862" y="169"/>
                    </a:lnTo>
                    <a:lnTo>
                      <a:pt x="859" y="169"/>
                    </a:lnTo>
                    <a:lnTo>
                      <a:pt x="862" y="171"/>
                    </a:lnTo>
                    <a:lnTo>
                      <a:pt x="867" y="171"/>
                    </a:lnTo>
                    <a:lnTo>
                      <a:pt x="867" y="171"/>
                    </a:lnTo>
                    <a:close/>
                    <a:moveTo>
                      <a:pt x="872" y="167"/>
                    </a:moveTo>
                    <a:lnTo>
                      <a:pt x="868" y="169"/>
                    </a:lnTo>
                    <a:lnTo>
                      <a:pt x="867" y="167"/>
                    </a:lnTo>
                    <a:lnTo>
                      <a:pt x="872" y="167"/>
                    </a:lnTo>
                    <a:lnTo>
                      <a:pt x="872" y="167"/>
                    </a:lnTo>
                    <a:close/>
                    <a:moveTo>
                      <a:pt x="870" y="171"/>
                    </a:moveTo>
                    <a:lnTo>
                      <a:pt x="865" y="174"/>
                    </a:lnTo>
                    <a:lnTo>
                      <a:pt x="865" y="179"/>
                    </a:lnTo>
                    <a:lnTo>
                      <a:pt x="870" y="181"/>
                    </a:lnTo>
                    <a:lnTo>
                      <a:pt x="873" y="179"/>
                    </a:lnTo>
                    <a:lnTo>
                      <a:pt x="873" y="172"/>
                    </a:lnTo>
                    <a:lnTo>
                      <a:pt x="870" y="171"/>
                    </a:lnTo>
                    <a:lnTo>
                      <a:pt x="870" y="171"/>
                    </a:lnTo>
                    <a:close/>
                    <a:moveTo>
                      <a:pt x="736" y="63"/>
                    </a:moveTo>
                    <a:lnTo>
                      <a:pt x="741" y="68"/>
                    </a:lnTo>
                    <a:lnTo>
                      <a:pt x="742" y="73"/>
                    </a:lnTo>
                    <a:lnTo>
                      <a:pt x="739" y="76"/>
                    </a:lnTo>
                    <a:lnTo>
                      <a:pt x="736" y="71"/>
                    </a:lnTo>
                    <a:lnTo>
                      <a:pt x="734" y="66"/>
                    </a:lnTo>
                    <a:lnTo>
                      <a:pt x="736" y="63"/>
                    </a:lnTo>
                    <a:lnTo>
                      <a:pt x="736" y="63"/>
                    </a:lnTo>
                    <a:close/>
                    <a:moveTo>
                      <a:pt x="764" y="48"/>
                    </a:moveTo>
                    <a:lnTo>
                      <a:pt x="767" y="53"/>
                    </a:lnTo>
                    <a:lnTo>
                      <a:pt x="767" y="58"/>
                    </a:lnTo>
                    <a:lnTo>
                      <a:pt x="769" y="56"/>
                    </a:lnTo>
                    <a:lnTo>
                      <a:pt x="770" y="53"/>
                    </a:lnTo>
                    <a:lnTo>
                      <a:pt x="770" y="48"/>
                    </a:lnTo>
                    <a:lnTo>
                      <a:pt x="767" y="46"/>
                    </a:lnTo>
                    <a:lnTo>
                      <a:pt x="764" y="48"/>
                    </a:lnTo>
                    <a:lnTo>
                      <a:pt x="764" y="48"/>
                    </a:lnTo>
                    <a:close/>
                    <a:moveTo>
                      <a:pt x="764" y="58"/>
                    </a:moveTo>
                    <a:lnTo>
                      <a:pt x="767" y="59"/>
                    </a:lnTo>
                    <a:lnTo>
                      <a:pt x="769" y="63"/>
                    </a:lnTo>
                    <a:lnTo>
                      <a:pt x="767" y="63"/>
                    </a:lnTo>
                    <a:lnTo>
                      <a:pt x="767" y="63"/>
                    </a:lnTo>
                    <a:lnTo>
                      <a:pt x="764" y="58"/>
                    </a:lnTo>
                    <a:lnTo>
                      <a:pt x="764" y="58"/>
                    </a:lnTo>
                    <a:close/>
                    <a:moveTo>
                      <a:pt x="804" y="99"/>
                    </a:moveTo>
                    <a:lnTo>
                      <a:pt x="805" y="106"/>
                    </a:lnTo>
                    <a:lnTo>
                      <a:pt x="807" y="104"/>
                    </a:lnTo>
                    <a:lnTo>
                      <a:pt x="812" y="104"/>
                    </a:lnTo>
                    <a:lnTo>
                      <a:pt x="815" y="101"/>
                    </a:lnTo>
                    <a:lnTo>
                      <a:pt x="814" y="98"/>
                    </a:lnTo>
                    <a:lnTo>
                      <a:pt x="810" y="96"/>
                    </a:lnTo>
                    <a:lnTo>
                      <a:pt x="807" y="98"/>
                    </a:lnTo>
                    <a:lnTo>
                      <a:pt x="804" y="99"/>
                    </a:lnTo>
                    <a:lnTo>
                      <a:pt x="804" y="99"/>
                    </a:lnTo>
                    <a:close/>
                    <a:moveTo>
                      <a:pt x="799" y="157"/>
                    </a:moveTo>
                    <a:lnTo>
                      <a:pt x="800" y="164"/>
                    </a:lnTo>
                    <a:lnTo>
                      <a:pt x="807" y="169"/>
                    </a:lnTo>
                    <a:lnTo>
                      <a:pt x="809" y="171"/>
                    </a:lnTo>
                    <a:lnTo>
                      <a:pt x="807" y="171"/>
                    </a:lnTo>
                    <a:lnTo>
                      <a:pt x="807" y="174"/>
                    </a:lnTo>
                    <a:lnTo>
                      <a:pt x="805" y="171"/>
                    </a:lnTo>
                    <a:lnTo>
                      <a:pt x="800" y="169"/>
                    </a:lnTo>
                    <a:lnTo>
                      <a:pt x="797" y="162"/>
                    </a:lnTo>
                    <a:lnTo>
                      <a:pt x="792" y="159"/>
                    </a:lnTo>
                    <a:lnTo>
                      <a:pt x="789" y="154"/>
                    </a:lnTo>
                    <a:lnTo>
                      <a:pt x="790" y="149"/>
                    </a:lnTo>
                    <a:lnTo>
                      <a:pt x="790" y="148"/>
                    </a:lnTo>
                    <a:lnTo>
                      <a:pt x="790" y="144"/>
                    </a:lnTo>
                    <a:lnTo>
                      <a:pt x="785" y="141"/>
                    </a:lnTo>
                    <a:lnTo>
                      <a:pt x="787" y="136"/>
                    </a:lnTo>
                    <a:lnTo>
                      <a:pt x="789" y="134"/>
                    </a:lnTo>
                    <a:lnTo>
                      <a:pt x="785" y="129"/>
                    </a:lnTo>
                    <a:lnTo>
                      <a:pt x="784" y="126"/>
                    </a:lnTo>
                    <a:lnTo>
                      <a:pt x="785" y="121"/>
                    </a:lnTo>
                    <a:lnTo>
                      <a:pt x="789" y="119"/>
                    </a:lnTo>
                    <a:lnTo>
                      <a:pt x="787" y="113"/>
                    </a:lnTo>
                    <a:lnTo>
                      <a:pt x="789" y="108"/>
                    </a:lnTo>
                    <a:lnTo>
                      <a:pt x="797" y="101"/>
                    </a:lnTo>
                    <a:lnTo>
                      <a:pt x="799" y="99"/>
                    </a:lnTo>
                    <a:lnTo>
                      <a:pt x="799" y="103"/>
                    </a:lnTo>
                    <a:lnTo>
                      <a:pt x="795" y="108"/>
                    </a:lnTo>
                    <a:lnTo>
                      <a:pt x="795" y="109"/>
                    </a:lnTo>
                    <a:lnTo>
                      <a:pt x="800" y="111"/>
                    </a:lnTo>
                    <a:lnTo>
                      <a:pt x="800" y="118"/>
                    </a:lnTo>
                    <a:lnTo>
                      <a:pt x="799" y="123"/>
                    </a:lnTo>
                    <a:lnTo>
                      <a:pt x="794" y="123"/>
                    </a:lnTo>
                    <a:lnTo>
                      <a:pt x="790" y="126"/>
                    </a:lnTo>
                    <a:lnTo>
                      <a:pt x="792" y="131"/>
                    </a:lnTo>
                    <a:lnTo>
                      <a:pt x="795" y="129"/>
                    </a:lnTo>
                    <a:lnTo>
                      <a:pt x="797" y="126"/>
                    </a:lnTo>
                    <a:lnTo>
                      <a:pt x="802" y="124"/>
                    </a:lnTo>
                    <a:lnTo>
                      <a:pt x="804" y="123"/>
                    </a:lnTo>
                    <a:lnTo>
                      <a:pt x="800" y="123"/>
                    </a:lnTo>
                    <a:lnTo>
                      <a:pt x="802" y="119"/>
                    </a:lnTo>
                    <a:lnTo>
                      <a:pt x="809" y="116"/>
                    </a:lnTo>
                    <a:lnTo>
                      <a:pt x="817" y="113"/>
                    </a:lnTo>
                    <a:lnTo>
                      <a:pt x="819" y="116"/>
                    </a:lnTo>
                    <a:lnTo>
                      <a:pt x="820" y="119"/>
                    </a:lnTo>
                    <a:lnTo>
                      <a:pt x="815" y="128"/>
                    </a:lnTo>
                    <a:lnTo>
                      <a:pt x="807" y="129"/>
                    </a:lnTo>
                    <a:lnTo>
                      <a:pt x="804" y="133"/>
                    </a:lnTo>
                    <a:lnTo>
                      <a:pt x="805" y="136"/>
                    </a:lnTo>
                    <a:lnTo>
                      <a:pt x="809" y="136"/>
                    </a:lnTo>
                    <a:lnTo>
                      <a:pt x="815" y="141"/>
                    </a:lnTo>
                    <a:lnTo>
                      <a:pt x="815" y="143"/>
                    </a:lnTo>
                    <a:lnTo>
                      <a:pt x="819" y="144"/>
                    </a:lnTo>
                    <a:lnTo>
                      <a:pt x="814" y="146"/>
                    </a:lnTo>
                    <a:lnTo>
                      <a:pt x="810" y="143"/>
                    </a:lnTo>
                    <a:lnTo>
                      <a:pt x="804" y="143"/>
                    </a:lnTo>
                    <a:lnTo>
                      <a:pt x="799" y="141"/>
                    </a:lnTo>
                    <a:lnTo>
                      <a:pt x="795" y="143"/>
                    </a:lnTo>
                    <a:lnTo>
                      <a:pt x="795" y="151"/>
                    </a:lnTo>
                    <a:lnTo>
                      <a:pt x="799" y="157"/>
                    </a:lnTo>
                    <a:lnTo>
                      <a:pt x="799" y="157"/>
                    </a:lnTo>
                    <a:close/>
                    <a:moveTo>
                      <a:pt x="779" y="167"/>
                    </a:moveTo>
                    <a:lnTo>
                      <a:pt x="780" y="171"/>
                    </a:lnTo>
                    <a:lnTo>
                      <a:pt x="775" y="169"/>
                    </a:lnTo>
                    <a:lnTo>
                      <a:pt x="779" y="166"/>
                    </a:lnTo>
                    <a:lnTo>
                      <a:pt x="779" y="167"/>
                    </a:lnTo>
                    <a:lnTo>
                      <a:pt x="779" y="167"/>
                    </a:lnTo>
                    <a:close/>
                    <a:moveTo>
                      <a:pt x="779" y="159"/>
                    </a:moveTo>
                    <a:lnTo>
                      <a:pt x="777" y="159"/>
                    </a:lnTo>
                    <a:lnTo>
                      <a:pt x="775" y="162"/>
                    </a:lnTo>
                    <a:lnTo>
                      <a:pt x="779" y="164"/>
                    </a:lnTo>
                    <a:lnTo>
                      <a:pt x="779" y="161"/>
                    </a:lnTo>
                    <a:lnTo>
                      <a:pt x="779" y="159"/>
                    </a:lnTo>
                    <a:lnTo>
                      <a:pt x="779" y="159"/>
                    </a:lnTo>
                    <a:close/>
                    <a:moveTo>
                      <a:pt x="784" y="161"/>
                    </a:moveTo>
                    <a:lnTo>
                      <a:pt x="782" y="162"/>
                    </a:lnTo>
                    <a:lnTo>
                      <a:pt x="782" y="164"/>
                    </a:lnTo>
                    <a:lnTo>
                      <a:pt x="785" y="169"/>
                    </a:lnTo>
                    <a:lnTo>
                      <a:pt x="789" y="169"/>
                    </a:lnTo>
                    <a:lnTo>
                      <a:pt x="792" y="171"/>
                    </a:lnTo>
                    <a:lnTo>
                      <a:pt x="794" y="169"/>
                    </a:lnTo>
                    <a:lnTo>
                      <a:pt x="792" y="167"/>
                    </a:lnTo>
                    <a:lnTo>
                      <a:pt x="789" y="166"/>
                    </a:lnTo>
                    <a:lnTo>
                      <a:pt x="789" y="162"/>
                    </a:lnTo>
                    <a:lnTo>
                      <a:pt x="787" y="161"/>
                    </a:lnTo>
                    <a:lnTo>
                      <a:pt x="784" y="161"/>
                    </a:lnTo>
                    <a:lnTo>
                      <a:pt x="784" y="161"/>
                    </a:lnTo>
                    <a:close/>
                    <a:moveTo>
                      <a:pt x="782" y="186"/>
                    </a:moveTo>
                    <a:lnTo>
                      <a:pt x="789" y="182"/>
                    </a:lnTo>
                    <a:lnTo>
                      <a:pt x="795" y="182"/>
                    </a:lnTo>
                    <a:lnTo>
                      <a:pt x="800" y="187"/>
                    </a:lnTo>
                    <a:lnTo>
                      <a:pt x="800" y="191"/>
                    </a:lnTo>
                    <a:lnTo>
                      <a:pt x="797" y="191"/>
                    </a:lnTo>
                    <a:lnTo>
                      <a:pt x="792" y="191"/>
                    </a:lnTo>
                    <a:lnTo>
                      <a:pt x="789" y="191"/>
                    </a:lnTo>
                    <a:lnTo>
                      <a:pt x="785" y="189"/>
                    </a:lnTo>
                    <a:lnTo>
                      <a:pt x="782" y="186"/>
                    </a:lnTo>
                    <a:lnTo>
                      <a:pt x="782" y="186"/>
                    </a:lnTo>
                    <a:close/>
                    <a:moveTo>
                      <a:pt x="852" y="189"/>
                    </a:moveTo>
                    <a:lnTo>
                      <a:pt x="844" y="191"/>
                    </a:lnTo>
                    <a:lnTo>
                      <a:pt x="840" y="192"/>
                    </a:lnTo>
                    <a:lnTo>
                      <a:pt x="842" y="194"/>
                    </a:lnTo>
                    <a:lnTo>
                      <a:pt x="850" y="196"/>
                    </a:lnTo>
                    <a:lnTo>
                      <a:pt x="857" y="194"/>
                    </a:lnTo>
                    <a:lnTo>
                      <a:pt x="855" y="194"/>
                    </a:lnTo>
                    <a:lnTo>
                      <a:pt x="855" y="191"/>
                    </a:lnTo>
                    <a:lnTo>
                      <a:pt x="852" y="189"/>
                    </a:lnTo>
                    <a:lnTo>
                      <a:pt x="852" y="189"/>
                    </a:lnTo>
                    <a:close/>
                    <a:moveTo>
                      <a:pt x="810" y="231"/>
                    </a:moveTo>
                    <a:lnTo>
                      <a:pt x="814" y="231"/>
                    </a:lnTo>
                    <a:lnTo>
                      <a:pt x="814" y="232"/>
                    </a:lnTo>
                    <a:lnTo>
                      <a:pt x="812" y="232"/>
                    </a:lnTo>
                    <a:lnTo>
                      <a:pt x="810" y="231"/>
                    </a:lnTo>
                    <a:lnTo>
                      <a:pt x="810" y="231"/>
                    </a:lnTo>
                    <a:close/>
                    <a:moveTo>
                      <a:pt x="807" y="232"/>
                    </a:moveTo>
                    <a:lnTo>
                      <a:pt x="809" y="232"/>
                    </a:lnTo>
                    <a:lnTo>
                      <a:pt x="809" y="234"/>
                    </a:lnTo>
                    <a:lnTo>
                      <a:pt x="807" y="234"/>
                    </a:lnTo>
                    <a:lnTo>
                      <a:pt x="807" y="232"/>
                    </a:lnTo>
                    <a:lnTo>
                      <a:pt x="807" y="232"/>
                    </a:lnTo>
                    <a:close/>
                    <a:moveTo>
                      <a:pt x="794" y="234"/>
                    </a:moveTo>
                    <a:lnTo>
                      <a:pt x="799" y="232"/>
                    </a:lnTo>
                    <a:lnTo>
                      <a:pt x="802" y="231"/>
                    </a:lnTo>
                    <a:lnTo>
                      <a:pt x="804" y="232"/>
                    </a:lnTo>
                    <a:lnTo>
                      <a:pt x="802" y="236"/>
                    </a:lnTo>
                    <a:lnTo>
                      <a:pt x="800" y="234"/>
                    </a:lnTo>
                    <a:lnTo>
                      <a:pt x="797" y="236"/>
                    </a:lnTo>
                    <a:lnTo>
                      <a:pt x="794" y="234"/>
                    </a:lnTo>
                    <a:lnTo>
                      <a:pt x="794" y="234"/>
                    </a:lnTo>
                    <a:close/>
                    <a:moveTo>
                      <a:pt x="792" y="221"/>
                    </a:moveTo>
                    <a:lnTo>
                      <a:pt x="789" y="222"/>
                    </a:lnTo>
                    <a:lnTo>
                      <a:pt x="792" y="224"/>
                    </a:lnTo>
                    <a:lnTo>
                      <a:pt x="792" y="221"/>
                    </a:lnTo>
                    <a:lnTo>
                      <a:pt x="792" y="221"/>
                    </a:lnTo>
                    <a:close/>
                    <a:moveTo>
                      <a:pt x="797" y="216"/>
                    </a:moveTo>
                    <a:lnTo>
                      <a:pt x="794" y="216"/>
                    </a:lnTo>
                    <a:lnTo>
                      <a:pt x="794" y="217"/>
                    </a:lnTo>
                    <a:lnTo>
                      <a:pt x="797" y="217"/>
                    </a:lnTo>
                    <a:lnTo>
                      <a:pt x="797" y="216"/>
                    </a:lnTo>
                    <a:lnTo>
                      <a:pt x="797" y="216"/>
                    </a:lnTo>
                    <a:close/>
                    <a:moveTo>
                      <a:pt x="799" y="229"/>
                    </a:moveTo>
                    <a:lnTo>
                      <a:pt x="802" y="222"/>
                    </a:lnTo>
                    <a:lnTo>
                      <a:pt x="807" y="226"/>
                    </a:lnTo>
                    <a:lnTo>
                      <a:pt x="809" y="229"/>
                    </a:lnTo>
                    <a:lnTo>
                      <a:pt x="814" y="227"/>
                    </a:lnTo>
                    <a:lnTo>
                      <a:pt x="817" y="224"/>
                    </a:lnTo>
                    <a:lnTo>
                      <a:pt x="820" y="224"/>
                    </a:lnTo>
                    <a:lnTo>
                      <a:pt x="824" y="227"/>
                    </a:lnTo>
                    <a:lnTo>
                      <a:pt x="834" y="229"/>
                    </a:lnTo>
                    <a:lnTo>
                      <a:pt x="835" y="226"/>
                    </a:lnTo>
                    <a:lnTo>
                      <a:pt x="840" y="226"/>
                    </a:lnTo>
                    <a:lnTo>
                      <a:pt x="850" y="232"/>
                    </a:lnTo>
                    <a:lnTo>
                      <a:pt x="855" y="232"/>
                    </a:lnTo>
                    <a:lnTo>
                      <a:pt x="860" y="237"/>
                    </a:lnTo>
                    <a:lnTo>
                      <a:pt x="865" y="237"/>
                    </a:lnTo>
                    <a:lnTo>
                      <a:pt x="867" y="234"/>
                    </a:lnTo>
                    <a:lnTo>
                      <a:pt x="865" y="226"/>
                    </a:lnTo>
                    <a:lnTo>
                      <a:pt x="852" y="219"/>
                    </a:lnTo>
                    <a:lnTo>
                      <a:pt x="842" y="217"/>
                    </a:lnTo>
                    <a:lnTo>
                      <a:pt x="837" y="214"/>
                    </a:lnTo>
                    <a:lnTo>
                      <a:pt x="832" y="214"/>
                    </a:lnTo>
                    <a:lnTo>
                      <a:pt x="829" y="217"/>
                    </a:lnTo>
                    <a:lnTo>
                      <a:pt x="824" y="216"/>
                    </a:lnTo>
                    <a:lnTo>
                      <a:pt x="820" y="216"/>
                    </a:lnTo>
                    <a:lnTo>
                      <a:pt x="812" y="216"/>
                    </a:lnTo>
                    <a:lnTo>
                      <a:pt x="802" y="216"/>
                    </a:lnTo>
                    <a:lnTo>
                      <a:pt x="800" y="217"/>
                    </a:lnTo>
                    <a:lnTo>
                      <a:pt x="800" y="221"/>
                    </a:lnTo>
                    <a:lnTo>
                      <a:pt x="795" y="222"/>
                    </a:lnTo>
                    <a:lnTo>
                      <a:pt x="794" y="226"/>
                    </a:lnTo>
                    <a:lnTo>
                      <a:pt x="795" y="229"/>
                    </a:lnTo>
                    <a:lnTo>
                      <a:pt x="799" y="229"/>
                    </a:lnTo>
                    <a:lnTo>
                      <a:pt x="799" y="229"/>
                    </a:lnTo>
                    <a:close/>
                    <a:moveTo>
                      <a:pt x="751" y="221"/>
                    </a:moveTo>
                    <a:lnTo>
                      <a:pt x="756" y="222"/>
                    </a:lnTo>
                    <a:lnTo>
                      <a:pt x="759" y="221"/>
                    </a:lnTo>
                    <a:lnTo>
                      <a:pt x="769" y="221"/>
                    </a:lnTo>
                    <a:lnTo>
                      <a:pt x="775" y="222"/>
                    </a:lnTo>
                    <a:lnTo>
                      <a:pt x="775" y="226"/>
                    </a:lnTo>
                    <a:lnTo>
                      <a:pt x="779" y="231"/>
                    </a:lnTo>
                    <a:lnTo>
                      <a:pt x="779" y="234"/>
                    </a:lnTo>
                    <a:lnTo>
                      <a:pt x="775" y="234"/>
                    </a:lnTo>
                    <a:lnTo>
                      <a:pt x="770" y="237"/>
                    </a:lnTo>
                    <a:lnTo>
                      <a:pt x="765" y="237"/>
                    </a:lnTo>
                    <a:lnTo>
                      <a:pt x="759" y="237"/>
                    </a:lnTo>
                    <a:lnTo>
                      <a:pt x="757" y="236"/>
                    </a:lnTo>
                    <a:lnTo>
                      <a:pt x="751" y="234"/>
                    </a:lnTo>
                    <a:lnTo>
                      <a:pt x="746" y="229"/>
                    </a:lnTo>
                    <a:lnTo>
                      <a:pt x="747" y="224"/>
                    </a:lnTo>
                    <a:lnTo>
                      <a:pt x="751" y="221"/>
                    </a:lnTo>
                    <a:lnTo>
                      <a:pt x="751" y="221"/>
                    </a:lnTo>
                    <a:close/>
                    <a:moveTo>
                      <a:pt x="616" y="312"/>
                    </a:moveTo>
                    <a:lnTo>
                      <a:pt x="613" y="310"/>
                    </a:lnTo>
                    <a:lnTo>
                      <a:pt x="611" y="312"/>
                    </a:lnTo>
                    <a:lnTo>
                      <a:pt x="614" y="314"/>
                    </a:lnTo>
                    <a:lnTo>
                      <a:pt x="616" y="312"/>
                    </a:lnTo>
                    <a:lnTo>
                      <a:pt x="616" y="312"/>
                    </a:lnTo>
                    <a:close/>
                    <a:moveTo>
                      <a:pt x="611" y="280"/>
                    </a:moveTo>
                    <a:lnTo>
                      <a:pt x="616" y="289"/>
                    </a:lnTo>
                    <a:lnTo>
                      <a:pt x="614" y="292"/>
                    </a:lnTo>
                    <a:lnTo>
                      <a:pt x="611" y="295"/>
                    </a:lnTo>
                    <a:lnTo>
                      <a:pt x="611" y="292"/>
                    </a:lnTo>
                    <a:lnTo>
                      <a:pt x="609" y="290"/>
                    </a:lnTo>
                    <a:lnTo>
                      <a:pt x="611" y="287"/>
                    </a:lnTo>
                    <a:lnTo>
                      <a:pt x="611" y="284"/>
                    </a:lnTo>
                    <a:lnTo>
                      <a:pt x="611" y="280"/>
                    </a:lnTo>
                    <a:lnTo>
                      <a:pt x="611" y="280"/>
                    </a:lnTo>
                    <a:close/>
                    <a:moveTo>
                      <a:pt x="746" y="197"/>
                    </a:moveTo>
                    <a:lnTo>
                      <a:pt x="746" y="201"/>
                    </a:lnTo>
                    <a:lnTo>
                      <a:pt x="749" y="206"/>
                    </a:lnTo>
                    <a:lnTo>
                      <a:pt x="749" y="207"/>
                    </a:lnTo>
                    <a:lnTo>
                      <a:pt x="747" y="206"/>
                    </a:lnTo>
                    <a:lnTo>
                      <a:pt x="746" y="201"/>
                    </a:lnTo>
                    <a:lnTo>
                      <a:pt x="744" y="197"/>
                    </a:lnTo>
                    <a:lnTo>
                      <a:pt x="746" y="197"/>
                    </a:lnTo>
                    <a:lnTo>
                      <a:pt x="746" y="197"/>
                    </a:lnTo>
                    <a:close/>
                    <a:moveTo>
                      <a:pt x="732" y="191"/>
                    </a:moveTo>
                    <a:lnTo>
                      <a:pt x="736" y="191"/>
                    </a:lnTo>
                    <a:lnTo>
                      <a:pt x="739" y="191"/>
                    </a:lnTo>
                    <a:lnTo>
                      <a:pt x="742" y="191"/>
                    </a:lnTo>
                    <a:lnTo>
                      <a:pt x="752" y="191"/>
                    </a:lnTo>
                    <a:lnTo>
                      <a:pt x="757" y="192"/>
                    </a:lnTo>
                    <a:lnTo>
                      <a:pt x="751" y="194"/>
                    </a:lnTo>
                    <a:lnTo>
                      <a:pt x="741" y="196"/>
                    </a:lnTo>
                    <a:lnTo>
                      <a:pt x="736" y="194"/>
                    </a:lnTo>
                    <a:lnTo>
                      <a:pt x="734" y="192"/>
                    </a:lnTo>
                    <a:lnTo>
                      <a:pt x="732" y="191"/>
                    </a:lnTo>
                    <a:lnTo>
                      <a:pt x="732" y="191"/>
                    </a:lnTo>
                    <a:close/>
                    <a:moveTo>
                      <a:pt x="709" y="192"/>
                    </a:moveTo>
                    <a:lnTo>
                      <a:pt x="712" y="189"/>
                    </a:lnTo>
                    <a:lnTo>
                      <a:pt x="714" y="189"/>
                    </a:lnTo>
                    <a:lnTo>
                      <a:pt x="717" y="189"/>
                    </a:lnTo>
                    <a:lnTo>
                      <a:pt x="722" y="189"/>
                    </a:lnTo>
                    <a:lnTo>
                      <a:pt x="726" y="191"/>
                    </a:lnTo>
                    <a:lnTo>
                      <a:pt x="729" y="189"/>
                    </a:lnTo>
                    <a:lnTo>
                      <a:pt x="731" y="191"/>
                    </a:lnTo>
                    <a:lnTo>
                      <a:pt x="731" y="194"/>
                    </a:lnTo>
                    <a:lnTo>
                      <a:pt x="727" y="194"/>
                    </a:lnTo>
                    <a:lnTo>
                      <a:pt x="724" y="196"/>
                    </a:lnTo>
                    <a:lnTo>
                      <a:pt x="721" y="194"/>
                    </a:lnTo>
                    <a:lnTo>
                      <a:pt x="714" y="197"/>
                    </a:lnTo>
                    <a:lnTo>
                      <a:pt x="711" y="196"/>
                    </a:lnTo>
                    <a:lnTo>
                      <a:pt x="709" y="194"/>
                    </a:lnTo>
                    <a:lnTo>
                      <a:pt x="709" y="192"/>
                    </a:lnTo>
                    <a:lnTo>
                      <a:pt x="709" y="192"/>
                    </a:lnTo>
                    <a:close/>
                    <a:moveTo>
                      <a:pt x="666" y="272"/>
                    </a:moveTo>
                    <a:lnTo>
                      <a:pt x="671" y="265"/>
                    </a:lnTo>
                    <a:lnTo>
                      <a:pt x="672" y="259"/>
                    </a:lnTo>
                    <a:lnTo>
                      <a:pt x="672" y="252"/>
                    </a:lnTo>
                    <a:lnTo>
                      <a:pt x="674" y="251"/>
                    </a:lnTo>
                    <a:lnTo>
                      <a:pt x="677" y="252"/>
                    </a:lnTo>
                    <a:lnTo>
                      <a:pt x="679" y="254"/>
                    </a:lnTo>
                    <a:lnTo>
                      <a:pt x="679" y="257"/>
                    </a:lnTo>
                    <a:lnTo>
                      <a:pt x="679" y="259"/>
                    </a:lnTo>
                    <a:lnTo>
                      <a:pt x="679" y="257"/>
                    </a:lnTo>
                    <a:lnTo>
                      <a:pt x="677" y="259"/>
                    </a:lnTo>
                    <a:lnTo>
                      <a:pt x="674" y="262"/>
                    </a:lnTo>
                    <a:lnTo>
                      <a:pt x="674" y="264"/>
                    </a:lnTo>
                    <a:lnTo>
                      <a:pt x="674" y="267"/>
                    </a:lnTo>
                    <a:lnTo>
                      <a:pt x="677" y="267"/>
                    </a:lnTo>
                    <a:lnTo>
                      <a:pt x="679" y="269"/>
                    </a:lnTo>
                    <a:lnTo>
                      <a:pt x="677" y="270"/>
                    </a:lnTo>
                    <a:lnTo>
                      <a:pt x="674" y="272"/>
                    </a:lnTo>
                    <a:lnTo>
                      <a:pt x="672" y="275"/>
                    </a:lnTo>
                    <a:lnTo>
                      <a:pt x="669" y="277"/>
                    </a:lnTo>
                    <a:lnTo>
                      <a:pt x="666" y="275"/>
                    </a:lnTo>
                    <a:lnTo>
                      <a:pt x="666" y="272"/>
                    </a:lnTo>
                    <a:lnTo>
                      <a:pt x="666" y="272"/>
                    </a:lnTo>
                    <a:close/>
                    <a:moveTo>
                      <a:pt x="654" y="269"/>
                    </a:moveTo>
                    <a:lnTo>
                      <a:pt x="654" y="269"/>
                    </a:lnTo>
                    <a:lnTo>
                      <a:pt x="656" y="270"/>
                    </a:lnTo>
                    <a:lnTo>
                      <a:pt x="658" y="272"/>
                    </a:lnTo>
                    <a:lnTo>
                      <a:pt x="661" y="270"/>
                    </a:lnTo>
                    <a:lnTo>
                      <a:pt x="662" y="269"/>
                    </a:lnTo>
                    <a:lnTo>
                      <a:pt x="664" y="269"/>
                    </a:lnTo>
                    <a:lnTo>
                      <a:pt x="664" y="265"/>
                    </a:lnTo>
                    <a:lnTo>
                      <a:pt x="667" y="262"/>
                    </a:lnTo>
                    <a:lnTo>
                      <a:pt x="667" y="260"/>
                    </a:lnTo>
                    <a:lnTo>
                      <a:pt x="666" y="255"/>
                    </a:lnTo>
                    <a:lnTo>
                      <a:pt x="661" y="259"/>
                    </a:lnTo>
                    <a:lnTo>
                      <a:pt x="658" y="260"/>
                    </a:lnTo>
                    <a:lnTo>
                      <a:pt x="659" y="264"/>
                    </a:lnTo>
                    <a:lnTo>
                      <a:pt x="654" y="269"/>
                    </a:lnTo>
                    <a:lnTo>
                      <a:pt x="654" y="269"/>
                    </a:lnTo>
                    <a:close/>
                    <a:moveTo>
                      <a:pt x="644" y="265"/>
                    </a:moveTo>
                    <a:lnTo>
                      <a:pt x="644" y="267"/>
                    </a:lnTo>
                    <a:lnTo>
                      <a:pt x="643" y="269"/>
                    </a:lnTo>
                    <a:lnTo>
                      <a:pt x="644" y="274"/>
                    </a:lnTo>
                    <a:lnTo>
                      <a:pt x="646" y="275"/>
                    </a:lnTo>
                    <a:lnTo>
                      <a:pt x="651" y="272"/>
                    </a:lnTo>
                    <a:lnTo>
                      <a:pt x="649" y="269"/>
                    </a:lnTo>
                    <a:lnTo>
                      <a:pt x="646" y="264"/>
                    </a:lnTo>
                    <a:lnTo>
                      <a:pt x="646" y="264"/>
                    </a:lnTo>
                    <a:lnTo>
                      <a:pt x="644" y="265"/>
                    </a:lnTo>
                    <a:lnTo>
                      <a:pt x="644" y="265"/>
                    </a:lnTo>
                    <a:close/>
                    <a:moveTo>
                      <a:pt x="679" y="194"/>
                    </a:moveTo>
                    <a:lnTo>
                      <a:pt x="676" y="194"/>
                    </a:lnTo>
                    <a:lnTo>
                      <a:pt x="679" y="196"/>
                    </a:lnTo>
                    <a:lnTo>
                      <a:pt x="679" y="196"/>
                    </a:lnTo>
                    <a:lnTo>
                      <a:pt x="679" y="194"/>
                    </a:lnTo>
                    <a:lnTo>
                      <a:pt x="679" y="194"/>
                    </a:lnTo>
                    <a:close/>
                    <a:moveTo>
                      <a:pt x="684" y="191"/>
                    </a:moveTo>
                    <a:lnTo>
                      <a:pt x="682" y="192"/>
                    </a:lnTo>
                    <a:lnTo>
                      <a:pt x="686" y="192"/>
                    </a:lnTo>
                    <a:lnTo>
                      <a:pt x="684" y="191"/>
                    </a:lnTo>
                    <a:lnTo>
                      <a:pt x="684" y="191"/>
                    </a:lnTo>
                    <a:close/>
                    <a:moveTo>
                      <a:pt x="691" y="186"/>
                    </a:moveTo>
                    <a:lnTo>
                      <a:pt x="689" y="187"/>
                    </a:lnTo>
                    <a:lnTo>
                      <a:pt x="692" y="189"/>
                    </a:lnTo>
                    <a:lnTo>
                      <a:pt x="691" y="186"/>
                    </a:lnTo>
                    <a:lnTo>
                      <a:pt x="691" y="186"/>
                    </a:lnTo>
                    <a:close/>
                    <a:moveTo>
                      <a:pt x="671" y="181"/>
                    </a:moveTo>
                    <a:lnTo>
                      <a:pt x="676" y="177"/>
                    </a:lnTo>
                    <a:lnTo>
                      <a:pt x="682" y="179"/>
                    </a:lnTo>
                    <a:lnTo>
                      <a:pt x="684" y="181"/>
                    </a:lnTo>
                    <a:lnTo>
                      <a:pt x="682" y="182"/>
                    </a:lnTo>
                    <a:lnTo>
                      <a:pt x="686" y="182"/>
                    </a:lnTo>
                    <a:lnTo>
                      <a:pt x="687" y="179"/>
                    </a:lnTo>
                    <a:lnTo>
                      <a:pt x="691" y="182"/>
                    </a:lnTo>
                    <a:lnTo>
                      <a:pt x="689" y="186"/>
                    </a:lnTo>
                    <a:lnTo>
                      <a:pt x="686" y="186"/>
                    </a:lnTo>
                    <a:lnTo>
                      <a:pt x="684" y="184"/>
                    </a:lnTo>
                    <a:lnTo>
                      <a:pt x="682" y="187"/>
                    </a:lnTo>
                    <a:lnTo>
                      <a:pt x="677" y="184"/>
                    </a:lnTo>
                    <a:lnTo>
                      <a:pt x="674" y="187"/>
                    </a:lnTo>
                    <a:lnTo>
                      <a:pt x="671" y="186"/>
                    </a:lnTo>
                    <a:lnTo>
                      <a:pt x="671" y="181"/>
                    </a:lnTo>
                    <a:lnTo>
                      <a:pt x="671" y="181"/>
                    </a:lnTo>
                    <a:close/>
                    <a:moveTo>
                      <a:pt x="646" y="159"/>
                    </a:moveTo>
                    <a:lnTo>
                      <a:pt x="649" y="161"/>
                    </a:lnTo>
                    <a:lnTo>
                      <a:pt x="649" y="159"/>
                    </a:lnTo>
                    <a:lnTo>
                      <a:pt x="649" y="159"/>
                    </a:lnTo>
                    <a:lnTo>
                      <a:pt x="646" y="159"/>
                    </a:lnTo>
                    <a:lnTo>
                      <a:pt x="646" y="159"/>
                    </a:lnTo>
                    <a:close/>
                    <a:moveTo>
                      <a:pt x="643" y="161"/>
                    </a:moveTo>
                    <a:lnTo>
                      <a:pt x="644" y="161"/>
                    </a:lnTo>
                    <a:lnTo>
                      <a:pt x="648" y="162"/>
                    </a:lnTo>
                    <a:lnTo>
                      <a:pt x="644" y="162"/>
                    </a:lnTo>
                    <a:lnTo>
                      <a:pt x="643" y="161"/>
                    </a:lnTo>
                    <a:lnTo>
                      <a:pt x="643" y="161"/>
                    </a:lnTo>
                    <a:close/>
                    <a:moveTo>
                      <a:pt x="611" y="141"/>
                    </a:moveTo>
                    <a:lnTo>
                      <a:pt x="618" y="139"/>
                    </a:lnTo>
                    <a:lnTo>
                      <a:pt x="624" y="143"/>
                    </a:lnTo>
                    <a:lnTo>
                      <a:pt x="631" y="143"/>
                    </a:lnTo>
                    <a:lnTo>
                      <a:pt x="641" y="139"/>
                    </a:lnTo>
                    <a:lnTo>
                      <a:pt x="646" y="139"/>
                    </a:lnTo>
                    <a:lnTo>
                      <a:pt x="648" y="143"/>
                    </a:lnTo>
                    <a:lnTo>
                      <a:pt x="653" y="143"/>
                    </a:lnTo>
                    <a:lnTo>
                      <a:pt x="656" y="141"/>
                    </a:lnTo>
                    <a:lnTo>
                      <a:pt x="666" y="141"/>
                    </a:lnTo>
                    <a:lnTo>
                      <a:pt x="672" y="141"/>
                    </a:lnTo>
                    <a:lnTo>
                      <a:pt x="672" y="139"/>
                    </a:lnTo>
                    <a:lnTo>
                      <a:pt x="679" y="141"/>
                    </a:lnTo>
                    <a:lnTo>
                      <a:pt x="682" y="143"/>
                    </a:lnTo>
                    <a:lnTo>
                      <a:pt x="684" y="144"/>
                    </a:lnTo>
                    <a:lnTo>
                      <a:pt x="689" y="146"/>
                    </a:lnTo>
                    <a:lnTo>
                      <a:pt x="707" y="143"/>
                    </a:lnTo>
                    <a:lnTo>
                      <a:pt x="714" y="138"/>
                    </a:lnTo>
                    <a:lnTo>
                      <a:pt x="717" y="134"/>
                    </a:lnTo>
                    <a:lnTo>
                      <a:pt x="721" y="133"/>
                    </a:lnTo>
                    <a:lnTo>
                      <a:pt x="722" y="131"/>
                    </a:lnTo>
                    <a:lnTo>
                      <a:pt x="726" y="128"/>
                    </a:lnTo>
                    <a:lnTo>
                      <a:pt x="727" y="124"/>
                    </a:lnTo>
                    <a:lnTo>
                      <a:pt x="729" y="121"/>
                    </a:lnTo>
                    <a:lnTo>
                      <a:pt x="732" y="119"/>
                    </a:lnTo>
                    <a:lnTo>
                      <a:pt x="729" y="118"/>
                    </a:lnTo>
                    <a:lnTo>
                      <a:pt x="729" y="114"/>
                    </a:lnTo>
                    <a:lnTo>
                      <a:pt x="722" y="114"/>
                    </a:lnTo>
                    <a:lnTo>
                      <a:pt x="717" y="114"/>
                    </a:lnTo>
                    <a:lnTo>
                      <a:pt x="717" y="119"/>
                    </a:lnTo>
                    <a:lnTo>
                      <a:pt x="712" y="121"/>
                    </a:lnTo>
                    <a:lnTo>
                      <a:pt x="712" y="124"/>
                    </a:lnTo>
                    <a:lnTo>
                      <a:pt x="707" y="128"/>
                    </a:lnTo>
                    <a:lnTo>
                      <a:pt x="704" y="128"/>
                    </a:lnTo>
                    <a:lnTo>
                      <a:pt x="701" y="131"/>
                    </a:lnTo>
                    <a:lnTo>
                      <a:pt x="696" y="133"/>
                    </a:lnTo>
                    <a:lnTo>
                      <a:pt x="684" y="131"/>
                    </a:lnTo>
                    <a:lnTo>
                      <a:pt x="674" y="129"/>
                    </a:lnTo>
                    <a:lnTo>
                      <a:pt x="672" y="133"/>
                    </a:lnTo>
                    <a:lnTo>
                      <a:pt x="671" y="133"/>
                    </a:lnTo>
                    <a:lnTo>
                      <a:pt x="666" y="128"/>
                    </a:lnTo>
                    <a:lnTo>
                      <a:pt x="662" y="128"/>
                    </a:lnTo>
                    <a:lnTo>
                      <a:pt x="658" y="128"/>
                    </a:lnTo>
                    <a:lnTo>
                      <a:pt x="653" y="128"/>
                    </a:lnTo>
                    <a:lnTo>
                      <a:pt x="648" y="126"/>
                    </a:lnTo>
                    <a:lnTo>
                      <a:pt x="644" y="128"/>
                    </a:lnTo>
                    <a:lnTo>
                      <a:pt x="639" y="126"/>
                    </a:lnTo>
                    <a:lnTo>
                      <a:pt x="634" y="123"/>
                    </a:lnTo>
                    <a:lnTo>
                      <a:pt x="628" y="121"/>
                    </a:lnTo>
                    <a:lnTo>
                      <a:pt x="624" y="121"/>
                    </a:lnTo>
                    <a:lnTo>
                      <a:pt x="624" y="126"/>
                    </a:lnTo>
                    <a:lnTo>
                      <a:pt x="619" y="128"/>
                    </a:lnTo>
                    <a:lnTo>
                      <a:pt x="618" y="133"/>
                    </a:lnTo>
                    <a:lnTo>
                      <a:pt x="614" y="134"/>
                    </a:lnTo>
                    <a:lnTo>
                      <a:pt x="608" y="133"/>
                    </a:lnTo>
                    <a:lnTo>
                      <a:pt x="603" y="134"/>
                    </a:lnTo>
                    <a:lnTo>
                      <a:pt x="601" y="136"/>
                    </a:lnTo>
                    <a:lnTo>
                      <a:pt x="601" y="138"/>
                    </a:lnTo>
                    <a:lnTo>
                      <a:pt x="594" y="143"/>
                    </a:lnTo>
                    <a:lnTo>
                      <a:pt x="594" y="149"/>
                    </a:lnTo>
                    <a:lnTo>
                      <a:pt x="596" y="153"/>
                    </a:lnTo>
                    <a:lnTo>
                      <a:pt x="596" y="161"/>
                    </a:lnTo>
                    <a:lnTo>
                      <a:pt x="594" y="162"/>
                    </a:lnTo>
                    <a:lnTo>
                      <a:pt x="596" y="167"/>
                    </a:lnTo>
                    <a:lnTo>
                      <a:pt x="598" y="172"/>
                    </a:lnTo>
                    <a:lnTo>
                      <a:pt x="596" y="171"/>
                    </a:lnTo>
                    <a:lnTo>
                      <a:pt x="594" y="167"/>
                    </a:lnTo>
                    <a:lnTo>
                      <a:pt x="591" y="167"/>
                    </a:lnTo>
                    <a:lnTo>
                      <a:pt x="588" y="171"/>
                    </a:lnTo>
                    <a:lnTo>
                      <a:pt x="584" y="172"/>
                    </a:lnTo>
                    <a:lnTo>
                      <a:pt x="583" y="177"/>
                    </a:lnTo>
                    <a:lnTo>
                      <a:pt x="584" y="182"/>
                    </a:lnTo>
                    <a:lnTo>
                      <a:pt x="583" y="186"/>
                    </a:lnTo>
                    <a:lnTo>
                      <a:pt x="583" y="194"/>
                    </a:lnTo>
                    <a:lnTo>
                      <a:pt x="583" y="197"/>
                    </a:lnTo>
                    <a:lnTo>
                      <a:pt x="581" y="201"/>
                    </a:lnTo>
                    <a:lnTo>
                      <a:pt x="578" y="202"/>
                    </a:lnTo>
                    <a:lnTo>
                      <a:pt x="578" y="207"/>
                    </a:lnTo>
                    <a:lnTo>
                      <a:pt x="573" y="211"/>
                    </a:lnTo>
                    <a:lnTo>
                      <a:pt x="571" y="217"/>
                    </a:lnTo>
                    <a:lnTo>
                      <a:pt x="573" y="219"/>
                    </a:lnTo>
                    <a:lnTo>
                      <a:pt x="569" y="221"/>
                    </a:lnTo>
                    <a:lnTo>
                      <a:pt x="573" y="229"/>
                    </a:lnTo>
                    <a:lnTo>
                      <a:pt x="576" y="232"/>
                    </a:lnTo>
                    <a:lnTo>
                      <a:pt x="578" y="231"/>
                    </a:lnTo>
                    <a:lnTo>
                      <a:pt x="581" y="231"/>
                    </a:lnTo>
                    <a:lnTo>
                      <a:pt x="583" y="229"/>
                    </a:lnTo>
                    <a:lnTo>
                      <a:pt x="586" y="231"/>
                    </a:lnTo>
                    <a:lnTo>
                      <a:pt x="588" y="236"/>
                    </a:lnTo>
                    <a:lnTo>
                      <a:pt x="591" y="246"/>
                    </a:lnTo>
                    <a:lnTo>
                      <a:pt x="589" y="249"/>
                    </a:lnTo>
                    <a:lnTo>
                      <a:pt x="588" y="254"/>
                    </a:lnTo>
                    <a:lnTo>
                      <a:pt x="584" y="259"/>
                    </a:lnTo>
                    <a:lnTo>
                      <a:pt x="584" y="269"/>
                    </a:lnTo>
                    <a:lnTo>
                      <a:pt x="584" y="275"/>
                    </a:lnTo>
                    <a:lnTo>
                      <a:pt x="588" y="275"/>
                    </a:lnTo>
                    <a:lnTo>
                      <a:pt x="591" y="277"/>
                    </a:lnTo>
                    <a:lnTo>
                      <a:pt x="596" y="277"/>
                    </a:lnTo>
                    <a:lnTo>
                      <a:pt x="598" y="275"/>
                    </a:lnTo>
                    <a:lnTo>
                      <a:pt x="603" y="275"/>
                    </a:lnTo>
                    <a:lnTo>
                      <a:pt x="608" y="275"/>
                    </a:lnTo>
                    <a:lnTo>
                      <a:pt x="609" y="277"/>
                    </a:lnTo>
                    <a:lnTo>
                      <a:pt x="611" y="274"/>
                    </a:lnTo>
                    <a:lnTo>
                      <a:pt x="611" y="269"/>
                    </a:lnTo>
                    <a:lnTo>
                      <a:pt x="608" y="267"/>
                    </a:lnTo>
                    <a:lnTo>
                      <a:pt x="606" y="262"/>
                    </a:lnTo>
                    <a:lnTo>
                      <a:pt x="609" y="257"/>
                    </a:lnTo>
                    <a:lnTo>
                      <a:pt x="609" y="251"/>
                    </a:lnTo>
                    <a:lnTo>
                      <a:pt x="609" y="244"/>
                    </a:lnTo>
                    <a:lnTo>
                      <a:pt x="608" y="242"/>
                    </a:lnTo>
                    <a:lnTo>
                      <a:pt x="613" y="236"/>
                    </a:lnTo>
                    <a:lnTo>
                      <a:pt x="613" y="231"/>
                    </a:lnTo>
                    <a:lnTo>
                      <a:pt x="613" y="224"/>
                    </a:lnTo>
                    <a:lnTo>
                      <a:pt x="609" y="221"/>
                    </a:lnTo>
                    <a:lnTo>
                      <a:pt x="609" y="219"/>
                    </a:lnTo>
                    <a:lnTo>
                      <a:pt x="614" y="216"/>
                    </a:lnTo>
                    <a:lnTo>
                      <a:pt x="616" y="212"/>
                    </a:lnTo>
                    <a:lnTo>
                      <a:pt x="621" y="212"/>
                    </a:lnTo>
                    <a:lnTo>
                      <a:pt x="626" y="214"/>
                    </a:lnTo>
                    <a:lnTo>
                      <a:pt x="626" y="216"/>
                    </a:lnTo>
                    <a:lnTo>
                      <a:pt x="628" y="219"/>
                    </a:lnTo>
                    <a:lnTo>
                      <a:pt x="628" y="224"/>
                    </a:lnTo>
                    <a:lnTo>
                      <a:pt x="624" y="227"/>
                    </a:lnTo>
                    <a:lnTo>
                      <a:pt x="623" y="232"/>
                    </a:lnTo>
                    <a:lnTo>
                      <a:pt x="626" y="236"/>
                    </a:lnTo>
                    <a:lnTo>
                      <a:pt x="629" y="236"/>
                    </a:lnTo>
                    <a:lnTo>
                      <a:pt x="633" y="239"/>
                    </a:lnTo>
                    <a:lnTo>
                      <a:pt x="638" y="242"/>
                    </a:lnTo>
                    <a:lnTo>
                      <a:pt x="638" y="247"/>
                    </a:lnTo>
                    <a:lnTo>
                      <a:pt x="636" y="247"/>
                    </a:lnTo>
                    <a:lnTo>
                      <a:pt x="634" y="254"/>
                    </a:lnTo>
                    <a:lnTo>
                      <a:pt x="638" y="259"/>
                    </a:lnTo>
                    <a:lnTo>
                      <a:pt x="641" y="260"/>
                    </a:lnTo>
                    <a:lnTo>
                      <a:pt x="643" y="259"/>
                    </a:lnTo>
                    <a:lnTo>
                      <a:pt x="648" y="260"/>
                    </a:lnTo>
                    <a:lnTo>
                      <a:pt x="653" y="260"/>
                    </a:lnTo>
                    <a:lnTo>
                      <a:pt x="653" y="259"/>
                    </a:lnTo>
                    <a:lnTo>
                      <a:pt x="651" y="255"/>
                    </a:lnTo>
                    <a:lnTo>
                      <a:pt x="654" y="252"/>
                    </a:lnTo>
                    <a:lnTo>
                      <a:pt x="659" y="252"/>
                    </a:lnTo>
                    <a:lnTo>
                      <a:pt x="664" y="249"/>
                    </a:lnTo>
                    <a:lnTo>
                      <a:pt x="672" y="249"/>
                    </a:lnTo>
                    <a:lnTo>
                      <a:pt x="674" y="247"/>
                    </a:lnTo>
                    <a:lnTo>
                      <a:pt x="676" y="247"/>
                    </a:lnTo>
                    <a:lnTo>
                      <a:pt x="681" y="247"/>
                    </a:lnTo>
                    <a:lnTo>
                      <a:pt x="682" y="244"/>
                    </a:lnTo>
                    <a:lnTo>
                      <a:pt x="681" y="242"/>
                    </a:lnTo>
                    <a:lnTo>
                      <a:pt x="676" y="242"/>
                    </a:lnTo>
                    <a:lnTo>
                      <a:pt x="672" y="242"/>
                    </a:lnTo>
                    <a:lnTo>
                      <a:pt x="671" y="242"/>
                    </a:lnTo>
                    <a:lnTo>
                      <a:pt x="666" y="242"/>
                    </a:lnTo>
                    <a:lnTo>
                      <a:pt x="666" y="239"/>
                    </a:lnTo>
                    <a:lnTo>
                      <a:pt x="664" y="239"/>
                    </a:lnTo>
                    <a:lnTo>
                      <a:pt x="664" y="237"/>
                    </a:lnTo>
                    <a:lnTo>
                      <a:pt x="662" y="237"/>
                    </a:lnTo>
                    <a:lnTo>
                      <a:pt x="659" y="237"/>
                    </a:lnTo>
                    <a:lnTo>
                      <a:pt x="659" y="236"/>
                    </a:lnTo>
                    <a:lnTo>
                      <a:pt x="656" y="234"/>
                    </a:lnTo>
                    <a:lnTo>
                      <a:pt x="654" y="232"/>
                    </a:lnTo>
                    <a:lnTo>
                      <a:pt x="658" y="229"/>
                    </a:lnTo>
                    <a:lnTo>
                      <a:pt x="658" y="227"/>
                    </a:lnTo>
                    <a:lnTo>
                      <a:pt x="659" y="227"/>
                    </a:lnTo>
                    <a:lnTo>
                      <a:pt x="658" y="226"/>
                    </a:lnTo>
                    <a:lnTo>
                      <a:pt x="661" y="224"/>
                    </a:lnTo>
                    <a:lnTo>
                      <a:pt x="661" y="222"/>
                    </a:lnTo>
                    <a:lnTo>
                      <a:pt x="659" y="221"/>
                    </a:lnTo>
                    <a:lnTo>
                      <a:pt x="656" y="219"/>
                    </a:lnTo>
                    <a:lnTo>
                      <a:pt x="658" y="217"/>
                    </a:lnTo>
                    <a:lnTo>
                      <a:pt x="658" y="216"/>
                    </a:lnTo>
                    <a:lnTo>
                      <a:pt x="653" y="212"/>
                    </a:lnTo>
                    <a:lnTo>
                      <a:pt x="649" y="212"/>
                    </a:lnTo>
                    <a:lnTo>
                      <a:pt x="649" y="207"/>
                    </a:lnTo>
                    <a:lnTo>
                      <a:pt x="643" y="201"/>
                    </a:lnTo>
                    <a:lnTo>
                      <a:pt x="638" y="199"/>
                    </a:lnTo>
                    <a:lnTo>
                      <a:pt x="636" y="194"/>
                    </a:lnTo>
                    <a:lnTo>
                      <a:pt x="636" y="192"/>
                    </a:lnTo>
                    <a:lnTo>
                      <a:pt x="638" y="194"/>
                    </a:lnTo>
                    <a:lnTo>
                      <a:pt x="639" y="196"/>
                    </a:lnTo>
                    <a:lnTo>
                      <a:pt x="643" y="196"/>
                    </a:lnTo>
                    <a:lnTo>
                      <a:pt x="648" y="192"/>
                    </a:lnTo>
                    <a:lnTo>
                      <a:pt x="648" y="191"/>
                    </a:lnTo>
                    <a:lnTo>
                      <a:pt x="658" y="187"/>
                    </a:lnTo>
                    <a:lnTo>
                      <a:pt x="664" y="182"/>
                    </a:lnTo>
                    <a:lnTo>
                      <a:pt x="667" y="177"/>
                    </a:lnTo>
                    <a:lnTo>
                      <a:pt x="672" y="176"/>
                    </a:lnTo>
                    <a:lnTo>
                      <a:pt x="672" y="172"/>
                    </a:lnTo>
                    <a:lnTo>
                      <a:pt x="677" y="171"/>
                    </a:lnTo>
                    <a:lnTo>
                      <a:pt x="682" y="172"/>
                    </a:lnTo>
                    <a:lnTo>
                      <a:pt x="686" y="174"/>
                    </a:lnTo>
                    <a:lnTo>
                      <a:pt x="689" y="167"/>
                    </a:lnTo>
                    <a:lnTo>
                      <a:pt x="689" y="164"/>
                    </a:lnTo>
                    <a:lnTo>
                      <a:pt x="684" y="162"/>
                    </a:lnTo>
                    <a:lnTo>
                      <a:pt x="674" y="164"/>
                    </a:lnTo>
                    <a:lnTo>
                      <a:pt x="669" y="167"/>
                    </a:lnTo>
                    <a:lnTo>
                      <a:pt x="662" y="167"/>
                    </a:lnTo>
                    <a:lnTo>
                      <a:pt x="659" y="167"/>
                    </a:lnTo>
                    <a:lnTo>
                      <a:pt x="654" y="172"/>
                    </a:lnTo>
                    <a:lnTo>
                      <a:pt x="649" y="171"/>
                    </a:lnTo>
                    <a:lnTo>
                      <a:pt x="646" y="172"/>
                    </a:lnTo>
                    <a:lnTo>
                      <a:pt x="643" y="169"/>
                    </a:lnTo>
                    <a:lnTo>
                      <a:pt x="638" y="169"/>
                    </a:lnTo>
                    <a:lnTo>
                      <a:pt x="633" y="174"/>
                    </a:lnTo>
                    <a:lnTo>
                      <a:pt x="629" y="181"/>
                    </a:lnTo>
                    <a:lnTo>
                      <a:pt x="624" y="184"/>
                    </a:lnTo>
                    <a:lnTo>
                      <a:pt x="619" y="182"/>
                    </a:lnTo>
                    <a:lnTo>
                      <a:pt x="619" y="181"/>
                    </a:lnTo>
                    <a:lnTo>
                      <a:pt x="613" y="174"/>
                    </a:lnTo>
                    <a:lnTo>
                      <a:pt x="606" y="169"/>
                    </a:lnTo>
                    <a:lnTo>
                      <a:pt x="603" y="162"/>
                    </a:lnTo>
                    <a:lnTo>
                      <a:pt x="603" y="154"/>
                    </a:lnTo>
                    <a:lnTo>
                      <a:pt x="608" y="146"/>
                    </a:lnTo>
                    <a:lnTo>
                      <a:pt x="611" y="141"/>
                    </a:lnTo>
                    <a:lnTo>
                      <a:pt x="611" y="141"/>
                    </a:lnTo>
                    <a:close/>
                    <a:moveTo>
                      <a:pt x="616" y="0"/>
                    </a:moveTo>
                    <a:lnTo>
                      <a:pt x="613" y="3"/>
                    </a:lnTo>
                    <a:lnTo>
                      <a:pt x="616" y="5"/>
                    </a:lnTo>
                    <a:lnTo>
                      <a:pt x="618" y="1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  <a:moveTo>
                      <a:pt x="623" y="15"/>
                    </a:moveTo>
                    <a:lnTo>
                      <a:pt x="626" y="15"/>
                    </a:lnTo>
                    <a:lnTo>
                      <a:pt x="629" y="13"/>
                    </a:lnTo>
                    <a:lnTo>
                      <a:pt x="631" y="15"/>
                    </a:lnTo>
                    <a:lnTo>
                      <a:pt x="634" y="13"/>
                    </a:lnTo>
                    <a:lnTo>
                      <a:pt x="634" y="11"/>
                    </a:lnTo>
                    <a:lnTo>
                      <a:pt x="629" y="10"/>
                    </a:lnTo>
                    <a:lnTo>
                      <a:pt x="623" y="11"/>
                    </a:lnTo>
                    <a:lnTo>
                      <a:pt x="621" y="13"/>
                    </a:lnTo>
                    <a:lnTo>
                      <a:pt x="623" y="15"/>
                    </a:lnTo>
                    <a:lnTo>
                      <a:pt x="623" y="15"/>
                    </a:lnTo>
                    <a:close/>
                    <a:moveTo>
                      <a:pt x="586" y="36"/>
                    </a:moveTo>
                    <a:lnTo>
                      <a:pt x="584" y="40"/>
                    </a:lnTo>
                    <a:lnTo>
                      <a:pt x="586" y="43"/>
                    </a:lnTo>
                    <a:lnTo>
                      <a:pt x="586" y="40"/>
                    </a:lnTo>
                    <a:lnTo>
                      <a:pt x="586" y="36"/>
                    </a:lnTo>
                    <a:lnTo>
                      <a:pt x="586" y="36"/>
                    </a:lnTo>
                    <a:close/>
                    <a:moveTo>
                      <a:pt x="594" y="33"/>
                    </a:moveTo>
                    <a:lnTo>
                      <a:pt x="603" y="26"/>
                    </a:lnTo>
                    <a:lnTo>
                      <a:pt x="606" y="26"/>
                    </a:lnTo>
                    <a:lnTo>
                      <a:pt x="606" y="30"/>
                    </a:lnTo>
                    <a:lnTo>
                      <a:pt x="601" y="33"/>
                    </a:lnTo>
                    <a:lnTo>
                      <a:pt x="596" y="33"/>
                    </a:lnTo>
                    <a:lnTo>
                      <a:pt x="594" y="33"/>
                    </a:lnTo>
                    <a:lnTo>
                      <a:pt x="594" y="33"/>
                    </a:lnTo>
                    <a:close/>
                    <a:moveTo>
                      <a:pt x="545" y="56"/>
                    </a:moveTo>
                    <a:lnTo>
                      <a:pt x="546" y="58"/>
                    </a:lnTo>
                    <a:lnTo>
                      <a:pt x="543" y="58"/>
                    </a:lnTo>
                    <a:lnTo>
                      <a:pt x="545" y="56"/>
                    </a:lnTo>
                    <a:lnTo>
                      <a:pt x="545" y="56"/>
                    </a:lnTo>
                    <a:close/>
                    <a:moveTo>
                      <a:pt x="545" y="55"/>
                    </a:moveTo>
                    <a:lnTo>
                      <a:pt x="545" y="55"/>
                    </a:lnTo>
                    <a:lnTo>
                      <a:pt x="546" y="56"/>
                    </a:lnTo>
                    <a:lnTo>
                      <a:pt x="550" y="56"/>
                    </a:lnTo>
                    <a:lnTo>
                      <a:pt x="550" y="56"/>
                    </a:lnTo>
                    <a:lnTo>
                      <a:pt x="545" y="55"/>
                    </a:lnTo>
                    <a:lnTo>
                      <a:pt x="545" y="55"/>
                    </a:lnTo>
                    <a:close/>
                    <a:moveTo>
                      <a:pt x="548" y="66"/>
                    </a:moveTo>
                    <a:lnTo>
                      <a:pt x="543" y="68"/>
                    </a:lnTo>
                    <a:lnTo>
                      <a:pt x="546" y="68"/>
                    </a:lnTo>
                    <a:lnTo>
                      <a:pt x="548" y="66"/>
                    </a:lnTo>
                    <a:lnTo>
                      <a:pt x="548" y="66"/>
                    </a:lnTo>
                    <a:close/>
                    <a:moveTo>
                      <a:pt x="541" y="71"/>
                    </a:moveTo>
                    <a:lnTo>
                      <a:pt x="545" y="71"/>
                    </a:lnTo>
                    <a:lnTo>
                      <a:pt x="545" y="76"/>
                    </a:lnTo>
                    <a:lnTo>
                      <a:pt x="543" y="74"/>
                    </a:lnTo>
                    <a:lnTo>
                      <a:pt x="541" y="71"/>
                    </a:lnTo>
                    <a:lnTo>
                      <a:pt x="541" y="71"/>
                    </a:lnTo>
                    <a:close/>
                    <a:moveTo>
                      <a:pt x="511" y="229"/>
                    </a:moveTo>
                    <a:lnTo>
                      <a:pt x="513" y="229"/>
                    </a:lnTo>
                    <a:lnTo>
                      <a:pt x="513" y="236"/>
                    </a:lnTo>
                    <a:lnTo>
                      <a:pt x="511" y="236"/>
                    </a:lnTo>
                    <a:lnTo>
                      <a:pt x="511" y="231"/>
                    </a:lnTo>
                    <a:lnTo>
                      <a:pt x="511" y="229"/>
                    </a:lnTo>
                    <a:lnTo>
                      <a:pt x="511" y="229"/>
                    </a:lnTo>
                    <a:close/>
                    <a:moveTo>
                      <a:pt x="510" y="229"/>
                    </a:moveTo>
                    <a:lnTo>
                      <a:pt x="510" y="236"/>
                    </a:lnTo>
                    <a:lnTo>
                      <a:pt x="508" y="241"/>
                    </a:lnTo>
                    <a:lnTo>
                      <a:pt x="505" y="242"/>
                    </a:lnTo>
                    <a:lnTo>
                      <a:pt x="503" y="241"/>
                    </a:lnTo>
                    <a:lnTo>
                      <a:pt x="503" y="234"/>
                    </a:lnTo>
                    <a:lnTo>
                      <a:pt x="506" y="229"/>
                    </a:lnTo>
                    <a:lnTo>
                      <a:pt x="508" y="227"/>
                    </a:lnTo>
                    <a:lnTo>
                      <a:pt x="510" y="229"/>
                    </a:lnTo>
                    <a:lnTo>
                      <a:pt x="510" y="229"/>
                    </a:lnTo>
                    <a:close/>
                    <a:moveTo>
                      <a:pt x="342" y="159"/>
                    </a:moveTo>
                    <a:lnTo>
                      <a:pt x="347" y="161"/>
                    </a:lnTo>
                    <a:lnTo>
                      <a:pt x="349" y="162"/>
                    </a:lnTo>
                    <a:lnTo>
                      <a:pt x="347" y="164"/>
                    </a:lnTo>
                    <a:lnTo>
                      <a:pt x="342" y="162"/>
                    </a:lnTo>
                    <a:lnTo>
                      <a:pt x="340" y="161"/>
                    </a:lnTo>
                    <a:lnTo>
                      <a:pt x="342" y="159"/>
                    </a:lnTo>
                    <a:lnTo>
                      <a:pt x="342" y="159"/>
                    </a:lnTo>
                    <a:close/>
                    <a:moveTo>
                      <a:pt x="344" y="169"/>
                    </a:moveTo>
                    <a:lnTo>
                      <a:pt x="350" y="169"/>
                    </a:lnTo>
                    <a:lnTo>
                      <a:pt x="354" y="172"/>
                    </a:lnTo>
                    <a:lnTo>
                      <a:pt x="355" y="172"/>
                    </a:lnTo>
                    <a:lnTo>
                      <a:pt x="355" y="174"/>
                    </a:lnTo>
                    <a:lnTo>
                      <a:pt x="350" y="174"/>
                    </a:lnTo>
                    <a:lnTo>
                      <a:pt x="347" y="174"/>
                    </a:lnTo>
                    <a:lnTo>
                      <a:pt x="344" y="171"/>
                    </a:lnTo>
                    <a:lnTo>
                      <a:pt x="344" y="169"/>
                    </a:lnTo>
                    <a:lnTo>
                      <a:pt x="344" y="169"/>
                    </a:lnTo>
                    <a:close/>
                    <a:moveTo>
                      <a:pt x="349" y="176"/>
                    </a:moveTo>
                    <a:lnTo>
                      <a:pt x="355" y="176"/>
                    </a:lnTo>
                    <a:lnTo>
                      <a:pt x="359" y="179"/>
                    </a:lnTo>
                    <a:lnTo>
                      <a:pt x="354" y="182"/>
                    </a:lnTo>
                    <a:lnTo>
                      <a:pt x="350" y="184"/>
                    </a:lnTo>
                    <a:lnTo>
                      <a:pt x="349" y="181"/>
                    </a:lnTo>
                    <a:lnTo>
                      <a:pt x="350" y="179"/>
                    </a:lnTo>
                    <a:lnTo>
                      <a:pt x="350" y="179"/>
                    </a:lnTo>
                    <a:lnTo>
                      <a:pt x="349" y="176"/>
                    </a:lnTo>
                    <a:lnTo>
                      <a:pt x="349" y="176"/>
                    </a:lnTo>
                    <a:close/>
                    <a:moveTo>
                      <a:pt x="337" y="124"/>
                    </a:moveTo>
                    <a:lnTo>
                      <a:pt x="342" y="118"/>
                    </a:lnTo>
                    <a:lnTo>
                      <a:pt x="347" y="111"/>
                    </a:lnTo>
                    <a:lnTo>
                      <a:pt x="350" y="108"/>
                    </a:lnTo>
                    <a:lnTo>
                      <a:pt x="354" y="106"/>
                    </a:lnTo>
                    <a:lnTo>
                      <a:pt x="359" y="114"/>
                    </a:lnTo>
                    <a:lnTo>
                      <a:pt x="367" y="119"/>
                    </a:lnTo>
                    <a:lnTo>
                      <a:pt x="367" y="121"/>
                    </a:lnTo>
                    <a:lnTo>
                      <a:pt x="372" y="126"/>
                    </a:lnTo>
                    <a:lnTo>
                      <a:pt x="375" y="129"/>
                    </a:lnTo>
                    <a:lnTo>
                      <a:pt x="378" y="129"/>
                    </a:lnTo>
                    <a:lnTo>
                      <a:pt x="385" y="128"/>
                    </a:lnTo>
                    <a:lnTo>
                      <a:pt x="385" y="126"/>
                    </a:lnTo>
                    <a:lnTo>
                      <a:pt x="392" y="126"/>
                    </a:lnTo>
                    <a:lnTo>
                      <a:pt x="395" y="124"/>
                    </a:lnTo>
                    <a:lnTo>
                      <a:pt x="408" y="124"/>
                    </a:lnTo>
                    <a:lnTo>
                      <a:pt x="422" y="119"/>
                    </a:lnTo>
                    <a:lnTo>
                      <a:pt x="425" y="118"/>
                    </a:lnTo>
                    <a:lnTo>
                      <a:pt x="437" y="116"/>
                    </a:lnTo>
                    <a:lnTo>
                      <a:pt x="443" y="119"/>
                    </a:lnTo>
                    <a:lnTo>
                      <a:pt x="445" y="123"/>
                    </a:lnTo>
                    <a:lnTo>
                      <a:pt x="452" y="123"/>
                    </a:lnTo>
                    <a:lnTo>
                      <a:pt x="462" y="118"/>
                    </a:lnTo>
                    <a:lnTo>
                      <a:pt x="473" y="116"/>
                    </a:lnTo>
                    <a:lnTo>
                      <a:pt x="471" y="113"/>
                    </a:lnTo>
                    <a:lnTo>
                      <a:pt x="481" y="99"/>
                    </a:lnTo>
                    <a:lnTo>
                      <a:pt x="485" y="89"/>
                    </a:lnTo>
                    <a:lnTo>
                      <a:pt x="493" y="79"/>
                    </a:lnTo>
                    <a:lnTo>
                      <a:pt x="498" y="63"/>
                    </a:lnTo>
                    <a:lnTo>
                      <a:pt x="498" y="59"/>
                    </a:lnTo>
                    <a:lnTo>
                      <a:pt x="500" y="56"/>
                    </a:lnTo>
                    <a:lnTo>
                      <a:pt x="500" y="53"/>
                    </a:lnTo>
                    <a:lnTo>
                      <a:pt x="505" y="48"/>
                    </a:lnTo>
                    <a:lnTo>
                      <a:pt x="510" y="50"/>
                    </a:lnTo>
                    <a:lnTo>
                      <a:pt x="516" y="48"/>
                    </a:lnTo>
                    <a:lnTo>
                      <a:pt x="528" y="48"/>
                    </a:lnTo>
                    <a:lnTo>
                      <a:pt x="530" y="51"/>
                    </a:lnTo>
                    <a:lnTo>
                      <a:pt x="536" y="50"/>
                    </a:lnTo>
                    <a:lnTo>
                      <a:pt x="541" y="51"/>
                    </a:lnTo>
                    <a:lnTo>
                      <a:pt x="541" y="53"/>
                    </a:lnTo>
                    <a:lnTo>
                      <a:pt x="540" y="53"/>
                    </a:lnTo>
                    <a:lnTo>
                      <a:pt x="540" y="56"/>
                    </a:lnTo>
                    <a:lnTo>
                      <a:pt x="538" y="58"/>
                    </a:lnTo>
                    <a:lnTo>
                      <a:pt x="543" y="59"/>
                    </a:lnTo>
                    <a:lnTo>
                      <a:pt x="548" y="64"/>
                    </a:lnTo>
                    <a:lnTo>
                      <a:pt x="543" y="66"/>
                    </a:lnTo>
                    <a:lnTo>
                      <a:pt x="536" y="64"/>
                    </a:lnTo>
                    <a:lnTo>
                      <a:pt x="535" y="66"/>
                    </a:lnTo>
                    <a:lnTo>
                      <a:pt x="538" y="69"/>
                    </a:lnTo>
                    <a:lnTo>
                      <a:pt x="541" y="71"/>
                    </a:lnTo>
                    <a:lnTo>
                      <a:pt x="541" y="73"/>
                    </a:lnTo>
                    <a:lnTo>
                      <a:pt x="540" y="74"/>
                    </a:lnTo>
                    <a:lnTo>
                      <a:pt x="538" y="78"/>
                    </a:lnTo>
                    <a:lnTo>
                      <a:pt x="541" y="81"/>
                    </a:lnTo>
                    <a:lnTo>
                      <a:pt x="543" y="84"/>
                    </a:lnTo>
                    <a:lnTo>
                      <a:pt x="551" y="93"/>
                    </a:lnTo>
                    <a:lnTo>
                      <a:pt x="555" y="96"/>
                    </a:lnTo>
                    <a:lnTo>
                      <a:pt x="553" y="99"/>
                    </a:lnTo>
                    <a:lnTo>
                      <a:pt x="546" y="101"/>
                    </a:lnTo>
                    <a:lnTo>
                      <a:pt x="545" y="104"/>
                    </a:lnTo>
                    <a:lnTo>
                      <a:pt x="548" y="106"/>
                    </a:lnTo>
                    <a:lnTo>
                      <a:pt x="548" y="109"/>
                    </a:lnTo>
                    <a:lnTo>
                      <a:pt x="551" y="111"/>
                    </a:lnTo>
                    <a:lnTo>
                      <a:pt x="563" y="119"/>
                    </a:lnTo>
                    <a:lnTo>
                      <a:pt x="566" y="119"/>
                    </a:lnTo>
                    <a:lnTo>
                      <a:pt x="569" y="124"/>
                    </a:lnTo>
                    <a:lnTo>
                      <a:pt x="571" y="126"/>
                    </a:lnTo>
                    <a:lnTo>
                      <a:pt x="574" y="128"/>
                    </a:lnTo>
                    <a:lnTo>
                      <a:pt x="573" y="131"/>
                    </a:lnTo>
                    <a:lnTo>
                      <a:pt x="571" y="133"/>
                    </a:lnTo>
                    <a:lnTo>
                      <a:pt x="568" y="131"/>
                    </a:lnTo>
                    <a:lnTo>
                      <a:pt x="564" y="134"/>
                    </a:lnTo>
                    <a:lnTo>
                      <a:pt x="558" y="133"/>
                    </a:lnTo>
                    <a:lnTo>
                      <a:pt x="551" y="126"/>
                    </a:lnTo>
                    <a:lnTo>
                      <a:pt x="553" y="133"/>
                    </a:lnTo>
                    <a:lnTo>
                      <a:pt x="551" y="134"/>
                    </a:lnTo>
                    <a:lnTo>
                      <a:pt x="548" y="131"/>
                    </a:lnTo>
                    <a:lnTo>
                      <a:pt x="543" y="136"/>
                    </a:lnTo>
                    <a:lnTo>
                      <a:pt x="543" y="139"/>
                    </a:lnTo>
                    <a:lnTo>
                      <a:pt x="541" y="141"/>
                    </a:lnTo>
                    <a:lnTo>
                      <a:pt x="540" y="149"/>
                    </a:lnTo>
                    <a:lnTo>
                      <a:pt x="538" y="153"/>
                    </a:lnTo>
                    <a:lnTo>
                      <a:pt x="536" y="161"/>
                    </a:lnTo>
                    <a:lnTo>
                      <a:pt x="530" y="166"/>
                    </a:lnTo>
                    <a:lnTo>
                      <a:pt x="533" y="171"/>
                    </a:lnTo>
                    <a:lnTo>
                      <a:pt x="530" y="174"/>
                    </a:lnTo>
                    <a:lnTo>
                      <a:pt x="525" y="179"/>
                    </a:lnTo>
                    <a:lnTo>
                      <a:pt x="523" y="174"/>
                    </a:lnTo>
                    <a:lnTo>
                      <a:pt x="521" y="174"/>
                    </a:lnTo>
                    <a:lnTo>
                      <a:pt x="521" y="176"/>
                    </a:lnTo>
                    <a:lnTo>
                      <a:pt x="521" y="181"/>
                    </a:lnTo>
                    <a:lnTo>
                      <a:pt x="518" y="186"/>
                    </a:lnTo>
                    <a:lnTo>
                      <a:pt x="516" y="189"/>
                    </a:lnTo>
                    <a:lnTo>
                      <a:pt x="513" y="191"/>
                    </a:lnTo>
                    <a:lnTo>
                      <a:pt x="510" y="191"/>
                    </a:lnTo>
                    <a:lnTo>
                      <a:pt x="510" y="192"/>
                    </a:lnTo>
                    <a:lnTo>
                      <a:pt x="508" y="194"/>
                    </a:lnTo>
                    <a:lnTo>
                      <a:pt x="515" y="194"/>
                    </a:lnTo>
                    <a:lnTo>
                      <a:pt x="515" y="196"/>
                    </a:lnTo>
                    <a:lnTo>
                      <a:pt x="515" y="199"/>
                    </a:lnTo>
                    <a:lnTo>
                      <a:pt x="511" y="201"/>
                    </a:lnTo>
                    <a:lnTo>
                      <a:pt x="513" y="202"/>
                    </a:lnTo>
                    <a:lnTo>
                      <a:pt x="516" y="202"/>
                    </a:lnTo>
                    <a:lnTo>
                      <a:pt x="516" y="204"/>
                    </a:lnTo>
                    <a:lnTo>
                      <a:pt x="515" y="207"/>
                    </a:lnTo>
                    <a:lnTo>
                      <a:pt x="511" y="207"/>
                    </a:lnTo>
                    <a:lnTo>
                      <a:pt x="510" y="206"/>
                    </a:lnTo>
                    <a:lnTo>
                      <a:pt x="510" y="207"/>
                    </a:lnTo>
                    <a:lnTo>
                      <a:pt x="513" y="209"/>
                    </a:lnTo>
                    <a:lnTo>
                      <a:pt x="513" y="211"/>
                    </a:lnTo>
                    <a:lnTo>
                      <a:pt x="510" y="217"/>
                    </a:lnTo>
                    <a:lnTo>
                      <a:pt x="508" y="217"/>
                    </a:lnTo>
                    <a:lnTo>
                      <a:pt x="506" y="216"/>
                    </a:lnTo>
                    <a:lnTo>
                      <a:pt x="505" y="222"/>
                    </a:lnTo>
                    <a:lnTo>
                      <a:pt x="505" y="226"/>
                    </a:lnTo>
                    <a:lnTo>
                      <a:pt x="500" y="234"/>
                    </a:lnTo>
                    <a:lnTo>
                      <a:pt x="491" y="239"/>
                    </a:lnTo>
                    <a:lnTo>
                      <a:pt x="485" y="239"/>
                    </a:lnTo>
                    <a:lnTo>
                      <a:pt x="475" y="244"/>
                    </a:lnTo>
                    <a:lnTo>
                      <a:pt x="470" y="244"/>
                    </a:lnTo>
                    <a:lnTo>
                      <a:pt x="468" y="239"/>
                    </a:lnTo>
                    <a:lnTo>
                      <a:pt x="470" y="236"/>
                    </a:lnTo>
                    <a:lnTo>
                      <a:pt x="466" y="232"/>
                    </a:lnTo>
                    <a:lnTo>
                      <a:pt x="466" y="231"/>
                    </a:lnTo>
                    <a:lnTo>
                      <a:pt x="465" y="231"/>
                    </a:lnTo>
                    <a:lnTo>
                      <a:pt x="462" y="227"/>
                    </a:lnTo>
                    <a:lnTo>
                      <a:pt x="460" y="229"/>
                    </a:lnTo>
                    <a:lnTo>
                      <a:pt x="455" y="227"/>
                    </a:lnTo>
                    <a:lnTo>
                      <a:pt x="453" y="224"/>
                    </a:lnTo>
                    <a:lnTo>
                      <a:pt x="452" y="227"/>
                    </a:lnTo>
                    <a:lnTo>
                      <a:pt x="453" y="231"/>
                    </a:lnTo>
                    <a:lnTo>
                      <a:pt x="448" y="229"/>
                    </a:lnTo>
                    <a:lnTo>
                      <a:pt x="447" y="227"/>
                    </a:lnTo>
                    <a:lnTo>
                      <a:pt x="447" y="224"/>
                    </a:lnTo>
                    <a:lnTo>
                      <a:pt x="445" y="222"/>
                    </a:lnTo>
                    <a:lnTo>
                      <a:pt x="442" y="224"/>
                    </a:lnTo>
                    <a:lnTo>
                      <a:pt x="437" y="221"/>
                    </a:lnTo>
                    <a:lnTo>
                      <a:pt x="435" y="222"/>
                    </a:lnTo>
                    <a:lnTo>
                      <a:pt x="430" y="226"/>
                    </a:lnTo>
                    <a:lnTo>
                      <a:pt x="425" y="226"/>
                    </a:lnTo>
                    <a:lnTo>
                      <a:pt x="423" y="227"/>
                    </a:lnTo>
                    <a:lnTo>
                      <a:pt x="420" y="229"/>
                    </a:lnTo>
                    <a:lnTo>
                      <a:pt x="418" y="227"/>
                    </a:lnTo>
                    <a:lnTo>
                      <a:pt x="415" y="227"/>
                    </a:lnTo>
                    <a:lnTo>
                      <a:pt x="410" y="234"/>
                    </a:lnTo>
                    <a:lnTo>
                      <a:pt x="405" y="234"/>
                    </a:lnTo>
                    <a:lnTo>
                      <a:pt x="407" y="231"/>
                    </a:lnTo>
                    <a:lnTo>
                      <a:pt x="405" y="222"/>
                    </a:lnTo>
                    <a:lnTo>
                      <a:pt x="403" y="217"/>
                    </a:lnTo>
                    <a:lnTo>
                      <a:pt x="405" y="214"/>
                    </a:lnTo>
                    <a:lnTo>
                      <a:pt x="403" y="211"/>
                    </a:lnTo>
                    <a:lnTo>
                      <a:pt x="403" y="212"/>
                    </a:lnTo>
                    <a:lnTo>
                      <a:pt x="402" y="217"/>
                    </a:lnTo>
                    <a:lnTo>
                      <a:pt x="398" y="219"/>
                    </a:lnTo>
                    <a:lnTo>
                      <a:pt x="395" y="217"/>
                    </a:lnTo>
                    <a:lnTo>
                      <a:pt x="392" y="219"/>
                    </a:lnTo>
                    <a:lnTo>
                      <a:pt x="385" y="221"/>
                    </a:lnTo>
                    <a:lnTo>
                      <a:pt x="382" y="219"/>
                    </a:lnTo>
                    <a:lnTo>
                      <a:pt x="377" y="219"/>
                    </a:lnTo>
                    <a:lnTo>
                      <a:pt x="375" y="216"/>
                    </a:lnTo>
                    <a:lnTo>
                      <a:pt x="372" y="219"/>
                    </a:lnTo>
                    <a:lnTo>
                      <a:pt x="368" y="219"/>
                    </a:lnTo>
                    <a:lnTo>
                      <a:pt x="365" y="212"/>
                    </a:lnTo>
                    <a:lnTo>
                      <a:pt x="365" y="207"/>
                    </a:lnTo>
                    <a:lnTo>
                      <a:pt x="363" y="197"/>
                    </a:lnTo>
                    <a:lnTo>
                      <a:pt x="360" y="196"/>
                    </a:lnTo>
                    <a:lnTo>
                      <a:pt x="359" y="192"/>
                    </a:lnTo>
                    <a:lnTo>
                      <a:pt x="362" y="189"/>
                    </a:lnTo>
                    <a:lnTo>
                      <a:pt x="365" y="186"/>
                    </a:lnTo>
                    <a:lnTo>
                      <a:pt x="363" y="181"/>
                    </a:lnTo>
                    <a:lnTo>
                      <a:pt x="362" y="177"/>
                    </a:lnTo>
                    <a:lnTo>
                      <a:pt x="355" y="171"/>
                    </a:lnTo>
                    <a:lnTo>
                      <a:pt x="349" y="167"/>
                    </a:lnTo>
                    <a:lnTo>
                      <a:pt x="344" y="167"/>
                    </a:lnTo>
                    <a:lnTo>
                      <a:pt x="344" y="166"/>
                    </a:lnTo>
                    <a:lnTo>
                      <a:pt x="347" y="164"/>
                    </a:lnTo>
                    <a:lnTo>
                      <a:pt x="352" y="161"/>
                    </a:lnTo>
                    <a:lnTo>
                      <a:pt x="360" y="159"/>
                    </a:lnTo>
                    <a:lnTo>
                      <a:pt x="365" y="156"/>
                    </a:lnTo>
                    <a:lnTo>
                      <a:pt x="370" y="156"/>
                    </a:lnTo>
                    <a:lnTo>
                      <a:pt x="365" y="154"/>
                    </a:lnTo>
                    <a:lnTo>
                      <a:pt x="359" y="159"/>
                    </a:lnTo>
                    <a:lnTo>
                      <a:pt x="352" y="159"/>
                    </a:lnTo>
                    <a:lnTo>
                      <a:pt x="349" y="161"/>
                    </a:lnTo>
                    <a:lnTo>
                      <a:pt x="344" y="159"/>
                    </a:lnTo>
                    <a:lnTo>
                      <a:pt x="340" y="154"/>
                    </a:lnTo>
                    <a:lnTo>
                      <a:pt x="342" y="153"/>
                    </a:lnTo>
                    <a:lnTo>
                      <a:pt x="345" y="154"/>
                    </a:lnTo>
                    <a:lnTo>
                      <a:pt x="342" y="151"/>
                    </a:lnTo>
                    <a:lnTo>
                      <a:pt x="335" y="143"/>
                    </a:lnTo>
                    <a:lnTo>
                      <a:pt x="335" y="134"/>
                    </a:lnTo>
                    <a:lnTo>
                      <a:pt x="339" y="133"/>
                    </a:lnTo>
                    <a:lnTo>
                      <a:pt x="339" y="129"/>
                    </a:lnTo>
                    <a:lnTo>
                      <a:pt x="337" y="126"/>
                    </a:lnTo>
                    <a:lnTo>
                      <a:pt x="337" y="124"/>
                    </a:lnTo>
                    <a:lnTo>
                      <a:pt x="337" y="124"/>
                    </a:lnTo>
                    <a:close/>
                    <a:moveTo>
                      <a:pt x="965" y="171"/>
                    </a:moveTo>
                    <a:lnTo>
                      <a:pt x="961" y="171"/>
                    </a:lnTo>
                    <a:lnTo>
                      <a:pt x="965" y="174"/>
                    </a:lnTo>
                    <a:lnTo>
                      <a:pt x="968" y="174"/>
                    </a:lnTo>
                    <a:lnTo>
                      <a:pt x="965" y="171"/>
                    </a:lnTo>
                    <a:lnTo>
                      <a:pt x="965" y="171"/>
                    </a:lnTo>
                    <a:close/>
                    <a:moveTo>
                      <a:pt x="975" y="184"/>
                    </a:moveTo>
                    <a:lnTo>
                      <a:pt x="970" y="184"/>
                    </a:lnTo>
                    <a:lnTo>
                      <a:pt x="973" y="186"/>
                    </a:lnTo>
                    <a:lnTo>
                      <a:pt x="975" y="184"/>
                    </a:lnTo>
                    <a:lnTo>
                      <a:pt x="975" y="184"/>
                    </a:lnTo>
                    <a:close/>
                    <a:moveTo>
                      <a:pt x="980" y="186"/>
                    </a:moveTo>
                    <a:lnTo>
                      <a:pt x="980" y="186"/>
                    </a:lnTo>
                    <a:lnTo>
                      <a:pt x="981" y="187"/>
                    </a:lnTo>
                    <a:lnTo>
                      <a:pt x="988" y="191"/>
                    </a:lnTo>
                    <a:lnTo>
                      <a:pt x="1000" y="192"/>
                    </a:lnTo>
                    <a:lnTo>
                      <a:pt x="1010" y="191"/>
                    </a:lnTo>
                    <a:lnTo>
                      <a:pt x="1013" y="189"/>
                    </a:lnTo>
                    <a:lnTo>
                      <a:pt x="1005" y="187"/>
                    </a:lnTo>
                    <a:lnTo>
                      <a:pt x="1000" y="189"/>
                    </a:lnTo>
                    <a:lnTo>
                      <a:pt x="993" y="187"/>
                    </a:lnTo>
                    <a:lnTo>
                      <a:pt x="988" y="189"/>
                    </a:lnTo>
                    <a:lnTo>
                      <a:pt x="980" y="186"/>
                    </a:lnTo>
                    <a:lnTo>
                      <a:pt x="980" y="186"/>
                    </a:lnTo>
                    <a:close/>
                    <a:moveTo>
                      <a:pt x="980" y="166"/>
                    </a:moveTo>
                    <a:lnTo>
                      <a:pt x="983" y="169"/>
                    </a:lnTo>
                    <a:lnTo>
                      <a:pt x="983" y="166"/>
                    </a:lnTo>
                    <a:lnTo>
                      <a:pt x="985" y="166"/>
                    </a:lnTo>
                    <a:lnTo>
                      <a:pt x="990" y="171"/>
                    </a:lnTo>
                    <a:lnTo>
                      <a:pt x="990" y="174"/>
                    </a:lnTo>
                    <a:lnTo>
                      <a:pt x="993" y="174"/>
                    </a:lnTo>
                    <a:lnTo>
                      <a:pt x="995" y="174"/>
                    </a:lnTo>
                    <a:lnTo>
                      <a:pt x="996" y="176"/>
                    </a:lnTo>
                    <a:lnTo>
                      <a:pt x="1001" y="174"/>
                    </a:lnTo>
                    <a:lnTo>
                      <a:pt x="1000" y="172"/>
                    </a:lnTo>
                    <a:lnTo>
                      <a:pt x="996" y="171"/>
                    </a:lnTo>
                    <a:lnTo>
                      <a:pt x="993" y="167"/>
                    </a:lnTo>
                    <a:lnTo>
                      <a:pt x="990" y="164"/>
                    </a:lnTo>
                    <a:lnTo>
                      <a:pt x="985" y="164"/>
                    </a:lnTo>
                    <a:lnTo>
                      <a:pt x="978" y="162"/>
                    </a:lnTo>
                    <a:lnTo>
                      <a:pt x="980" y="166"/>
                    </a:lnTo>
                    <a:lnTo>
                      <a:pt x="980" y="166"/>
                    </a:lnTo>
                    <a:close/>
                    <a:moveTo>
                      <a:pt x="908" y="274"/>
                    </a:moveTo>
                    <a:lnTo>
                      <a:pt x="910" y="279"/>
                    </a:lnTo>
                    <a:lnTo>
                      <a:pt x="910" y="282"/>
                    </a:lnTo>
                    <a:lnTo>
                      <a:pt x="912" y="284"/>
                    </a:lnTo>
                    <a:lnTo>
                      <a:pt x="912" y="279"/>
                    </a:lnTo>
                    <a:lnTo>
                      <a:pt x="908" y="274"/>
                    </a:lnTo>
                    <a:lnTo>
                      <a:pt x="908" y="274"/>
                    </a:lnTo>
                    <a:close/>
                    <a:moveTo>
                      <a:pt x="922" y="270"/>
                    </a:moveTo>
                    <a:lnTo>
                      <a:pt x="917" y="272"/>
                    </a:lnTo>
                    <a:lnTo>
                      <a:pt x="915" y="282"/>
                    </a:lnTo>
                    <a:lnTo>
                      <a:pt x="913" y="284"/>
                    </a:lnTo>
                    <a:lnTo>
                      <a:pt x="917" y="284"/>
                    </a:lnTo>
                    <a:lnTo>
                      <a:pt x="920" y="274"/>
                    </a:lnTo>
                    <a:lnTo>
                      <a:pt x="922" y="270"/>
                    </a:lnTo>
                    <a:lnTo>
                      <a:pt x="922" y="270"/>
                    </a:lnTo>
                    <a:close/>
                    <a:moveTo>
                      <a:pt x="960" y="300"/>
                    </a:moveTo>
                    <a:lnTo>
                      <a:pt x="958" y="302"/>
                    </a:lnTo>
                    <a:lnTo>
                      <a:pt x="960" y="302"/>
                    </a:lnTo>
                    <a:lnTo>
                      <a:pt x="960" y="302"/>
                    </a:lnTo>
                    <a:lnTo>
                      <a:pt x="960" y="300"/>
                    </a:lnTo>
                    <a:lnTo>
                      <a:pt x="960" y="300"/>
                    </a:lnTo>
                    <a:close/>
                    <a:moveTo>
                      <a:pt x="947" y="292"/>
                    </a:moveTo>
                    <a:lnTo>
                      <a:pt x="943" y="290"/>
                    </a:lnTo>
                    <a:lnTo>
                      <a:pt x="945" y="292"/>
                    </a:lnTo>
                    <a:lnTo>
                      <a:pt x="945" y="297"/>
                    </a:lnTo>
                    <a:lnTo>
                      <a:pt x="947" y="299"/>
                    </a:lnTo>
                    <a:lnTo>
                      <a:pt x="948" y="300"/>
                    </a:lnTo>
                    <a:lnTo>
                      <a:pt x="947" y="299"/>
                    </a:lnTo>
                    <a:lnTo>
                      <a:pt x="945" y="299"/>
                    </a:lnTo>
                    <a:lnTo>
                      <a:pt x="943" y="304"/>
                    </a:lnTo>
                    <a:lnTo>
                      <a:pt x="947" y="305"/>
                    </a:lnTo>
                    <a:lnTo>
                      <a:pt x="948" y="305"/>
                    </a:lnTo>
                    <a:lnTo>
                      <a:pt x="953" y="302"/>
                    </a:lnTo>
                    <a:lnTo>
                      <a:pt x="953" y="299"/>
                    </a:lnTo>
                    <a:lnTo>
                      <a:pt x="952" y="299"/>
                    </a:lnTo>
                    <a:lnTo>
                      <a:pt x="950" y="295"/>
                    </a:lnTo>
                    <a:lnTo>
                      <a:pt x="947" y="292"/>
                    </a:lnTo>
                    <a:lnTo>
                      <a:pt x="947" y="292"/>
                    </a:lnTo>
                    <a:close/>
                    <a:moveTo>
                      <a:pt x="955" y="294"/>
                    </a:moveTo>
                    <a:lnTo>
                      <a:pt x="955" y="294"/>
                    </a:lnTo>
                    <a:lnTo>
                      <a:pt x="953" y="294"/>
                    </a:lnTo>
                    <a:lnTo>
                      <a:pt x="953" y="297"/>
                    </a:lnTo>
                    <a:lnTo>
                      <a:pt x="955" y="297"/>
                    </a:lnTo>
                    <a:lnTo>
                      <a:pt x="958" y="297"/>
                    </a:lnTo>
                    <a:lnTo>
                      <a:pt x="957" y="295"/>
                    </a:lnTo>
                    <a:lnTo>
                      <a:pt x="955" y="294"/>
                    </a:lnTo>
                    <a:lnTo>
                      <a:pt x="955" y="294"/>
                    </a:lnTo>
                    <a:close/>
                    <a:moveTo>
                      <a:pt x="948" y="287"/>
                    </a:moveTo>
                    <a:lnTo>
                      <a:pt x="945" y="285"/>
                    </a:lnTo>
                    <a:lnTo>
                      <a:pt x="945" y="289"/>
                    </a:lnTo>
                    <a:lnTo>
                      <a:pt x="948" y="292"/>
                    </a:lnTo>
                    <a:lnTo>
                      <a:pt x="952" y="294"/>
                    </a:lnTo>
                    <a:lnTo>
                      <a:pt x="953" y="292"/>
                    </a:lnTo>
                    <a:lnTo>
                      <a:pt x="948" y="289"/>
                    </a:lnTo>
                    <a:lnTo>
                      <a:pt x="948" y="287"/>
                    </a:lnTo>
                    <a:lnTo>
                      <a:pt x="948" y="287"/>
                    </a:lnTo>
                    <a:close/>
                    <a:moveTo>
                      <a:pt x="957" y="284"/>
                    </a:moveTo>
                    <a:lnTo>
                      <a:pt x="953" y="285"/>
                    </a:lnTo>
                    <a:lnTo>
                      <a:pt x="950" y="287"/>
                    </a:lnTo>
                    <a:lnTo>
                      <a:pt x="950" y="289"/>
                    </a:lnTo>
                    <a:lnTo>
                      <a:pt x="955" y="292"/>
                    </a:lnTo>
                    <a:lnTo>
                      <a:pt x="957" y="292"/>
                    </a:lnTo>
                    <a:lnTo>
                      <a:pt x="960" y="290"/>
                    </a:lnTo>
                    <a:lnTo>
                      <a:pt x="960" y="287"/>
                    </a:lnTo>
                    <a:lnTo>
                      <a:pt x="960" y="287"/>
                    </a:lnTo>
                    <a:lnTo>
                      <a:pt x="960" y="285"/>
                    </a:lnTo>
                    <a:lnTo>
                      <a:pt x="958" y="284"/>
                    </a:lnTo>
                    <a:lnTo>
                      <a:pt x="957" y="284"/>
                    </a:lnTo>
                    <a:lnTo>
                      <a:pt x="957" y="284"/>
                    </a:lnTo>
                    <a:close/>
                    <a:moveTo>
                      <a:pt x="948" y="279"/>
                    </a:moveTo>
                    <a:lnTo>
                      <a:pt x="947" y="279"/>
                    </a:lnTo>
                    <a:lnTo>
                      <a:pt x="945" y="280"/>
                    </a:lnTo>
                    <a:lnTo>
                      <a:pt x="948" y="280"/>
                    </a:lnTo>
                    <a:lnTo>
                      <a:pt x="948" y="279"/>
                    </a:lnTo>
                    <a:lnTo>
                      <a:pt x="948" y="279"/>
                    </a:lnTo>
                    <a:close/>
                    <a:moveTo>
                      <a:pt x="955" y="272"/>
                    </a:moveTo>
                    <a:lnTo>
                      <a:pt x="957" y="275"/>
                    </a:lnTo>
                    <a:lnTo>
                      <a:pt x="960" y="275"/>
                    </a:lnTo>
                    <a:lnTo>
                      <a:pt x="957" y="272"/>
                    </a:lnTo>
                    <a:lnTo>
                      <a:pt x="955" y="272"/>
                    </a:lnTo>
                    <a:lnTo>
                      <a:pt x="955" y="272"/>
                    </a:lnTo>
                    <a:close/>
                    <a:moveTo>
                      <a:pt x="955" y="274"/>
                    </a:moveTo>
                    <a:lnTo>
                      <a:pt x="952" y="274"/>
                    </a:lnTo>
                    <a:lnTo>
                      <a:pt x="950" y="277"/>
                    </a:lnTo>
                    <a:lnTo>
                      <a:pt x="948" y="277"/>
                    </a:lnTo>
                    <a:lnTo>
                      <a:pt x="950" y="279"/>
                    </a:lnTo>
                    <a:lnTo>
                      <a:pt x="950" y="280"/>
                    </a:lnTo>
                    <a:lnTo>
                      <a:pt x="953" y="279"/>
                    </a:lnTo>
                    <a:lnTo>
                      <a:pt x="950" y="282"/>
                    </a:lnTo>
                    <a:lnTo>
                      <a:pt x="950" y="284"/>
                    </a:lnTo>
                    <a:lnTo>
                      <a:pt x="952" y="284"/>
                    </a:lnTo>
                    <a:lnTo>
                      <a:pt x="955" y="282"/>
                    </a:lnTo>
                    <a:lnTo>
                      <a:pt x="958" y="282"/>
                    </a:lnTo>
                    <a:lnTo>
                      <a:pt x="960" y="280"/>
                    </a:lnTo>
                    <a:lnTo>
                      <a:pt x="958" y="275"/>
                    </a:lnTo>
                    <a:lnTo>
                      <a:pt x="957" y="275"/>
                    </a:lnTo>
                    <a:lnTo>
                      <a:pt x="955" y="274"/>
                    </a:lnTo>
                    <a:lnTo>
                      <a:pt x="955" y="274"/>
                    </a:lnTo>
                    <a:close/>
                    <a:moveTo>
                      <a:pt x="890" y="309"/>
                    </a:moveTo>
                    <a:lnTo>
                      <a:pt x="895" y="307"/>
                    </a:lnTo>
                    <a:lnTo>
                      <a:pt x="893" y="305"/>
                    </a:lnTo>
                    <a:lnTo>
                      <a:pt x="890" y="309"/>
                    </a:lnTo>
                    <a:lnTo>
                      <a:pt x="890" y="309"/>
                    </a:lnTo>
                    <a:close/>
                    <a:moveTo>
                      <a:pt x="887" y="310"/>
                    </a:moveTo>
                    <a:lnTo>
                      <a:pt x="892" y="314"/>
                    </a:lnTo>
                    <a:lnTo>
                      <a:pt x="890" y="310"/>
                    </a:lnTo>
                    <a:lnTo>
                      <a:pt x="887" y="310"/>
                    </a:lnTo>
                    <a:lnTo>
                      <a:pt x="887" y="310"/>
                    </a:lnTo>
                    <a:close/>
                    <a:moveTo>
                      <a:pt x="865" y="319"/>
                    </a:moveTo>
                    <a:lnTo>
                      <a:pt x="863" y="320"/>
                    </a:lnTo>
                    <a:lnTo>
                      <a:pt x="865" y="320"/>
                    </a:lnTo>
                    <a:lnTo>
                      <a:pt x="865" y="320"/>
                    </a:lnTo>
                    <a:lnTo>
                      <a:pt x="865" y="319"/>
                    </a:lnTo>
                    <a:lnTo>
                      <a:pt x="865" y="319"/>
                    </a:lnTo>
                    <a:close/>
                    <a:moveTo>
                      <a:pt x="872" y="317"/>
                    </a:moveTo>
                    <a:lnTo>
                      <a:pt x="865" y="317"/>
                    </a:lnTo>
                    <a:lnTo>
                      <a:pt x="868" y="319"/>
                    </a:lnTo>
                    <a:lnTo>
                      <a:pt x="872" y="319"/>
                    </a:lnTo>
                    <a:lnTo>
                      <a:pt x="872" y="317"/>
                    </a:lnTo>
                    <a:lnTo>
                      <a:pt x="872" y="317"/>
                    </a:lnTo>
                    <a:close/>
                    <a:moveTo>
                      <a:pt x="872" y="334"/>
                    </a:moveTo>
                    <a:lnTo>
                      <a:pt x="870" y="332"/>
                    </a:lnTo>
                    <a:lnTo>
                      <a:pt x="865" y="335"/>
                    </a:lnTo>
                    <a:lnTo>
                      <a:pt x="865" y="337"/>
                    </a:lnTo>
                    <a:lnTo>
                      <a:pt x="868" y="337"/>
                    </a:lnTo>
                    <a:lnTo>
                      <a:pt x="872" y="334"/>
                    </a:lnTo>
                    <a:lnTo>
                      <a:pt x="872" y="334"/>
                    </a:lnTo>
                    <a:lnTo>
                      <a:pt x="872" y="334"/>
                    </a:lnTo>
                    <a:close/>
                    <a:moveTo>
                      <a:pt x="880" y="315"/>
                    </a:moveTo>
                    <a:lnTo>
                      <a:pt x="873" y="320"/>
                    </a:lnTo>
                    <a:lnTo>
                      <a:pt x="873" y="322"/>
                    </a:lnTo>
                    <a:lnTo>
                      <a:pt x="873" y="324"/>
                    </a:lnTo>
                    <a:lnTo>
                      <a:pt x="872" y="325"/>
                    </a:lnTo>
                    <a:lnTo>
                      <a:pt x="872" y="329"/>
                    </a:lnTo>
                    <a:lnTo>
                      <a:pt x="875" y="332"/>
                    </a:lnTo>
                    <a:lnTo>
                      <a:pt x="878" y="330"/>
                    </a:lnTo>
                    <a:lnTo>
                      <a:pt x="883" y="325"/>
                    </a:lnTo>
                    <a:lnTo>
                      <a:pt x="885" y="319"/>
                    </a:lnTo>
                    <a:lnTo>
                      <a:pt x="883" y="315"/>
                    </a:lnTo>
                    <a:lnTo>
                      <a:pt x="885" y="314"/>
                    </a:lnTo>
                    <a:lnTo>
                      <a:pt x="885" y="312"/>
                    </a:lnTo>
                    <a:lnTo>
                      <a:pt x="882" y="312"/>
                    </a:lnTo>
                    <a:lnTo>
                      <a:pt x="880" y="314"/>
                    </a:lnTo>
                    <a:lnTo>
                      <a:pt x="880" y="315"/>
                    </a:lnTo>
                    <a:lnTo>
                      <a:pt x="880" y="315"/>
                    </a:lnTo>
                    <a:close/>
                    <a:moveTo>
                      <a:pt x="844" y="294"/>
                    </a:moveTo>
                    <a:lnTo>
                      <a:pt x="847" y="292"/>
                    </a:lnTo>
                    <a:lnTo>
                      <a:pt x="844" y="290"/>
                    </a:lnTo>
                    <a:lnTo>
                      <a:pt x="844" y="294"/>
                    </a:lnTo>
                    <a:lnTo>
                      <a:pt x="844" y="294"/>
                    </a:lnTo>
                    <a:close/>
                    <a:moveTo>
                      <a:pt x="832" y="300"/>
                    </a:moveTo>
                    <a:lnTo>
                      <a:pt x="830" y="302"/>
                    </a:lnTo>
                    <a:lnTo>
                      <a:pt x="834" y="302"/>
                    </a:lnTo>
                    <a:lnTo>
                      <a:pt x="832" y="300"/>
                    </a:lnTo>
                    <a:lnTo>
                      <a:pt x="832" y="300"/>
                    </a:lnTo>
                    <a:close/>
                    <a:moveTo>
                      <a:pt x="840" y="334"/>
                    </a:moveTo>
                    <a:lnTo>
                      <a:pt x="835" y="335"/>
                    </a:lnTo>
                    <a:lnTo>
                      <a:pt x="839" y="335"/>
                    </a:lnTo>
                    <a:lnTo>
                      <a:pt x="840" y="334"/>
                    </a:lnTo>
                    <a:lnTo>
                      <a:pt x="840" y="334"/>
                    </a:lnTo>
                    <a:close/>
                    <a:moveTo>
                      <a:pt x="834" y="327"/>
                    </a:moveTo>
                    <a:lnTo>
                      <a:pt x="835" y="325"/>
                    </a:lnTo>
                    <a:lnTo>
                      <a:pt x="839" y="327"/>
                    </a:lnTo>
                    <a:lnTo>
                      <a:pt x="840" y="330"/>
                    </a:lnTo>
                    <a:lnTo>
                      <a:pt x="837" y="332"/>
                    </a:lnTo>
                    <a:lnTo>
                      <a:pt x="834" y="329"/>
                    </a:lnTo>
                    <a:lnTo>
                      <a:pt x="834" y="327"/>
                    </a:lnTo>
                    <a:lnTo>
                      <a:pt x="834" y="327"/>
                    </a:lnTo>
                    <a:close/>
                    <a:moveTo>
                      <a:pt x="807" y="312"/>
                    </a:moveTo>
                    <a:lnTo>
                      <a:pt x="809" y="310"/>
                    </a:lnTo>
                    <a:lnTo>
                      <a:pt x="812" y="312"/>
                    </a:lnTo>
                    <a:lnTo>
                      <a:pt x="810" y="314"/>
                    </a:lnTo>
                    <a:lnTo>
                      <a:pt x="807" y="314"/>
                    </a:lnTo>
                    <a:lnTo>
                      <a:pt x="807" y="312"/>
                    </a:lnTo>
                    <a:lnTo>
                      <a:pt x="807" y="312"/>
                    </a:lnTo>
                    <a:close/>
                    <a:moveTo>
                      <a:pt x="812" y="337"/>
                    </a:moveTo>
                    <a:lnTo>
                      <a:pt x="817" y="337"/>
                    </a:lnTo>
                    <a:lnTo>
                      <a:pt x="819" y="339"/>
                    </a:lnTo>
                    <a:lnTo>
                      <a:pt x="815" y="339"/>
                    </a:lnTo>
                    <a:lnTo>
                      <a:pt x="812" y="337"/>
                    </a:lnTo>
                    <a:lnTo>
                      <a:pt x="812" y="337"/>
                    </a:lnTo>
                    <a:close/>
                    <a:moveTo>
                      <a:pt x="775" y="322"/>
                    </a:moveTo>
                    <a:lnTo>
                      <a:pt x="780" y="319"/>
                    </a:lnTo>
                    <a:lnTo>
                      <a:pt x="777" y="319"/>
                    </a:lnTo>
                    <a:lnTo>
                      <a:pt x="775" y="320"/>
                    </a:lnTo>
                    <a:lnTo>
                      <a:pt x="775" y="322"/>
                    </a:lnTo>
                    <a:lnTo>
                      <a:pt x="775" y="322"/>
                    </a:lnTo>
                    <a:close/>
                    <a:moveTo>
                      <a:pt x="789" y="335"/>
                    </a:moveTo>
                    <a:lnTo>
                      <a:pt x="795" y="335"/>
                    </a:lnTo>
                    <a:lnTo>
                      <a:pt x="799" y="334"/>
                    </a:lnTo>
                    <a:lnTo>
                      <a:pt x="799" y="337"/>
                    </a:lnTo>
                    <a:lnTo>
                      <a:pt x="794" y="339"/>
                    </a:lnTo>
                    <a:lnTo>
                      <a:pt x="789" y="337"/>
                    </a:lnTo>
                    <a:lnTo>
                      <a:pt x="789" y="335"/>
                    </a:lnTo>
                    <a:lnTo>
                      <a:pt x="789" y="335"/>
                    </a:lnTo>
                    <a:close/>
                    <a:moveTo>
                      <a:pt x="780" y="337"/>
                    </a:moveTo>
                    <a:lnTo>
                      <a:pt x="784" y="335"/>
                    </a:lnTo>
                    <a:lnTo>
                      <a:pt x="784" y="339"/>
                    </a:lnTo>
                    <a:lnTo>
                      <a:pt x="780" y="337"/>
                    </a:lnTo>
                    <a:lnTo>
                      <a:pt x="780" y="337"/>
                    </a:lnTo>
                    <a:close/>
                    <a:moveTo>
                      <a:pt x="770" y="335"/>
                    </a:moveTo>
                    <a:lnTo>
                      <a:pt x="774" y="334"/>
                    </a:lnTo>
                    <a:lnTo>
                      <a:pt x="775" y="335"/>
                    </a:lnTo>
                    <a:lnTo>
                      <a:pt x="772" y="337"/>
                    </a:lnTo>
                    <a:lnTo>
                      <a:pt x="770" y="335"/>
                    </a:lnTo>
                    <a:lnTo>
                      <a:pt x="770" y="335"/>
                    </a:lnTo>
                    <a:close/>
                    <a:moveTo>
                      <a:pt x="679" y="382"/>
                    </a:moveTo>
                    <a:lnTo>
                      <a:pt x="677" y="385"/>
                    </a:lnTo>
                    <a:lnTo>
                      <a:pt x="681" y="387"/>
                    </a:lnTo>
                    <a:lnTo>
                      <a:pt x="689" y="387"/>
                    </a:lnTo>
                    <a:lnTo>
                      <a:pt x="696" y="383"/>
                    </a:lnTo>
                    <a:lnTo>
                      <a:pt x="699" y="382"/>
                    </a:lnTo>
                    <a:lnTo>
                      <a:pt x="704" y="382"/>
                    </a:lnTo>
                    <a:lnTo>
                      <a:pt x="709" y="378"/>
                    </a:lnTo>
                    <a:lnTo>
                      <a:pt x="711" y="375"/>
                    </a:lnTo>
                    <a:lnTo>
                      <a:pt x="721" y="368"/>
                    </a:lnTo>
                    <a:lnTo>
                      <a:pt x="722" y="367"/>
                    </a:lnTo>
                    <a:lnTo>
                      <a:pt x="726" y="365"/>
                    </a:lnTo>
                    <a:lnTo>
                      <a:pt x="719" y="360"/>
                    </a:lnTo>
                    <a:lnTo>
                      <a:pt x="714" y="355"/>
                    </a:lnTo>
                    <a:lnTo>
                      <a:pt x="712" y="357"/>
                    </a:lnTo>
                    <a:lnTo>
                      <a:pt x="707" y="357"/>
                    </a:lnTo>
                    <a:lnTo>
                      <a:pt x="707" y="363"/>
                    </a:lnTo>
                    <a:lnTo>
                      <a:pt x="704" y="363"/>
                    </a:lnTo>
                    <a:lnTo>
                      <a:pt x="697" y="365"/>
                    </a:lnTo>
                    <a:lnTo>
                      <a:pt x="694" y="362"/>
                    </a:lnTo>
                    <a:lnTo>
                      <a:pt x="692" y="363"/>
                    </a:lnTo>
                    <a:lnTo>
                      <a:pt x="689" y="365"/>
                    </a:lnTo>
                    <a:lnTo>
                      <a:pt x="687" y="370"/>
                    </a:lnTo>
                    <a:lnTo>
                      <a:pt x="682" y="377"/>
                    </a:lnTo>
                    <a:lnTo>
                      <a:pt x="681" y="378"/>
                    </a:lnTo>
                    <a:lnTo>
                      <a:pt x="684" y="380"/>
                    </a:lnTo>
                    <a:lnTo>
                      <a:pt x="684" y="382"/>
                    </a:lnTo>
                    <a:lnTo>
                      <a:pt x="682" y="382"/>
                    </a:lnTo>
                    <a:lnTo>
                      <a:pt x="679" y="382"/>
                    </a:lnTo>
                    <a:lnTo>
                      <a:pt x="679" y="382"/>
                    </a:lnTo>
                    <a:close/>
                    <a:moveTo>
                      <a:pt x="674" y="387"/>
                    </a:moveTo>
                    <a:lnTo>
                      <a:pt x="677" y="382"/>
                    </a:lnTo>
                    <a:lnTo>
                      <a:pt x="674" y="382"/>
                    </a:lnTo>
                    <a:lnTo>
                      <a:pt x="672" y="385"/>
                    </a:lnTo>
                    <a:lnTo>
                      <a:pt x="674" y="387"/>
                    </a:lnTo>
                    <a:lnTo>
                      <a:pt x="674" y="387"/>
                    </a:lnTo>
                    <a:close/>
                    <a:moveTo>
                      <a:pt x="676" y="388"/>
                    </a:moveTo>
                    <a:lnTo>
                      <a:pt x="671" y="392"/>
                    </a:lnTo>
                    <a:lnTo>
                      <a:pt x="672" y="392"/>
                    </a:lnTo>
                    <a:lnTo>
                      <a:pt x="664" y="395"/>
                    </a:lnTo>
                    <a:lnTo>
                      <a:pt x="661" y="398"/>
                    </a:lnTo>
                    <a:lnTo>
                      <a:pt x="664" y="398"/>
                    </a:lnTo>
                    <a:lnTo>
                      <a:pt x="676" y="395"/>
                    </a:lnTo>
                    <a:lnTo>
                      <a:pt x="676" y="392"/>
                    </a:lnTo>
                    <a:lnTo>
                      <a:pt x="676" y="388"/>
                    </a:lnTo>
                    <a:lnTo>
                      <a:pt x="676" y="388"/>
                    </a:lnTo>
                    <a:close/>
                    <a:moveTo>
                      <a:pt x="639" y="388"/>
                    </a:moveTo>
                    <a:lnTo>
                      <a:pt x="643" y="390"/>
                    </a:lnTo>
                    <a:lnTo>
                      <a:pt x="643" y="392"/>
                    </a:lnTo>
                    <a:lnTo>
                      <a:pt x="639" y="393"/>
                    </a:lnTo>
                    <a:lnTo>
                      <a:pt x="634" y="393"/>
                    </a:lnTo>
                    <a:lnTo>
                      <a:pt x="638" y="390"/>
                    </a:lnTo>
                    <a:lnTo>
                      <a:pt x="639" y="388"/>
                    </a:lnTo>
                    <a:lnTo>
                      <a:pt x="639" y="388"/>
                    </a:lnTo>
                    <a:close/>
                    <a:moveTo>
                      <a:pt x="569" y="365"/>
                    </a:moveTo>
                    <a:lnTo>
                      <a:pt x="579" y="360"/>
                    </a:lnTo>
                    <a:lnTo>
                      <a:pt x="586" y="365"/>
                    </a:lnTo>
                    <a:lnTo>
                      <a:pt x="591" y="365"/>
                    </a:lnTo>
                    <a:lnTo>
                      <a:pt x="594" y="362"/>
                    </a:lnTo>
                    <a:lnTo>
                      <a:pt x="601" y="365"/>
                    </a:lnTo>
                    <a:lnTo>
                      <a:pt x="603" y="368"/>
                    </a:lnTo>
                    <a:lnTo>
                      <a:pt x="608" y="368"/>
                    </a:lnTo>
                    <a:lnTo>
                      <a:pt x="611" y="373"/>
                    </a:lnTo>
                    <a:lnTo>
                      <a:pt x="614" y="378"/>
                    </a:lnTo>
                    <a:lnTo>
                      <a:pt x="616" y="380"/>
                    </a:lnTo>
                    <a:lnTo>
                      <a:pt x="609" y="383"/>
                    </a:lnTo>
                    <a:lnTo>
                      <a:pt x="603" y="383"/>
                    </a:lnTo>
                    <a:lnTo>
                      <a:pt x="596" y="382"/>
                    </a:lnTo>
                    <a:lnTo>
                      <a:pt x="593" y="377"/>
                    </a:lnTo>
                    <a:lnTo>
                      <a:pt x="589" y="375"/>
                    </a:lnTo>
                    <a:lnTo>
                      <a:pt x="584" y="372"/>
                    </a:lnTo>
                    <a:lnTo>
                      <a:pt x="579" y="372"/>
                    </a:lnTo>
                    <a:lnTo>
                      <a:pt x="573" y="372"/>
                    </a:lnTo>
                    <a:lnTo>
                      <a:pt x="569" y="368"/>
                    </a:lnTo>
                    <a:lnTo>
                      <a:pt x="569" y="365"/>
                    </a:lnTo>
                    <a:lnTo>
                      <a:pt x="569" y="365"/>
                    </a:lnTo>
                    <a:close/>
                    <a:moveTo>
                      <a:pt x="495" y="315"/>
                    </a:moveTo>
                    <a:lnTo>
                      <a:pt x="498" y="315"/>
                    </a:lnTo>
                    <a:lnTo>
                      <a:pt x="500" y="314"/>
                    </a:lnTo>
                    <a:lnTo>
                      <a:pt x="498" y="315"/>
                    </a:lnTo>
                    <a:lnTo>
                      <a:pt x="495" y="315"/>
                    </a:lnTo>
                    <a:lnTo>
                      <a:pt x="495" y="315"/>
                    </a:lnTo>
                    <a:lnTo>
                      <a:pt x="495" y="315"/>
                    </a:lnTo>
                    <a:close/>
                    <a:moveTo>
                      <a:pt x="480" y="309"/>
                    </a:moveTo>
                    <a:lnTo>
                      <a:pt x="483" y="310"/>
                    </a:lnTo>
                    <a:lnTo>
                      <a:pt x="486" y="307"/>
                    </a:lnTo>
                    <a:lnTo>
                      <a:pt x="490" y="309"/>
                    </a:lnTo>
                    <a:lnTo>
                      <a:pt x="491" y="309"/>
                    </a:lnTo>
                    <a:lnTo>
                      <a:pt x="490" y="307"/>
                    </a:lnTo>
                    <a:lnTo>
                      <a:pt x="486" y="305"/>
                    </a:lnTo>
                    <a:lnTo>
                      <a:pt x="481" y="305"/>
                    </a:lnTo>
                    <a:lnTo>
                      <a:pt x="480" y="307"/>
                    </a:lnTo>
                    <a:lnTo>
                      <a:pt x="480" y="309"/>
                    </a:lnTo>
                    <a:lnTo>
                      <a:pt x="480" y="309"/>
                    </a:lnTo>
                    <a:close/>
                    <a:moveTo>
                      <a:pt x="741" y="330"/>
                    </a:moveTo>
                    <a:lnTo>
                      <a:pt x="746" y="327"/>
                    </a:lnTo>
                    <a:lnTo>
                      <a:pt x="754" y="329"/>
                    </a:lnTo>
                    <a:lnTo>
                      <a:pt x="756" y="330"/>
                    </a:lnTo>
                    <a:lnTo>
                      <a:pt x="757" y="329"/>
                    </a:lnTo>
                    <a:lnTo>
                      <a:pt x="760" y="327"/>
                    </a:lnTo>
                    <a:lnTo>
                      <a:pt x="764" y="325"/>
                    </a:lnTo>
                    <a:lnTo>
                      <a:pt x="764" y="322"/>
                    </a:lnTo>
                    <a:lnTo>
                      <a:pt x="760" y="320"/>
                    </a:lnTo>
                    <a:lnTo>
                      <a:pt x="756" y="324"/>
                    </a:lnTo>
                    <a:lnTo>
                      <a:pt x="747" y="324"/>
                    </a:lnTo>
                    <a:lnTo>
                      <a:pt x="746" y="322"/>
                    </a:lnTo>
                    <a:lnTo>
                      <a:pt x="742" y="324"/>
                    </a:lnTo>
                    <a:lnTo>
                      <a:pt x="741" y="329"/>
                    </a:lnTo>
                    <a:lnTo>
                      <a:pt x="741" y="330"/>
                    </a:lnTo>
                    <a:lnTo>
                      <a:pt x="741" y="330"/>
                    </a:lnTo>
                    <a:close/>
                    <a:moveTo>
                      <a:pt x="732" y="335"/>
                    </a:moveTo>
                    <a:lnTo>
                      <a:pt x="731" y="339"/>
                    </a:lnTo>
                    <a:lnTo>
                      <a:pt x="732" y="339"/>
                    </a:lnTo>
                    <a:lnTo>
                      <a:pt x="734" y="337"/>
                    </a:lnTo>
                    <a:lnTo>
                      <a:pt x="732" y="335"/>
                    </a:lnTo>
                    <a:lnTo>
                      <a:pt x="732" y="335"/>
                    </a:lnTo>
                    <a:close/>
                    <a:moveTo>
                      <a:pt x="711" y="335"/>
                    </a:moveTo>
                    <a:lnTo>
                      <a:pt x="706" y="337"/>
                    </a:lnTo>
                    <a:lnTo>
                      <a:pt x="707" y="339"/>
                    </a:lnTo>
                    <a:lnTo>
                      <a:pt x="706" y="340"/>
                    </a:lnTo>
                    <a:lnTo>
                      <a:pt x="707" y="342"/>
                    </a:lnTo>
                    <a:lnTo>
                      <a:pt x="711" y="344"/>
                    </a:lnTo>
                    <a:lnTo>
                      <a:pt x="719" y="340"/>
                    </a:lnTo>
                    <a:lnTo>
                      <a:pt x="722" y="337"/>
                    </a:lnTo>
                    <a:lnTo>
                      <a:pt x="719" y="335"/>
                    </a:lnTo>
                    <a:lnTo>
                      <a:pt x="712" y="337"/>
                    </a:lnTo>
                    <a:lnTo>
                      <a:pt x="711" y="335"/>
                    </a:lnTo>
                    <a:lnTo>
                      <a:pt x="711" y="335"/>
                    </a:lnTo>
                    <a:close/>
                    <a:moveTo>
                      <a:pt x="694" y="344"/>
                    </a:moveTo>
                    <a:lnTo>
                      <a:pt x="697" y="344"/>
                    </a:lnTo>
                    <a:lnTo>
                      <a:pt x="699" y="345"/>
                    </a:lnTo>
                    <a:lnTo>
                      <a:pt x="702" y="342"/>
                    </a:lnTo>
                    <a:lnTo>
                      <a:pt x="702" y="340"/>
                    </a:lnTo>
                    <a:lnTo>
                      <a:pt x="701" y="342"/>
                    </a:lnTo>
                    <a:lnTo>
                      <a:pt x="696" y="342"/>
                    </a:lnTo>
                    <a:lnTo>
                      <a:pt x="694" y="344"/>
                    </a:lnTo>
                    <a:lnTo>
                      <a:pt x="694" y="344"/>
                    </a:lnTo>
                    <a:close/>
                    <a:moveTo>
                      <a:pt x="677" y="345"/>
                    </a:moveTo>
                    <a:lnTo>
                      <a:pt x="682" y="342"/>
                    </a:lnTo>
                    <a:lnTo>
                      <a:pt x="682" y="340"/>
                    </a:lnTo>
                    <a:lnTo>
                      <a:pt x="684" y="339"/>
                    </a:lnTo>
                    <a:lnTo>
                      <a:pt x="687" y="340"/>
                    </a:lnTo>
                    <a:lnTo>
                      <a:pt x="691" y="339"/>
                    </a:lnTo>
                    <a:lnTo>
                      <a:pt x="692" y="339"/>
                    </a:lnTo>
                    <a:lnTo>
                      <a:pt x="687" y="344"/>
                    </a:lnTo>
                    <a:lnTo>
                      <a:pt x="686" y="345"/>
                    </a:lnTo>
                    <a:lnTo>
                      <a:pt x="681" y="347"/>
                    </a:lnTo>
                    <a:lnTo>
                      <a:pt x="677" y="345"/>
                    </a:lnTo>
                    <a:lnTo>
                      <a:pt x="677" y="345"/>
                    </a:lnTo>
                    <a:close/>
                    <a:moveTo>
                      <a:pt x="674" y="344"/>
                    </a:moveTo>
                    <a:lnTo>
                      <a:pt x="669" y="345"/>
                    </a:lnTo>
                    <a:lnTo>
                      <a:pt x="667" y="349"/>
                    </a:lnTo>
                    <a:lnTo>
                      <a:pt x="671" y="345"/>
                    </a:lnTo>
                    <a:lnTo>
                      <a:pt x="674" y="344"/>
                    </a:lnTo>
                    <a:lnTo>
                      <a:pt x="674" y="344"/>
                    </a:lnTo>
                    <a:close/>
                    <a:moveTo>
                      <a:pt x="677" y="337"/>
                    </a:moveTo>
                    <a:lnTo>
                      <a:pt x="674" y="340"/>
                    </a:lnTo>
                    <a:lnTo>
                      <a:pt x="676" y="340"/>
                    </a:lnTo>
                    <a:lnTo>
                      <a:pt x="677" y="339"/>
                    </a:lnTo>
                    <a:lnTo>
                      <a:pt x="677" y="337"/>
                    </a:lnTo>
                    <a:lnTo>
                      <a:pt x="677" y="337"/>
                    </a:lnTo>
                    <a:close/>
                    <a:moveTo>
                      <a:pt x="591" y="347"/>
                    </a:moveTo>
                    <a:lnTo>
                      <a:pt x="591" y="347"/>
                    </a:lnTo>
                    <a:lnTo>
                      <a:pt x="593" y="342"/>
                    </a:lnTo>
                    <a:lnTo>
                      <a:pt x="599" y="339"/>
                    </a:lnTo>
                    <a:lnTo>
                      <a:pt x="611" y="337"/>
                    </a:lnTo>
                    <a:lnTo>
                      <a:pt x="618" y="339"/>
                    </a:lnTo>
                    <a:lnTo>
                      <a:pt x="621" y="339"/>
                    </a:lnTo>
                    <a:lnTo>
                      <a:pt x="626" y="340"/>
                    </a:lnTo>
                    <a:lnTo>
                      <a:pt x="633" y="344"/>
                    </a:lnTo>
                    <a:lnTo>
                      <a:pt x="638" y="342"/>
                    </a:lnTo>
                    <a:lnTo>
                      <a:pt x="646" y="342"/>
                    </a:lnTo>
                    <a:lnTo>
                      <a:pt x="649" y="344"/>
                    </a:lnTo>
                    <a:lnTo>
                      <a:pt x="654" y="344"/>
                    </a:lnTo>
                    <a:lnTo>
                      <a:pt x="658" y="340"/>
                    </a:lnTo>
                    <a:lnTo>
                      <a:pt x="661" y="339"/>
                    </a:lnTo>
                    <a:lnTo>
                      <a:pt x="664" y="335"/>
                    </a:lnTo>
                    <a:lnTo>
                      <a:pt x="662" y="335"/>
                    </a:lnTo>
                    <a:lnTo>
                      <a:pt x="666" y="332"/>
                    </a:lnTo>
                    <a:lnTo>
                      <a:pt x="671" y="334"/>
                    </a:lnTo>
                    <a:lnTo>
                      <a:pt x="672" y="339"/>
                    </a:lnTo>
                    <a:lnTo>
                      <a:pt x="669" y="342"/>
                    </a:lnTo>
                    <a:lnTo>
                      <a:pt x="666" y="344"/>
                    </a:lnTo>
                    <a:lnTo>
                      <a:pt x="662" y="347"/>
                    </a:lnTo>
                    <a:lnTo>
                      <a:pt x="658" y="347"/>
                    </a:lnTo>
                    <a:lnTo>
                      <a:pt x="656" y="350"/>
                    </a:lnTo>
                    <a:lnTo>
                      <a:pt x="653" y="349"/>
                    </a:lnTo>
                    <a:lnTo>
                      <a:pt x="644" y="349"/>
                    </a:lnTo>
                    <a:lnTo>
                      <a:pt x="638" y="352"/>
                    </a:lnTo>
                    <a:lnTo>
                      <a:pt x="631" y="350"/>
                    </a:lnTo>
                    <a:lnTo>
                      <a:pt x="624" y="352"/>
                    </a:lnTo>
                    <a:lnTo>
                      <a:pt x="624" y="353"/>
                    </a:lnTo>
                    <a:lnTo>
                      <a:pt x="621" y="353"/>
                    </a:lnTo>
                    <a:lnTo>
                      <a:pt x="618" y="352"/>
                    </a:lnTo>
                    <a:lnTo>
                      <a:pt x="613" y="353"/>
                    </a:lnTo>
                    <a:lnTo>
                      <a:pt x="611" y="352"/>
                    </a:lnTo>
                    <a:lnTo>
                      <a:pt x="606" y="350"/>
                    </a:lnTo>
                    <a:lnTo>
                      <a:pt x="603" y="352"/>
                    </a:lnTo>
                    <a:lnTo>
                      <a:pt x="599" y="350"/>
                    </a:lnTo>
                    <a:lnTo>
                      <a:pt x="596" y="350"/>
                    </a:lnTo>
                    <a:lnTo>
                      <a:pt x="593" y="350"/>
                    </a:lnTo>
                    <a:lnTo>
                      <a:pt x="591" y="347"/>
                    </a:lnTo>
                    <a:lnTo>
                      <a:pt x="591" y="347"/>
                    </a:lnTo>
                    <a:close/>
                    <a:moveTo>
                      <a:pt x="588" y="345"/>
                    </a:moveTo>
                    <a:lnTo>
                      <a:pt x="586" y="350"/>
                    </a:lnTo>
                    <a:lnTo>
                      <a:pt x="589" y="350"/>
                    </a:lnTo>
                    <a:lnTo>
                      <a:pt x="589" y="347"/>
                    </a:lnTo>
                    <a:lnTo>
                      <a:pt x="588" y="345"/>
                    </a:lnTo>
                    <a:lnTo>
                      <a:pt x="588" y="345"/>
                    </a:lnTo>
                    <a:close/>
                    <a:moveTo>
                      <a:pt x="586" y="344"/>
                    </a:moveTo>
                    <a:lnTo>
                      <a:pt x="581" y="342"/>
                    </a:lnTo>
                    <a:lnTo>
                      <a:pt x="579" y="347"/>
                    </a:lnTo>
                    <a:lnTo>
                      <a:pt x="583" y="350"/>
                    </a:lnTo>
                    <a:lnTo>
                      <a:pt x="583" y="345"/>
                    </a:lnTo>
                    <a:lnTo>
                      <a:pt x="586" y="344"/>
                    </a:lnTo>
                    <a:lnTo>
                      <a:pt x="586" y="344"/>
                    </a:lnTo>
                    <a:close/>
                    <a:moveTo>
                      <a:pt x="516" y="347"/>
                    </a:moveTo>
                    <a:lnTo>
                      <a:pt x="515" y="349"/>
                    </a:lnTo>
                    <a:lnTo>
                      <a:pt x="516" y="350"/>
                    </a:lnTo>
                    <a:lnTo>
                      <a:pt x="516" y="353"/>
                    </a:lnTo>
                    <a:lnTo>
                      <a:pt x="518" y="355"/>
                    </a:lnTo>
                    <a:lnTo>
                      <a:pt x="523" y="357"/>
                    </a:lnTo>
                    <a:lnTo>
                      <a:pt x="528" y="355"/>
                    </a:lnTo>
                    <a:lnTo>
                      <a:pt x="531" y="357"/>
                    </a:lnTo>
                    <a:lnTo>
                      <a:pt x="538" y="355"/>
                    </a:lnTo>
                    <a:lnTo>
                      <a:pt x="540" y="353"/>
                    </a:lnTo>
                    <a:lnTo>
                      <a:pt x="543" y="353"/>
                    </a:lnTo>
                    <a:lnTo>
                      <a:pt x="550" y="352"/>
                    </a:lnTo>
                    <a:lnTo>
                      <a:pt x="555" y="353"/>
                    </a:lnTo>
                    <a:lnTo>
                      <a:pt x="560" y="349"/>
                    </a:lnTo>
                    <a:lnTo>
                      <a:pt x="561" y="352"/>
                    </a:lnTo>
                    <a:lnTo>
                      <a:pt x="564" y="352"/>
                    </a:lnTo>
                    <a:lnTo>
                      <a:pt x="571" y="352"/>
                    </a:lnTo>
                    <a:lnTo>
                      <a:pt x="569" y="350"/>
                    </a:lnTo>
                    <a:lnTo>
                      <a:pt x="574" y="350"/>
                    </a:lnTo>
                    <a:lnTo>
                      <a:pt x="576" y="345"/>
                    </a:lnTo>
                    <a:lnTo>
                      <a:pt x="574" y="347"/>
                    </a:lnTo>
                    <a:lnTo>
                      <a:pt x="573" y="344"/>
                    </a:lnTo>
                    <a:lnTo>
                      <a:pt x="573" y="340"/>
                    </a:lnTo>
                    <a:lnTo>
                      <a:pt x="568" y="339"/>
                    </a:lnTo>
                    <a:lnTo>
                      <a:pt x="568" y="342"/>
                    </a:lnTo>
                    <a:lnTo>
                      <a:pt x="566" y="342"/>
                    </a:lnTo>
                    <a:lnTo>
                      <a:pt x="566" y="339"/>
                    </a:lnTo>
                    <a:lnTo>
                      <a:pt x="561" y="337"/>
                    </a:lnTo>
                    <a:lnTo>
                      <a:pt x="556" y="339"/>
                    </a:lnTo>
                    <a:lnTo>
                      <a:pt x="551" y="335"/>
                    </a:lnTo>
                    <a:lnTo>
                      <a:pt x="548" y="334"/>
                    </a:lnTo>
                    <a:lnTo>
                      <a:pt x="541" y="337"/>
                    </a:lnTo>
                    <a:lnTo>
                      <a:pt x="541" y="339"/>
                    </a:lnTo>
                    <a:lnTo>
                      <a:pt x="551" y="342"/>
                    </a:lnTo>
                    <a:lnTo>
                      <a:pt x="555" y="347"/>
                    </a:lnTo>
                    <a:lnTo>
                      <a:pt x="548" y="347"/>
                    </a:lnTo>
                    <a:lnTo>
                      <a:pt x="545" y="349"/>
                    </a:lnTo>
                    <a:lnTo>
                      <a:pt x="540" y="345"/>
                    </a:lnTo>
                    <a:lnTo>
                      <a:pt x="538" y="342"/>
                    </a:lnTo>
                    <a:lnTo>
                      <a:pt x="535" y="340"/>
                    </a:lnTo>
                    <a:lnTo>
                      <a:pt x="531" y="342"/>
                    </a:lnTo>
                    <a:lnTo>
                      <a:pt x="526" y="340"/>
                    </a:lnTo>
                    <a:lnTo>
                      <a:pt x="520" y="344"/>
                    </a:lnTo>
                    <a:lnTo>
                      <a:pt x="520" y="344"/>
                    </a:lnTo>
                    <a:lnTo>
                      <a:pt x="516" y="347"/>
                    </a:lnTo>
                    <a:lnTo>
                      <a:pt x="516" y="347"/>
                    </a:lnTo>
                    <a:close/>
                    <a:moveTo>
                      <a:pt x="501" y="342"/>
                    </a:moveTo>
                    <a:lnTo>
                      <a:pt x="506" y="339"/>
                    </a:lnTo>
                    <a:lnTo>
                      <a:pt x="515" y="340"/>
                    </a:lnTo>
                    <a:lnTo>
                      <a:pt x="513" y="345"/>
                    </a:lnTo>
                    <a:lnTo>
                      <a:pt x="511" y="349"/>
                    </a:lnTo>
                    <a:lnTo>
                      <a:pt x="511" y="352"/>
                    </a:lnTo>
                    <a:lnTo>
                      <a:pt x="508" y="350"/>
                    </a:lnTo>
                    <a:lnTo>
                      <a:pt x="503" y="352"/>
                    </a:lnTo>
                    <a:lnTo>
                      <a:pt x="496" y="350"/>
                    </a:lnTo>
                    <a:lnTo>
                      <a:pt x="495" y="349"/>
                    </a:lnTo>
                    <a:lnTo>
                      <a:pt x="496" y="347"/>
                    </a:lnTo>
                    <a:lnTo>
                      <a:pt x="501" y="347"/>
                    </a:lnTo>
                    <a:lnTo>
                      <a:pt x="501" y="342"/>
                    </a:lnTo>
                    <a:lnTo>
                      <a:pt x="501" y="342"/>
                    </a:lnTo>
                    <a:close/>
                    <a:moveTo>
                      <a:pt x="486" y="349"/>
                    </a:moveTo>
                    <a:lnTo>
                      <a:pt x="488" y="345"/>
                    </a:lnTo>
                    <a:lnTo>
                      <a:pt x="490" y="349"/>
                    </a:lnTo>
                    <a:lnTo>
                      <a:pt x="488" y="350"/>
                    </a:lnTo>
                    <a:lnTo>
                      <a:pt x="486" y="349"/>
                    </a:lnTo>
                    <a:lnTo>
                      <a:pt x="486" y="349"/>
                    </a:lnTo>
                    <a:close/>
                    <a:moveTo>
                      <a:pt x="463" y="335"/>
                    </a:moveTo>
                    <a:lnTo>
                      <a:pt x="463" y="339"/>
                    </a:lnTo>
                    <a:lnTo>
                      <a:pt x="465" y="340"/>
                    </a:lnTo>
                    <a:lnTo>
                      <a:pt x="471" y="342"/>
                    </a:lnTo>
                    <a:lnTo>
                      <a:pt x="478" y="347"/>
                    </a:lnTo>
                    <a:lnTo>
                      <a:pt x="480" y="349"/>
                    </a:lnTo>
                    <a:lnTo>
                      <a:pt x="481" y="345"/>
                    </a:lnTo>
                    <a:lnTo>
                      <a:pt x="485" y="344"/>
                    </a:lnTo>
                    <a:lnTo>
                      <a:pt x="486" y="342"/>
                    </a:lnTo>
                    <a:lnTo>
                      <a:pt x="491" y="342"/>
                    </a:lnTo>
                    <a:lnTo>
                      <a:pt x="493" y="339"/>
                    </a:lnTo>
                    <a:lnTo>
                      <a:pt x="486" y="334"/>
                    </a:lnTo>
                    <a:lnTo>
                      <a:pt x="481" y="332"/>
                    </a:lnTo>
                    <a:lnTo>
                      <a:pt x="475" y="335"/>
                    </a:lnTo>
                    <a:lnTo>
                      <a:pt x="468" y="334"/>
                    </a:lnTo>
                    <a:lnTo>
                      <a:pt x="463" y="335"/>
                    </a:lnTo>
                    <a:lnTo>
                      <a:pt x="463" y="335"/>
                    </a:lnTo>
                    <a:close/>
                    <a:moveTo>
                      <a:pt x="1051" y="339"/>
                    </a:moveTo>
                    <a:lnTo>
                      <a:pt x="1053" y="339"/>
                    </a:lnTo>
                    <a:lnTo>
                      <a:pt x="1058" y="340"/>
                    </a:lnTo>
                    <a:lnTo>
                      <a:pt x="1059" y="339"/>
                    </a:lnTo>
                    <a:lnTo>
                      <a:pt x="1058" y="334"/>
                    </a:lnTo>
                    <a:lnTo>
                      <a:pt x="1056" y="334"/>
                    </a:lnTo>
                    <a:lnTo>
                      <a:pt x="1053" y="334"/>
                    </a:lnTo>
                    <a:lnTo>
                      <a:pt x="1051" y="339"/>
                    </a:lnTo>
                    <a:lnTo>
                      <a:pt x="1051" y="339"/>
                    </a:lnTo>
                    <a:close/>
                    <a:moveTo>
                      <a:pt x="1028" y="339"/>
                    </a:moveTo>
                    <a:lnTo>
                      <a:pt x="1028" y="339"/>
                    </a:lnTo>
                    <a:lnTo>
                      <a:pt x="1036" y="339"/>
                    </a:lnTo>
                    <a:lnTo>
                      <a:pt x="1040" y="337"/>
                    </a:lnTo>
                    <a:lnTo>
                      <a:pt x="1046" y="339"/>
                    </a:lnTo>
                    <a:lnTo>
                      <a:pt x="1050" y="337"/>
                    </a:lnTo>
                    <a:lnTo>
                      <a:pt x="1053" y="332"/>
                    </a:lnTo>
                    <a:lnTo>
                      <a:pt x="1056" y="332"/>
                    </a:lnTo>
                    <a:lnTo>
                      <a:pt x="1058" y="330"/>
                    </a:lnTo>
                    <a:lnTo>
                      <a:pt x="1058" y="327"/>
                    </a:lnTo>
                    <a:lnTo>
                      <a:pt x="1059" y="327"/>
                    </a:lnTo>
                    <a:lnTo>
                      <a:pt x="1061" y="322"/>
                    </a:lnTo>
                    <a:lnTo>
                      <a:pt x="1061" y="320"/>
                    </a:lnTo>
                    <a:lnTo>
                      <a:pt x="1058" y="319"/>
                    </a:lnTo>
                    <a:lnTo>
                      <a:pt x="1056" y="317"/>
                    </a:lnTo>
                    <a:lnTo>
                      <a:pt x="1048" y="317"/>
                    </a:lnTo>
                    <a:lnTo>
                      <a:pt x="1043" y="319"/>
                    </a:lnTo>
                    <a:lnTo>
                      <a:pt x="1040" y="325"/>
                    </a:lnTo>
                    <a:lnTo>
                      <a:pt x="1038" y="330"/>
                    </a:lnTo>
                    <a:lnTo>
                      <a:pt x="1028" y="339"/>
                    </a:lnTo>
                    <a:lnTo>
                      <a:pt x="1028" y="339"/>
                    </a:lnTo>
                    <a:close/>
                    <a:moveTo>
                      <a:pt x="427" y="305"/>
                    </a:moveTo>
                    <a:lnTo>
                      <a:pt x="423" y="310"/>
                    </a:lnTo>
                    <a:lnTo>
                      <a:pt x="428" y="314"/>
                    </a:lnTo>
                    <a:lnTo>
                      <a:pt x="432" y="315"/>
                    </a:lnTo>
                    <a:lnTo>
                      <a:pt x="435" y="314"/>
                    </a:lnTo>
                    <a:lnTo>
                      <a:pt x="443" y="314"/>
                    </a:lnTo>
                    <a:lnTo>
                      <a:pt x="447" y="312"/>
                    </a:lnTo>
                    <a:lnTo>
                      <a:pt x="452" y="312"/>
                    </a:lnTo>
                    <a:lnTo>
                      <a:pt x="455" y="309"/>
                    </a:lnTo>
                    <a:lnTo>
                      <a:pt x="452" y="307"/>
                    </a:lnTo>
                    <a:lnTo>
                      <a:pt x="445" y="309"/>
                    </a:lnTo>
                    <a:lnTo>
                      <a:pt x="442" y="307"/>
                    </a:lnTo>
                    <a:lnTo>
                      <a:pt x="428" y="307"/>
                    </a:lnTo>
                    <a:lnTo>
                      <a:pt x="427" y="305"/>
                    </a:lnTo>
                    <a:lnTo>
                      <a:pt x="427" y="305"/>
                    </a:lnTo>
                    <a:close/>
                    <a:moveTo>
                      <a:pt x="244" y="299"/>
                    </a:moveTo>
                    <a:lnTo>
                      <a:pt x="244" y="300"/>
                    </a:lnTo>
                    <a:lnTo>
                      <a:pt x="246" y="300"/>
                    </a:lnTo>
                    <a:lnTo>
                      <a:pt x="246" y="299"/>
                    </a:lnTo>
                    <a:lnTo>
                      <a:pt x="244" y="299"/>
                    </a:lnTo>
                    <a:lnTo>
                      <a:pt x="244" y="299"/>
                    </a:lnTo>
                    <a:close/>
                    <a:moveTo>
                      <a:pt x="247" y="302"/>
                    </a:moveTo>
                    <a:lnTo>
                      <a:pt x="249" y="304"/>
                    </a:lnTo>
                    <a:lnTo>
                      <a:pt x="252" y="302"/>
                    </a:lnTo>
                    <a:lnTo>
                      <a:pt x="254" y="297"/>
                    </a:lnTo>
                    <a:lnTo>
                      <a:pt x="259" y="297"/>
                    </a:lnTo>
                    <a:lnTo>
                      <a:pt x="261" y="292"/>
                    </a:lnTo>
                    <a:lnTo>
                      <a:pt x="261" y="287"/>
                    </a:lnTo>
                    <a:lnTo>
                      <a:pt x="265" y="282"/>
                    </a:lnTo>
                    <a:lnTo>
                      <a:pt x="267" y="284"/>
                    </a:lnTo>
                    <a:lnTo>
                      <a:pt x="274" y="284"/>
                    </a:lnTo>
                    <a:lnTo>
                      <a:pt x="280" y="285"/>
                    </a:lnTo>
                    <a:lnTo>
                      <a:pt x="285" y="289"/>
                    </a:lnTo>
                    <a:lnTo>
                      <a:pt x="287" y="287"/>
                    </a:lnTo>
                    <a:lnTo>
                      <a:pt x="289" y="284"/>
                    </a:lnTo>
                    <a:lnTo>
                      <a:pt x="297" y="285"/>
                    </a:lnTo>
                    <a:lnTo>
                      <a:pt x="300" y="289"/>
                    </a:lnTo>
                    <a:lnTo>
                      <a:pt x="310" y="290"/>
                    </a:lnTo>
                    <a:lnTo>
                      <a:pt x="320" y="290"/>
                    </a:lnTo>
                    <a:lnTo>
                      <a:pt x="324" y="295"/>
                    </a:lnTo>
                    <a:lnTo>
                      <a:pt x="322" y="300"/>
                    </a:lnTo>
                    <a:lnTo>
                      <a:pt x="324" y="302"/>
                    </a:lnTo>
                    <a:lnTo>
                      <a:pt x="332" y="305"/>
                    </a:lnTo>
                    <a:lnTo>
                      <a:pt x="347" y="305"/>
                    </a:lnTo>
                    <a:lnTo>
                      <a:pt x="360" y="307"/>
                    </a:lnTo>
                    <a:lnTo>
                      <a:pt x="370" y="305"/>
                    </a:lnTo>
                    <a:lnTo>
                      <a:pt x="373" y="302"/>
                    </a:lnTo>
                    <a:lnTo>
                      <a:pt x="375" y="294"/>
                    </a:lnTo>
                    <a:lnTo>
                      <a:pt x="380" y="292"/>
                    </a:lnTo>
                    <a:lnTo>
                      <a:pt x="385" y="299"/>
                    </a:lnTo>
                    <a:lnTo>
                      <a:pt x="390" y="299"/>
                    </a:lnTo>
                    <a:lnTo>
                      <a:pt x="393" y="297"/>
                    </a:lnTo>
                    <a:lnTo>
                      <a:pt x="397" y="300"/>
                    </a:lnTo>
                    <a:lnTo>
                      <a:pt x="402" y="304"/>
                    </a:lnTo>
                    <a:lnTo>
                      <a:pt x="407" y="304"/>
                    </a:lnTo>
                    <a:lnTo>
                      <a:pt x="410" y="307"/>
                    </a:lnTo>
                    <a:lnTo>
                      <a:pt x="413" y="305"/>
                    </a:lnTo>
                    <a:lnTo>
                      <a:pt x="420" y="305"/>
                    </a:lnTo>
                    <a:lnTo>
                      <a:pt x="420" y="312"/>
                    </a:lnTo>
                    <a:lnTo>
                      <a:pt x="425" y="317"/>
                    </a:lnTo>
                    <a:lnTo>
                      <a:pt x="425" y="320"/>
                    </a:lnTo>
                    <a:lnTo>
                      <a:pt x="428" y="324"/>
                    </a:lnTo>
                    <a:lnTo>
                      <a:pt x="433" y="325"/>
                    </a:lnTo>
                    <a:lnTo>
                      <a:pt x="438" y="324"/>
                    </a:lnTo>
                    <a:lnTo>
                      <a:pt x="443" y="325"/>
                    </a:lnTo>
                    <a:lnTo>
                      <a:pt x="447" y="325"/>
                    </a:lnTo>
                    <a:lnTo>
                      <a:pt x="450" y="324"/>
                    </a:lnTo>
                    <a:lnTo>
                      <a:pt x="453" y="324"/>
                    </a:lnTo>
                    <a:lnTo>
                      <a:pt x="455" y="325"/>
                    </a:lnTo>
                    <a:lnTo>
                      <a:pt x="458" y="325"/>
                    </a:lnTo>
                    <a:lnTo>
                      <a:pt x="462" y="329"/>
                    </a:lnTo>
                    <a:lnTo>
                      <a:pt x="460" y="339"/>
                    </a:lnTo>
                    <a:lnTo>
                      <a:pt x="458" y="342"/>
                    </a:lnTo>
                    <a:lnTo>
                      <a:pt x="460" y="344"/>
                    </a:lnTo>
                    <a:lnTo>
                      <a:pt x="462" y="350"/>
                    </a:lnTo>
                    <a:lnTo>
                      <a:pt x="458" y="350"/>
                    </a:lnTo>
                    <a:lnTo>
                      <a:pt x="455" y="347"/>
                    </a:lnTo>
                    <a:lnTo>
                      <a:pt x="450" y="347"/>
                    </a:lnTo>
                    <a:lnTo>
                      <a:pt x="443" y="344"/>
                    </a:lnTo>
                    <a:lnTo>
                      <a:pt x="438" y="342"/>
                    </a:lnTo>
                    <a:lnTo>
                      <a:pt x="435" y="337"/>
                    </a:lnTo>
                    <a:lnTo>
                      <a:pt x="430" y="337"/>
                    </a:lnTo>
                    <a:lnTo>
                      <a:pt x="423" y="340"/>
                    </a:lnTo>
                    <a:lnTo>
                      <a:pt x="417" y="340"/>
                    </a:lnTo>
                    <a:lnTo>
                      <a:pt x="410" y="337"/>
                    </a:lnTo>
                    <a:lnTo>
                      <a:pt x="403" y="337"/>
                    </a:lnTo>
                    <a:lnTo>
                      <a:pt x="398" y="340"/>
                    </a:lnTo>
                    <a:lnTo>
                      <a:pt x="392" y="337"/>
                    </a:lnTo>
                    <a:lnTo>
                      <a:pt x="383" y="335"/>
                    </a:lnTo>
                    <a:lnTo>
                      <a:pt x="378" y="339"/>
                    </a:lnTo>
                    <a:lnTo>
                      <a:pt x="365" y="334"/>
                    </a:lnTo>
                    <a:lnTo>
                      <a:pt x="354" y="327"/>
                    </a:lnTo>
                    <a:lnTo>
                      <a:pt x="347" y="327"/>
                    </a:lnTo>
                    <a:lnTo>
                      <a:pt x="340" y="324"/>
                    </a:lnTo>
                    <a:lnTo>
                      <a:pt x="337" y="324"/>
                    </a:lnTo>
                    <a:lnTo>
                      <a:pt x="334" y="327"/>
                    </a:lnTo>
                    <a:lnTo>
                      <a:pt x="329" y="327"/>
                    </a:lnTo>
                    <a:lnTo>
                      <a:pt x="325" y="324"/>
                    </a:lnTo>
                    <a:lnTo>
                      <a:pt x="322" y="324"/>
                    </a:lnTo>
                    <a:lnTo>
                      <a:pt x="319" y="329"/>
                    </a:lnTo>
                    <a:lnTo>
                      <a:pt x="307" y="325"/>
                    </a:lnTo>
                    <a:lnTo>
                      <a:pt x="300" y="320"/>
                    </a:lnTo>
                    <a:lnTo>
                      <a:pt x="292" y="319"/>
                    </a:lnTo>
                    <a:lnTo>
                      <a:pt x="289" y="319"/>
                    </a:lnTo>
                    <a:lnTo>
                      <a:pt x="285" y="320"/>
                    </a:lnTo>
                    <a:lnTo>
                      <a:pt x="279" y="319"/>
                    </a:lnTo>
                    <a:lnTo>
                      <a:pt x="272" y="317"/>
                    </a:lnTo>
                    <a:lnTo>
                      <a:pt x="270" y="315"/>
                    </a:lnTo>
                    <a:lnTo>
                      <a:pt x="274" y="310"/>
                    </a:lnTo>
                    <a:lnTo>
                      <a:pt x="275" y="309"/>
                    </a:lnTo>
                    <a:lnTo>
                      <a:pt x="272" y="309"/>
                    </a:lnTo>
                    <a:lnTo>
                      <a:pt x="269" y="310"/>
                    </a:lnTo>
                    <a:lnTo>
                      <a:pt x="265" y="307"/>
                    </a:lnTo>
                    <a:lnTo>
                      <a:pt x="264" y="304"/>
                    </a:lnTo>
                    <a:lnTo>
                      <a:pt x="259" y="305"/>
                    </a:lnTo>
                    <a:lnTo>
                      <a:pt x="249" y="305"/>
                    </a:lnTo>
                    <a:lnTo>
                      <a:pt x="246" y="304"/>
                    </a:lnTo>
                    <a:lnTo>
                      <a:pt x="246" y="302"/>
                    </a:lnTo>
                    <a:lnTo>
                      <a:pt x="247" y="302"/>
                    </a:lnTo>
                    <a:lnTo>
                      <a:pt x="247" y="302"/>
                    </a:lnTo>
                    <a:close/>
                    <a:moveTo>
                      <a:pt x="310" y="55"/>
                    </a:moveTo>
                    <a:lnTo>
                      <a:pt x="315" y="59"/>
                    </a:lnTo>
                    <a:lnTo>
                      <a:pt x="317" y="59"/>
                    </a:lnTo>
                    <a:lnTo>
                      <a:pt x="317" y="63"/>
                    </a:lnTo>
                    <a:lnTo>
                      <a:pt x="320" y="63"/>
                    </a:lnTo>
                    <a:lnTo>
                      <a:pt x="322" y="56"/>
                    </a:lnTo>
                    <a:lnTo>
                      <a:pt x="317" y="50"/>
                    </a:lnTo>
                    <a:lnTo>
                      <a:pt x="312" y="51"/>
                    </a:lnTo>
                    <a:lnTo>
                      <a:pt x="310" y="55"/>
                    </a:lnTo>
                    <a:lnTo>
                      <a:pt x="310" y="55"/>
                    </a:lnTo>
                    <a:close/>
                    <a:moveTo>
                      <a:pt x="270" y="81"/>
                    </a:moveTo>
                    <a:lnTo>
                      <a:pt x="270" y="86"/>
                    </a:lnTo>
                    <a:lnTo>
                      <a:pt x="272" y="84"/>
                    </a:lnTo>
                    <a:lnTo>
                      <a:pt x="270" y="81"/>
                    </a:lnTo>
                    <a:lnTo>
                      <a:pt x="270" y="81"/>
                    </a:lnTo>
                    <a:close/>
                    <a:moveTo>
                      <a:pt x="270" y="73"/>
                    </a:moveTo>
                    <a:lnTo>
                      <a:pt x="272" y="69"/>
                    </a:lnTo>
                    <a:lnTo>
                      <a:pt x="269" y="69"/>
                    </a:lnTo>
                    <a:lnTo>
                      <a:pt x="270" y="73"/>
                    </a:lnTo>
                    <a:lnTo>
                      <a:pt x="270" y="73"/>
                    </a:lnTo>
                    <a:close/>
                    <a:moveTo>
                      <a:pt x="270" y="74"/>
                    </a:moveTo>
                    <a:lnTo>
                      <a:pt x="269" y="78"/>
                    </a:lnTo>
                    <a:lnTo>
                      <a:pt x="272" y="78"/>
                    </a:lnTo>
                    <a:lnTo>
                      <a:pt x="270" y="74"/>
                    </a:lnTo>
                    <a:lnTo>
                      <a:pt x="270" y="74"/>
                    </a:lnTo>
                    <a:close/>
                    <a:moveTo>
                      <a:pt x="256" y="79"/>
                    </a:moveTo>
                    <a:lnTo>
                      <a:pt x="256" y="83"/>
                    </a:lnTo>
                    <a:lnTo>
                      <a:pt x="257" y="84"/>
                    </a:lnTo>
                    <a:lnTo>
                      <a:pt x="262" y="79"/>
                    </a:lnTo>
                    <a:lnTo>
                      <a:pt x="259" y="78"/>
                    </a:lnTo>
                    <a:lnTo>
                      <a:pt x="256" y="79"/>
                    </a:lnTo>
                    <a:lnTo>
                      <a:pt x="256" y="79"/>
                    </a:lnTo>
                    <a:close/>
                    <a:moveTo>
                      <a:pt x="214" y="128"/>
                    </a:moveTo>
                    <a:lnTo>
                      <a:pt x="219" y="128"/>
                    </a:lnTo>
                    <a:lnTo>
                      <a:pt x="221" y="124"/>
                    </a:lnTo>
                    <a:lnTo>
                      <a:pt x="221" y="121"/>
                    </a:lnTo>
                    <a:lnTo>
                      <a:pt x="214" y="128"/>
                    </a:lnTo>
                    <a:lnTo>
                      <a:pt x="214" y="128"/>
                    </a:lnTo>
                    <a:close/>
                    <a:moveTo>
                      <a:pt x="226" y="123"/>
                    </a:moveTo>
                    <a:lnTo>
                      <a:pt x="224" y="128"/>
                    </a:lnTo>
                    <a:lnTo>
                      <a:pt x="229" y="129"/>
                    </a:lnTo>
                    <a:lnTo>
                      <a:pt x="231" y="134"/>
                    </a:lnTo>
                    <a:lnTo>
                      <a:pt x="234" y="133"/>
                    </a:lnTo>
                    <a:lnTo>
                      <a:pt x="234" y="126"/>
                    </a:lnTo>
                    <a:lnTo>
                      <a:pt x="232" y="124"/>
                    </a:lnTo>
                    <a:lnTo>
                      <a:pt x="234" y="121"/>
                    </a:lnTo>
                    <a:lnTo>
                      <a:pt x="232" y="121"/>
                    </a:lnTo>
                    <a:lnTo>
                      <a:pt x="229" y="123"/>
                    </a:lnTo>
                    <a:lnTo>
                      <a:pt x="226" y="123"/>
                    </a:lnTo>
                    <a:lnTo>
                      <a:pt x="226" y="123"/>
                    </a:lnTo>
                    <a:close/>
                    <a:moveTo>
                      <a:pt x="334" y="189"/>
                    </a:moveTo>
                    <a:lnTo>
                      <a:pt x="334" y="191"/>
                    </a:lnTo>
                    <a:lnTo>
                      <a:pt x="337" y="192"/>
                    </a:lnTo>
                    <a:lnTo>
                      <a:pt x="339" y="191"/>
                    </a:lnTo>
                    <a:lnTo>
                      <a:pt x="337" y="189"/>
                    </a:lnTo>
                    <a:lnTo>
                      <a:pt x="334" y="189"/>
                    </a:lnTo>
                    <a:lnTo>
                      <a:pt x="334" y="189"/>
                    </a:lnTo>
                    <a:close/>
                    <a:moveTo>
                      <a:pt x="302" y="209"/>
                    </a:moveTo>
                    <a:lnTo>
                      <a:pt x="304" y="212"/>
                    </a:lnTo>
                    <a:lnTo>
                      <a:pt x="302" y="214"/>
                    </a:lnTo>
                    <a:lnTo>
                      <a:pt x="297" y="216"/>
                    </a:lnTo>
                    <a:lnTo>
                      <a:pt x="295" y="217"/>
                    </a:lnTo>
                    <a:lnTo>
                      <a:pt x="300" y="219"/>
                    </a:lnTo>
                    <a:lnTo>
                      <a:pt x="300" y="217"/>
                    </a:lnTo>
                    <a:lnTo>
                      <a:pt x="304" y="216"/>
                    </a:lnTo>
                    <a:lnTo>
                      <a:pt x="304" y="221"/>
                    </a:lnTo>
                    <a:lnTo>
                      <a:pt x="307" y="226"/>
                    </a:lnTo>
                    <a:lnTo>
                      <a:pt x="310" y="219"/>
                    </a:lnTo>
                    <a:lnTo>
                      <a:pt x="314" y="222"/>
                    </a:lnTo>
                    <a:lnTo>
                      <a:pt x="317" y="224"/>
                    </a:lnTo>
                    <a:lnTo>
                      <a:pt x="319" y="221"/>
                    </a:lnTo>
                    <a:lnTo>
                      <a:pt x="322" y="219"/>
                    </a:lnTo>
                    <a:lnTo>
                      <a:pt x="320" y="214"/>
                    </a:lnTo>
                    <a:lnTo>
                      <a:pt x="312" y="209"/>
                    </a:lnTo>
                    <a:lnTo>
                      <a:pt x="304" y="207"/>
                    </a:lnTo>
                    <a:lnTo>
                      <a:pt x="302" y="209"/>
                    </a:lnTo>
                    <a:lnTo>
                      <a:pt x="302" y="209"/>
                    </a:lnTo>
                    <a:close/>
                    <a:moveTo>
                      <a:pt x="285" y="217"/>
                    </a:moveTo>
                    <a:lnTo>
                      <a:pt x="285" y="221"/>
                    </a:lnTo>
                    <a:lnTo>
                      <a:pt x="287" y="219"/>
                    </a:lnTo>
                    <a:lnTo>
                      <a:pt x="285" y="217"/>
                    </a:lnTo>
                    <a:lnTo>
                      <a:pt x="285" y="217"/>
                    </a:lnTo>
                    <a:close/>
                    <a:moveTo>
                      <a:pt x="251" y="189"/>
                    </a:moveTo>
                    <a:lnTo>
                      <a:pt x="251" y="192"/>
                    </a:lnTo>
                    <a:lnTo>
                      <a:pt x="246" y="196"/>
                    </a:lnTo>
                    <a:lnTo>
                      <a:pt x="249" y="199"/>
                    </a:lnTo>
                    <a:lnTo>
                      <a:pt x="257" y="199"/>
                    </a:lnTo>
                    <a:lnTo>
                      <a:pt x="261" y="202"/>
                    </a:lnTo>
                    <a:lnTo>
                      <a:pt x="261" y="206"/>
                    </a:lnTo>
                    <a:lnTo>
                      <a:pt x="264" y="207"/>
                    </a:lnTo>
                    <a:lnTo>
                      <a:pt x="265" y="214"/>
                    </a:lnTo>
                    <a:lnTo>
                      <a:pt x="270" y="217"/>
                    </a:lnTo>
                    <a:lnTo>
                      <a:pt x="275" y="216"/>
                    </a:lnTo>
                    <a:lnTo>
                      <a:pt x="277" y="221"/>
                    </a:lnTo>
                    <a:lnTo>
                      <a:pt x="279" y="222"/>
                    </a:lnTo>
                    <a:lnTo>
                      <a:pt x="280" y="219"/>
                    </a:lnTo>
                    <a:lnTo>
                      <a:pt x="279" y="214"/>
                    </a:lnTo>
                    <a:lnTo>
                      <a:pt x="282" y="209"/>
                    </a:lnTo>
                    <a:lnTo>
                      <a:pt x="274" y="207"/>
                    </a:lnTo>
                    <a:lnTo>
                      <a:pt x="269" y="202"/>
                    </a:lnTo>
                    <a:lnTo>
                      <a:pt x="267" y="192"/>
                    </a:lnTo>
                    <a:lnTo>
                      <a:pt x="265" y="191"/>
                    </a:lnTo>
                    <a:lnTo>
                      <a:pt x="264" y="187"/>
                    </a:lnTo>
                    <a:lnTo>
                      <a:pt x="261" y="186"/>
                    </a:lnTo>
                    <a:lnTo>
                      <a:pt x="257" y="186"/>
                    </a:lnTo>
                    <a:lnTo>
                      <a:pt x="259" y="189"/>
                    </a:lnTo>
                    <a:lnTo>
                      <a:pt x="261" y="192"/>
                    </a:lnTo>
                    <a:lnTo>
                      <a:pt x="256" y="191"/>
                    </a:lnTo>
                    <a:lnTo>
                      <a:pt x="252" y="187"/>
                    </a:lnTo>
                    <a:lnTo>
                      <a:pt x="251" y="189"/>
                    </a:lnTo>
                    <a:lnTo>
                      <a:pt x="251" y="189"/>
                    </a:lnTo>
                    <a:close/>
                    <a:moveTo>
                      <a:pt x="227" y="162"/>
                    </a:moveTo>
                    <a:lnTo>
                      <a:pt x="226" y="166"/>
                    </a:lnTo>
                    <a:lnTo>
                      <a:pt x="229" y="169"/>
                    </a:lnTo>
                    <a:lnTo>
                      <a:pt x="234" y="166"/>
                    </a:lnTo>
                    <a:lnTo>
                      <a:pt x="232" y="162"/>
                    </a:lnTo>
                    <a:lnTo>
                      <a:pt x="227" y="162"/>
                    </a:lnTo>
                    <a:lnTo>
                      <a:pt x="227" y="162"/>
                    </a:lnTo>
                    <a:close/>
                    <a:moveTo>
                      <a:pt x="231" y="153"/>
                    </a:moveTo>
                    <a:lnTo>
                      <a:pt x="229" y="157"/>
                    </a:lnTo>
                    <a:lnTo>
                      <a:pt x="231" y="159"/>
                    </a:lnTo>
                    <a:lnTo>
                      <a:pt x="236" y="159"/>
                    </a:lnTo>
                    <a:lnTo>
                      <a:pt x="241" y="161"/>
                    </a:lnTo>
                    <a:lnTo>
                      <a:pt x="242" y="159"/>
                    </a:lnTo>
                    <a:lnTo>
                      <a:pt x="236" y="154"/>
                    </a:lnTo>
                    <a:lnTo>
                      <a:pt x="231" y="153"/>
                    </a:lnTo>
                    <a:lnTo>
                      <a:pt x="231" y="153"/>
                    </a:lnTo>
                    <a:close/>
                    <a:moveTo>
                      <a:pt x="182" y="123"/>
                    </a:moveTo>
                    <a:lnTo>
                      <a:pt x="179" y="129"/>
                    </a:lnTo>
                    <a:lnTo>
                      <a:pt x="181" y="133"/>
                    </a:lnTo>
                    <a:lnTo>
                      <a:pt x="189" y="134"/>
                    </a:lnTo>
                    <a:lnTo>
                      <a:pt x="194" y="136"/>
                    </a:lnTo>
                    <a:lnTo>
                      <a:pt x="196" y="134"/>
                    </a:lnTo>
                    <a:lnTo>
                      <a:pt x="194" y="129"/>
                    </a:lnTo>
                    <a:lnTo>
                      <a:pt x="189" y="124"/>
                    </a:lnTo>
                    <a:lnTo>
                      <a:pt x="182" y="123"/>
                    </a:lnTo>
                    <a:lnTo>
                      <a:pt x="182" y="123"/>
                    </a:lnTo>
                    <a:close/>
                    <a:moveTo>
                      <a:pt x="169" y="116"/>
                    </a:moveTo>
                    <a:lnTo>
                      <a:pt x="172" y="116"/>
                    </a:lnTo>
                    <a:lnTo>
                      <a:pt x="177" y="118"/>
                    </a:lnTo>
                    <a:lnTo>
                      <a:pt x="181" y="121"/>
                    </a:lnTo>
                    <a:lnTo>
                      <a:pt x="177" y="126"/>
                    </a:lnTo>
                    <a:lnTo>
                      <a:pt x="176" y="124"/>
                    </a:lnTo>
                    <a:lnTo>
                      <a:pt x="169" y="116"/>
                    </a:lnTo>
                    <a:lnTo>
                      <a:pt x="169" y="116"/>
                    </a:lnTo>
                    <a:close/>
                    <a:moveTo>
                      <a:pt x="153" y="106"/>
                    </a:moveTo>
                    <a:lnTo>
                      <a:pt x="156" y="113"/>
                    </a:lnTo>
                    <a:lnTo>
                      <a:pt x="159" y="111"/>
                    </a:lnTo>
                    <a:lnTo>
                      <a:pt x="164" y="108"/>
                    </a:lnTo>
                    <a:lnTo>
                      <a:pt x="159" y="103"/>
                    </a:lnTo>
                    <a:lnTo>
                      <a:pt x="156" y="104"/>
                    </a:lnTo>
                    <a:lnTo>
                      <a:pt x="153" y="106"/>
                    </a:lnTo>
                    <a:lnTo>
                      <a:pt x="153" y="106"/>
                    </a:lnTo>
                    <a:close/>
                    <a:moveTo>
                      <a:pt x="169" y="270"/>
                    </a:moveTo>
                    <a:lnTo>
                      <a:pt x="176" y="274"/>
                    </a:lnTo>
                    <a:lnTo>
                      <a:pt x="176" y="270"/>
                    </a:lnTo>
                    <a:lnTo>
                      <a:pt x="172" y="269"/>
                    </a:lnTo>
                    <a:lnTo>
                      <a:pt x="169" y="270"/>
                    </a:lnTo>
                    <a:lnTo>
                      <a:pt x="169" y="270"/>
                    </a:lnTo>
                    <a:close/>
                    <a:moveTo>
                      <a:pt x="124" y="214"/>
                    </a:moveTo>
                    <a:lnTo>
                      <a:pt x="121" y="219"/>
                    </a:lnTo>
                    <a:lnTo>
                      <a:pt x="131" y="226"/>
                    </a:lnTo>
                    <a:lnTo>
                      <a:pt x="129" y="222"/>
                    </a:lnTo>
                    <a:lnTo>
                      <a:pt x="129" y="219"/>
                    </a:lnTo>
                    <a:lnTo>
                      <a:pt x="124" y="214"/>
                    </a:lnTo>
                    <a:lnTo>
                      <a:pt x="124" y="214"/>
                    </a:lnTo>
                    <a:close/>
                    <a:moveTo>
                      <a:pt x="118" y="211"/>
                    </a:moveTo>
                    <a:lnTo>
                      <a:pt x="121" y="212"/>
                    </a:lnTo>
                    <a:lnTo>
                      <a:pt x="118" y="216"/>
                    </a:lnTo>
                    <a:lnTo>
                      <a:pt x="118" y="211"/>
                    </a:lnTo>
                    <a:lnTo>
                      <a:pt x="118" y="211"/>
                    </a:lnTo>
                    <a:close/>
                    <a:moveTo>
                      <a:pt x="108" y="197"/>
                    </a:moveTo>
                    <a:lnTo>
                      <a:pt x="106" y="199"/>
                    </a:lnTo>
                    <a:lnTo>
                      <a:pt x="109" y="202"/>
                    </a:lnTo>
                    <a:lnTo>
                      <a:pt x="114" y="204"/>
                    </a:lnTo>
                    <a:lnTo>
                      <a:pt x="108" y="197"/>
                    </a:lnTo>
                    <a:lnTo>
                      <a:pt x="108" y="197"/>
                    </a:lnTo>
                    <a:close/>
                    <a:moveTo>
                      <a:pt x="83" y="177"/>
                    </a:moveTo>
                    <a:lnTo>
                      <a:pt x="83" y="181"/>
                    </a:lnTo>
                    <a:lnTo>
                      <a:pt x="88" y="182"/>
                    </a:lnTo>
                    <a:lnTo>
                      <a:pt x="94" y="191"/>
                    </a:lnTo>
                    <a:lnTo>
                      <a:pt x="99" y="192"/>
                    </a:lnTo>
                    <a:lnTo>
                      <a:pt x="99" y="184"/>
                    </a:lnTo>
                    <a:lnTo>
                      <a:pt x="93" y="174"/>
                    </a:lnTo>
                    <a:lnTo>
                      <a:pt x="88" y="172"/>
                    </a:lnTo>
                    <a:lnTo>
                      <a:pt x="83" y="177"/>
                    </a:lnTo>
                    <a:lnTo>
                      <a:pt x="83" y="177"/>
                    </a:lnTo>
                    <a:close/>
                    <a:moveTo>
                      <a:pt x="79" y="161"/>
                    </a:moveTo>
                    <a:lnTo>
                      <a:pt x="76" y="166"/>
                    </a:lnTo>
                    <a:lnTo>
                      <a:pt x="79" y="167"/>
                    </a:lnTo>
                    <a:lnTo>
                      <a:pt x="83" y="166"/>
                    </a:lnTo>
                    <a:lnTo>
                      <a:pt x="83" y="162"/>
                    </a:lnTo>
                    <a:lnTo>
                      <a:pt x="79" y="161"/>
                    </a:lnTo>
                    <a:lnTo>
                      <a:pt x="79" y="161"/>
                    </a:lnTo>
                    <a:close/>
                    <a:moveTo>
                      <a:pt x="83" y="149"/>
                    </a:moveTo>
                    <a:lnTo>
                      <a:pt x="88" y="149"/>
                    </a:lnTo>
                    <a:lnTo>
                      <a:pt x="89" y="149"/>
                    </a:lnTo>
                    <a:lnTo>
                      <a:pt x="91" y="148"/>
                    </a:lnTo>
                    <a:lnTo>
                      <a:pt x="84" y="146"/>
                    </a:lnTo>
                    <a:lnTo>
                      <a:pt x="83" y="149"/>
                    </a:lnTo>
                    <a:lnTo>
                      <a:pt x="83" y="149"/>
                    </a:lnTo>
                    <a:close/>
                    <a:moveTo>
                      <a:pt x="48" y="119"/>
                    </a:moveTo>
                    <a:lnTo>
                      <a:pt x="53" y="119"/>
                    </a:lnTo>
                    <a:lnTo>
                      <a:pt x="55" y="116"/>
                    </a:lnTo>
                    <a:lnTo>
                      <a:pt x="58" y="118"/>
                    </a:lnTo>
                    <a:lnTo>
                      <a:pt x="61" y="124"/>
                    </a:lnTo>
                    <a:lnTo>
                      <a:pt x="66" y="128"/>
                    </a:lnTo>
                    <a:lnTo>
                      <a:pt x="66" y="131"/>
                    </a:lnTo>
                    <a:lnTo>
                      <a:pt x="65" y="136"/>
                    </a:lnTo>
                    <a:lnTo>
                      <a:pt x="63" y="138"/>
                    </a:lnTo>
                    <a:lnTo>
                      <a:pt x="58" y="129"/>
                    </a:lnTo>
                    <a:lnTo>
                      <a:pt x="55" y="129"/>
                    </a:lnTo>
                    <a:lnTo>
                      <a:pt x="53" y="124"/>
                    </a:lnTo>
                    <a:lnTo>
                      <a:pt x="48" y="119"/>
                    </a:lnTo>
                    <a:lnTo>
                      <a:pt x="48" y="119"/>
                    </a:lnTo>
                    <a:close/>
                    <a:moveTo>
                      <a:pt x="48" y="103"/>
                    </a:moveTo>
                    <a:lnTo>
                      <a:pt x="53" y="104"/>
                    </a:lnTo>
                    <a:lnTo>
                      <a:pt x="51" y="101"/>
                    </a:lnTo>
                    <a:lnTo>
                      <a:pt x="48" y="103"/>
                    </a:lnTo>
                    <a:lnTo>
                      <a:pt x="48" y="103"/>
                    </a:lnTo>
                    <a:close/>
                    <a:moveTo>
                      <a:pt x="15" y="83"/>
                    </a:moveTo>
                    <a:lnTo>
                      <a:pt x="13" y="84"/>
                    </a:lnTo>
                    <a:lnTo>
                      <a:pt x="11" y="88"/>
                    </a:lnTo>
                    <a:lnTo>
                      <a:pt x="16" y="91"/>
                    </a:lnTo>
                    <a:lnTo>
                      <a:pt x="21" y="89"/>
                    </a:lnTo>
                    <a:lnTo>
                      <a:pt x="18" y="86"/>
                    </a:lnTo>
                    <a:lnTo>
                      <a:pt x="15" y="83"/>
                    </a:lnTo>
                    <a:lnTo>
                      <a:pt x="15" y="83"/>
                    </a:lnTo>
                    <a:close/>
                    <a:moveTo>
                      <a:pt x="0" y="21"/>
                    </a:moveTo>
                    <a:lnTo>
                      <a:pt x="0" y="25"/>
                    </a:lnTo>
                    <a:lnTo>
                      <a:pt x="1" y="30"/>
                    </a:lnTo>
                    <a:lnTo>
                      <a:pt x="6" y="43"/>
                    </a:lnTo>
                    <a:lnTo>
                      <a:pt x="11" y="45"/>
                    </a:lnTo>
                    <a:lnTo>
                      <a:pt x="21" y="55"/>
                    </a:lnTo>
                    <a:lnTo>
                      <a:pt x="25" y="55"/>
                    </a:lnTo>
                    <a:lnTo>
                      <a:pt x="31" y="61"/>
                    </a:lnTo>
                    <a:lnTo>
                      <a:pt x="35" y="63"/>
                    </a:lnTo>
                    <a:lnTo>
                      <a:pt x="38" y="61"/>
                    </a:lnTo>
                    <a:lnTo>
                      <a:pt x="45" y="68"/>
                    </a:lnTo>
                    <a:lnTo>
                      <a:pt x="55" y="79"/>
                    </a:lnTo>
                    <a:lnTo>
                      <a:pt x="63" y="88"/>
                    </a:lnTo>
                    <a:lnTo>
                      <a:pt x="65" y="88"/>
                    </a:lnTo>
                    <a:lnTo>
                      <a:pt x="65" y="93"/>
                    </a:lnTo>
                    <a:lnTo>
                      <a:pt x="68" y="94"/>
                    </a:lnTo>
                    <a:lnTo>
                      <a:pt x="68" y="101"/>
                    </a:lnTo>
                    <a:lnTo>
                      <a:pt x="71" y="103"/>
                    </a:lnTo>
                    <a:lnTo>
                      <a:pt x="76" y="103"/>
                    </a:lnTo>
                    <a:lnTo>
                      <a:pt x="83" y="111"/>
                    </a:lnTo>
                    <a:lnTo>
                      <a:pt x="86" y="113"/>
                    </a:lnTo>
                    <a:lnTo>
                      <a:pt x="89" y="111"/>
                    </a:lnTo>
                    <a:lnTo>
                      <a:pt x="89" y="114"/>
                    </a:lnTo>
                    <a:lnTo>
                      <a:pt x="88" y="118"/>
                    </a:lnTo>
                    <a:lnTo>
                      <a:pt x="91" y="119"/>
                    </a:lnTo>
                    <a:lnTo>
                      <a:pt x="93" y="126"/>
                    </a:lnTo>
                    <a:lnTo>
                      <a:pt x="93" y="128"/>
                    </a:lnTo>
                    <a:lnTo>
                      <a:pt x="98" y="139"/>
                    </a:lnTo>
                    <a:lnTo>
                      <a:pt x="99" y="146"/>
                    </a:lnTo>
                    <a:lnTo>
                      <a:pt x="106" y="148"/>
                    </a:lnTo>
                    <a:lnTo>
                      <a:pt x="114" y="151"/>
                    </a:lnTo>
                    <a:lnTo>
                      <a:pt x="114" y="154"/>
                    </a:lnTo>
                    <a:lnTo>
                      <a:pt x="119" y="164"/>
                    </a:lnTo>
                    <a:lnTo>
                      <a:pt x="124" y="167"/>
                    </a:lnTo>
                    <a:lnTo>
                      <a:pt x="126" y="179"/>
                    </a:lnTo>
                    <a:lnTo>
                      <a:pt x="136" y="194"/>
                    </a:lnTo>
                    <a:lnTo>
                      <a:pt x="134" y="201"/>
                    </a:lnTo>
                    <a:lnTo>
                      <a:pt x="138" y="206"/>
                    </a:lnTo>
                    <a:lnTo>
                      <a:pt x="146" y="212"/>
                    </a:lnTo>
                    <a:lnTo>
                      <a:pt x="154" y="222"/>
                    </a:lnTo>
                    <a:lnTo>
                      <a:pt x="158" y="227"/>
                    </a:lnTo>
                    <a:lnTo>
                      <a:pt x="164" y="229"/>
                    </a:lnTo>
                    <a:lnTo>
                      <a:pt x="166" y="231"/>
                    </a:lnTo>
                    <a:lnTo>
                      <a:pt x="172" y="234"/>
                    </a:lnTo>
                    <a:lnTo>
                      <a:pt x="172" y="241"/>
                    </a:lnTo>
                    <a:lnTo>
                      <a:pt x="177" y="244"/>
                    </a:lnTo>
                    <a:lnTo>
                      <a:pt x="184" y="251"/>
                    </a:lnTo>
                    <a:lnTo>
                      <a:pt x="196" y="255"/>
                    </a:lnTo>
                    <a:lnTo>
                      <a:pt x="197" y="260"/>
                    </a:lnTo>
                    <a:lnTo>
                      <a:pt x="204" y="262"/>
                    </a:lnTo>
                    <a:lnTo>
                      <a:pt x="219" y="274"/>
                    </a:lnTo>
                    <a:lnTo>
                      <a:pt x="221" y="279"/>
                    </a:lnTo>
                    <a:lnTo>
                      <a:pt x="224" y="280"/>
                    </a:lnTo>
                    <a:lnTo>
                      <a:pt x="227" y="285"/>
                    </a:lnTo>
                    <a:lnTo>
                      <a:pt x="229" y="284"/>
                    </a:lnTo>
                    <a:lnTo>
                      <a:pt x="229" y="279"/>
                    </a:lnTo>
                    <a:lnTo>
                      <a:pt x="227" y="277"/>
                    </a:lnTo>
                    <a:lnTo>
                      <a:pt x="227" y="274"/>
                    </a:lnTo>
                    <a:lnTo>
                      <a:pt x="232" y="275"/>
                    </a:lnTo>
                    <a:lnTo>
                      <a:pt x="241" y="282"/>
                    </a:lnTo>
                    <a:lnTo>
                      <a:pt x="242" y="282"/>
                    </a:lnTo>
                    <a:lnTo>
                      <a:pt x="242" y="275"/>
                    </a:lnTo>
                    <a:lnTo>
                      <a:pt x="246" y="272"/>
                    </a:lnTo>
                    <a:lnTo>
                      <a:pt x="249" y="274"/>
                    </a:lnTo>
                    <a:lnTo>
                      <a:pt x="254" y="280"/>
                    </a:lnTo>
                    <a:lnTo>
                      <a:pt x="256" y="280"/>
                    </a:lnTo>
                    <a:lnTo>
                      <a:pt x="259" y="277"/>
                    </a:lnTo>
                    <a:lnTo>
                      <a:pt x="259" y="267"/>
                    </a:lnTo>
                    <a:lnTo>
                      <a:pt x="262" y="255"/>
                    </a:lnTo>
                    <a:lnTo>
                      <a:pt x="259" y="247"/>
                    </a:lnTo>
                    <a:lnTo>
                      <a:pt x="262" y="239"/>
                    </a:lnTo>
                    <a:lnTo>
                      <a:pt x="261" y="236"/>
                    </a:lnTo>
                    <a:lnTo>
                      <a:pt x="261" y="229"/>
                    </a:lnTo>
                    <a:lnTo>
                      <a:pt x="265" y="227"/>
                    </a:lnTo>
                    <a:lnTo>
                      <a:pt x="267" y="224"/>
                    </a:lnTo>
                    <a:lnTo>
                      <a:pt x="267" y="221"/>
                    </a:lnTo>
                    <a:lnTo>
                      <a:pt x="262" y="219"/>
                    </a:lnTo>
                    <a:lnTo>
                      <a:pt x="259" y="216"/>
                    </a:lnTo>
                    <a:lnTo>
                      <a:pt x="257" y="211"/>
                    </a:lnTo>
                    <a:lnTo>
                      <a:pt x="254" y="209"/>
                    </a:lnTo>
                    <a:lnTo>
                      <a:pt x="252" y="206"/>
                    </a:lnTo>
                    <a:lnTo>
                      <a:pt x="247" y="204"/>
                    </a:lnTo>
                    <a:lnTo>
                      <a:pt x="241" y="204"/>
                    </a:lnTo>
                    <a:lnTo>
                      <a:pt x="236" y="204"/>
                    </a:lnTo>
                    <a:lnTo>
                      <a:pt x="236" y="197"/>
                    </a:lnTo>
                    <a:lnTo>
                      <a:pt x="232" y="192"/>
                    </a:lnTo>
                    <a:lnTo>
                      <a:pt x="229" y="194"/>
                    </a:lnTo>
                    <a:lnTo>
                      <a:pt x="231" y="191"/>
                    </a:lnTo>
                    <a:lnTo>
                      <a:pt x="229" y="186"/>
                    </a:lnTo>
                    <a:lnTo>
                      <a:pt x="227" y="176"/>
                    </a:lnTo>
                    <a:lnTo>
                      <a:pt x="222" y="177"/>
                    </a:lnTo>
                    <a:lnTo>
                      <a:pt x="219" y="176"/>
                    </a:lnTo>
                    <a:lnTo>
                      <a:pt x="211" y="174"/>
                    </a:lnTo>
                    <a:lnTo>
                      <a:pt x="202" y="169"/>
                    </a:lnTo>
                    <a:lnTo>
                      <a:pt x="202" y="166"/>
                    </a:lnTo>
                    <a:lnTo>
                      <a:pt x="207" y="164"/>
                    </a:lnTo>
                    <a:lnTo>
                      <a:pt x="212" y="161"/>
                    </a:lnTo>
                    <a:lnTo>
                      <a:pt x="209" y="159"/>
                    </a:lnTo>
                    <a:lnTo>
                      <a:pt x="204" y="161"/>
                    </a:lnTo>
                    <a:lnTo>
                      <a:pt x="201" y="159"/>
                    </a:lnTo>
                    <a:lnTo>
                      <a:pt x="196" y="161"/>
                    </a:lnTo>
                    <a:lnTo>
                      <a:pt x="199" y="157"/>
                    </a:lnTo>
                    <a:lnTo>
                      <a:pt x="206" y="154"/>
                    </a:lnTo>
                    <a:lnTo>
                      <a:pt x="212" y="153"/>
                    </a:lnTo>
                    <a:lnTo>
                      <a:pt x="211" y="149"/>
                    </a:lnTo>
                    <a:lnTo>
                      <a:pt x="204" y="141"/>
                    </a:lnTo>
                    <a:lnTo>
                      <a:pt x="199" y="141"/>
                    </a:lnTo>
                    <a:lnTo>
                      <a:pt x="194" y="144"/>
                    </a:lnTo>
                    <a:lnTo>
                      <a:pt x="189" y="148"/>
                    </a:lnTo>
                    <a:lnTo>
                      <a:pt x="182" y="148"/>
                    </a:lnTo>
                    <a:lnTo>
                      <a:pt x="186" y="146"/>
                    </a:lnTo>
                    <a:lnTo>
                      <a:pt x="189" y="144"/>
                    </a:lnTo>
                    <a:lnTo>
                      <a:pt x="191" y="144"/>
                    </a:lnTo>
                    <a:lnTo>
                      <a:pt x="192" y="141"/>
                    </a:lnTo>
                    <a:lnTo>
                      <a:pt x="192" y="138"/>
                    </a:lnTo>
                    <a:lnTo>
                      <a:pt x="186" y="136"/>
                    </a:lnTo>
                    <a:lnTo>
                      <a:pt x="177" y="136"/>
                    </a:lnTo>
                    <a:lnTo>
                      <a:pt x="172" y="131"/>
                    </a:lnTo>
                    <a:lnTo>
                      <a:pt x="172" y="129"/>
                    </a:lnTo>
                    <a:lnTo>
                      <a:pt x="171" y="123"/>
                    </a:lnTo>
                    <a:lnTo>
                      <a:pt x="161" y="114"/>
                    </a:lnTo>
                    <a:lnTo>
                      <a:pt x="158" y="113"/>
                    </a:lnTo>
                    <a:lnTo>
                      <a:pt x="154" y="114"/>
                    </a:lnTo>
                    <a:lnTo>
                      <a:pt x="151" y="111"/>
                    </a:lnTo>
                    <a:lnTo>
                      <a:pt x="149" y="103"/>
                    </a:lnTo>
                    <a:lnTo>
                      <a:pt x="143" y="98"/>
                    </a:lnTo>
                    <a:lnTo>
                      <a:pt x="133" y="93"/>
                    </a:lnTo>
                    <a:lnTo>
                      <a:pt x="128" y="93"/>
                    </a:lnTo>
                    <a:lnTo>
                      <a:pt x="126" y="94"/>
                    </a:lnTo>
                    <a:lnTo>
                      <a:pt x="124" y="93"/>
                    </a:lnTo>
                    <a:lnTo>
                      <a:pt x="123" y="86"/>
                    </a:lnTo>
                    <a:lnTo>
                      <a:pt x="119" y="89"/>
                    </a:lnTo>
                    <a:lnTo>
                      <a:pt x="116" y="86"/>
                    </a:lnTo>
                    <a:lnTo>
                      <a:pt x="116" y="79"/>
                    </a:lnTo>
                    <a:lnTo>
                      <a:pt x="111" y="74"/>
                    </a:lnTo>
                    <a:lnTo>
                      <a:pt x="106" y="74"/>
                    </a:lnTo>
                    <a:lnTo>
                      <a:pt x="104" y="71"/>
                    </a:lnTo>
                    <a:lnTo>
                      <a:pt x="91" y="63"/>
                    </a:lnTo>
                    <a:lnTo>
                      <a:pt x="86" y="63"/>
                    </a:lnTo>
                    <a:lnTo>
                      <a:pt x="79" y="56"/>
                    </a:lnTo>
                    <a:lnTo>
                      <a:pt x="74" y="56"/>
                    </a:lnTo>
                    <a:lnTo>
                      <a:pt x="73" y="53"/>
                    </a:lnTo>
                    <a:lnTo>
                      <a:pt x="71" y="45"/>
                    </a:lnTo>
                    <a:lnTo>
                      <a:pt x="66" y="43"/>
                    </a:lnTo>
                    <a:lnTo>
                      <a:pt x="65" y="38"/>
                    </a:lnTo>
                    <a:lnTo>
                      <a:pt x="61" y="36"/>
                    </a:lnTo>
                    <a:lnTo>
                      <a:pt x="58" y="31"/>
                    </a:lnTo>
                    <a:lnTo>
                      <a:pt x="53" y="30"/>
                    </a:lnTo>
                    <a:lnTo>
                      <a:pt x="48" y="30"/>
                    </a:lnTo>
                    <a:lnTo>
                      <a:pt x="45" y="30"/>
                    </a:lnTo>
                    <a:lnTo>
                      <a:pt x="41" y="28"/>
                    </a:lnTo>
                    <a:lnTo>
                      <a:pt x="36" y="28"/>
                    </a:lnTo>
                    <a:lnTo>
                      <a:pt x="28" y="30"/>
                    </a:lnTo>
                    <a:lnTo>
                      <a:pt x="25" y="28"/>
                    </a:lnTo>
                    <a:lnTo>
                      <a:pt x="15" y="21"/>
                    </a:lnTo>
                    <a:lnTo>
                      <a:pt x="5" y="20"/>
                    </a:lnTo>
                    <a:lnTo>
                      <a:pt x="0" y="2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1" name="Freeform 16">
                <a:extLst>
                  <a:ext uri="{FF2B5EF4-FFF2-40B4-BE49-F238E27FC236}">
                    <a16:creationId xmlns:a16="http://schemas.microsoft.com/office/drawing/2014/main" xmlns="" id="{CEB17EAC-8473-4AD2-8F5C-76963BC6CE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28949" y="3373473"/>
                <a:ext cx="41739" cy="11414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3" y="21"/>
                  </a:cxn>
                  <a:cxn ang="0">
                    <a:pos x="10" y="19"/>
                  </a:cxn>
                  <a:cxn ang="0">
                    <a:pos x="13" y="19"/>
                  </a:cxn>
                  <a:cxn ang="0">
                    <a:pos x="13" y="13"/>
                  </a:cxn>
                  <a:cxn ang="0">
                    <a:pos x="12" y="14"/>
                  </a:cxn>
                  <a:cxn ang="0">
                    <a:pos x="5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0" y="11"/>
                  </a:cxn>
                  <a:cxn ang="0">
                    <a:pos x="25" y="16"/>
                  </a:cxn>
                  <a:cxn ang="0">
                    <a:pos x="32" y="21"/>
                  </a:cxn>
                  <a:cxn ang="0">
                    <a:pos x="32" y="21"/>
                  </a:cxn>
                  <a:cxn ang="0">
                    <a:pos x="37" y="16"/>
                  </a:cxn>
                  <a:cxn ang="0">
                    <a:pos x="40" y="16"/>
                  </a:cxn>
                  <a:cxn ang="0">
                    <a:pos x="45" y="16"/>
                  </a:cxn>
                  <a:cxn ang="0">
                    <a:pos x="55" y="14"/>
                  </a:cxn>
                  <a:cxn ang="0">
                    <a:pos x="62" y="11"/>
                  </a:cxn>
                  <a:cxn ang="0">
                    <a:pos x="68" y="9"/>
                  </a:cxn>
                  <a:cxn ang="0">
                    <a:pos x="70" y="6"/>
                  </a:cxn>
                  <a:cxn ang="0">
                    <a:pos x="73" y="6"/>
                  </a:cxn>
                  <a:cxn ang="0">
                    <a:pos x="78" y="3"/>
                  </a:cxn>
                  <a:cxn ang="0">
                    <a:pos x="78" y="1"/>
                  </a:cxn>
                  <a:cxn ang="0">
                    <a:pos x="75" y="0"/>
                  </a:cxn>
                  <a:cxn ang="0">
                    <a:pos x="66" y="1"/>
                  </a:cxn>
                  <a:cxn ang="0">
                    <a:pos x="60" y="1"/>
                  </a:cxn>
                  <a:cxn ang="0">
                    <a:pos x="55" y="1"/>
                  </a:cxn>
                  <a:cxn ang="0">
                    <a:pos x="50" y="1"/>
                  </a:cxn>
                  <a:cxn ang="0">
                    <a:pos x="43" y="3"/>
                  </a:cxn>
                  <a:cxn ang="0">
                    <a:pos x="33" y="3"/>
                  </a:cxn>
                  <a:cxn ang="0">
                    <a:pos x="27" y="8"/>
                  </a:cxn>
                  <a:cxn ang="0">
                    <a:pos x="20" y="11"/>
                  </a:cxn>
                </a:cxnLst>
                <a:rect l="0" t="0" r="r" b="b"/>
                <a:pathLst>
                  <a:path w="78" h="21">
                    <a:moveTo>
                      <a:pt x="0" y="18"/>
                    </a:moveTo>
                    <a:lnTo>
                      <a:pt x="3" y="21"/>
                    </a:lnTo>
                    <a:lnTo>
                      <a:pt x="10" y="19"/>
                    </a:lnTo>
                    <a:lnTo>
                      <a:pt x="13" y="19"/>
                    </a:lnTo>
                    <a:lnTo>
                      <a:pt x="13" y="13"/>
                    </a:lnTo>
                    <a:lnTo>
                      <a:pt x="12" y="14"/>
                    </a:lnTo>
                    <a:lnTo>
                      <a:pt x="5" y="14"/>
                    </a:lnTo>
                    <a:lnTo>
                      <a:pt x="0" y="18"/>
                    </a:lnTo>
                    <a:lnTo>
                      <a:pt x="0" y="18"/>
                    </a:lnTo>
                    <a:close/>
                    <a:moveTo>
                      <a:pt x="20" y="11"/>
                    </a:moveTo>
                    <a:lnTo>
                      <a:pt x="25" y="16"/>
                    </a:lnTo>
                    <a:lnTo>
                      <a:pt x="32" y="21"/>
                    </a:lnTo>
                    <a:lnTo>
                      <a:pt x="32" y="21"/>
                    </a:lnTo>
                    <a:lnTo>
                      <a:pt x="37" y="16"/>
                    </a:lnTo>
                    <a:lnTo>
                      <a:pt x="40" y="16"/>
                    </a:lnTo>
                    <a:lnTo>
                      <a:pt x="45" y="16"/>
                    </a:lnTo>
                    <a:lnTo>
                      <a:pt x="55" y="14"/>
                    </a:lnTo>
                    <a:lnTo>
                      <a:pt x="62" y="11"/>
                    </a:lnTo>
                    <a:lnTo>
                      <a:pt x="68" y="9"/>
                    </a:lnTo>
                    <a:lnTo>
                      <a:pt x="70" y="6"/>
                    </a:lnTo>
                    <a:lnTo>
                      <a:pt x="73" y="6"/>
                    </a:lnTo>
                    <a:lnTo>
                      <a:pt x="78" y="3"/>
                    </a:lnTo>
                    <a:lnTo>
                      <a:pt x="78" y="1"/>
                    </a:lnTo>
                    <a:lnTo>
                      <a:pt x="75" y="0"/>
                    </a:lnTo>
                    <a:lnTo>
                      <a:pt x="66" y="1"/>
                    </a:lnTo>
                    <a:lnTo>
                      <a:pt x="60" y="1"/>
                    </a:lnTo>
                    <a:lnTo>
                      <a:pt x="55" y="1"/>
                    </a:lnTo>
                    <a:lnTo>
                      <a:pt x="50" y="1"/>
                    </a:lnTo>
                    <a:lnTo>
                      <a:pt x="43" y="3"/>
                    </a:lnTo>
                    <a:lnTo>
                      <a:pt x="33" y="3"/>
                    </a:lnTo>
                    <a:lnTo>
                      <a:pt x="27" y="8"/>
                    </a:lnTo>
                    <a:lnTo>
                      <a:pt x="20" y="1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2" name="Freeform 17">
                <a:extLst>
                  <a:ext uri="{FF2B5EF4-FFF2-40B4-BE49-F238E27FC236}">
                    <a16:creationId xmlns:a16="http://schemas.microsoft.com/office/drawing/2014/main" xmlns="" id="{98E1B373-7DC0-45B3-96AE-E71CAECF5B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19647" y="3185670"/>
                <a:ext cx="249368" cy="76782"/>
              </a:xfrm>
              <a:custGeom>
                <a:avLst/>
                <a:gdLst/>
                <a:ahLst/>
                <a:cxnLst>
                  <a:cxn ang="0">
                    <a:pos x="280" y="107"/>
                  </a:cxn>
                  <a:cxn ang="0">
                    <a:pos x="3" y="49"/>
                  </a:cxn>
                  <a:cxn ang="0">
                    <a:pos x="0" y="40"/>
                  </a:cxn>
                  <a:cxn ang="0">
                    <a:pos x="254" y="145"/>
                  </a:cxn>
                  <a:cxn ang="0">
                    <a:pos x="274" y="145"/>
                  </a:cxn>
                  <a:cxn ang="0">
                    <a:pos x="319" y="135"/>
                  </a:cxn>
                  <a:cxn ang="0">
                    <a:pos x="355" y="135"/>
                  </a:cxn>
                  <a:cxn ang="0">
                    <a:pos x="380" y="82"/>
                  </a:cxn>
                  <a:cxn ang="0">
                    <a:pos x="392" y="69"/>
                  </a:cxn>
                  <a:cxn ang="0">
                    <a:pos x="423" y="70"/>
                  </a:cxn>
                  <a:cxn ang="0">
                    <a:pos x="445" y="70"/>
                  </a:cxn>
                  <a:cxn ang="0">
                    <a:pos x="451" y="55"/>
                  </a:cxn>
                  <a:cxn ang="0">
                    <a:pos x="455" y="45"/>
                  </a:cxn>
                  <a:cxn ang="0">
                    <a:pos x="433" y="40"/>
                  </a:cxn>
                  <a:cxn ang="0">
                    <a:pos x="428" y="37"/>
                  </a:cxn>
                  <a:cxn ang="0">
                    <a:pos x="428" y="22"/>
                  </a:cxn>
                  <a:cxn ang="0">
                    <a:pos x="410" y="7"/>
                  </a:cxn>
                  <a:cxn ang="0">
                    <a:pos x="403" y="14"/>
                  </a:cxn>
                  <a:cxn ang="0">
                    <a:pos x="388" y="30"/>
                  </a:cxn>
                  <a:cxn ang="0">
                    <a:pos x="365" y="50"/>
                  </a:cxn>
                  <a:cxn ang="0">
                    <a:pos x="372" y="55"/>
                  </a:cxn>
                  <a:cxn ang="0">
                    <a:pos x="368" y="70"/>
                  </a:cxn>
                  <a:cxn ang="0">
                    <a:pos x="363" y="59"/>
                  </a:cxn>
                  <a:cxn ang="0">
                    <a:pos x="352" y="70"/>
                  </a:cxn>
                  <a:cxn ang="0">
                    <a:pos x="339" y="70"/>
                  </a:cxn>
                  <a:cxn ang="0">
                    <a:pos x="315" y="97"/>
                  </a:cxn>
                  <a:cxn ang="0">
                    <a:pos x="290" y="115"/>
                  </a:cxn>
                  <a:cxn ang="0">
                    <a:pos x="275" y="123"/>
                  </a:cxn>
                  <a:cxn ang="0">
                    <a:pos x="250" y="132"/>
                  </a:cxn>
                  <a:cxn ang="0">
                    <a:pos x="236" y="125"/>
                  </a:cxn>
                  <a:cxn ang="0">
                    <a:pos x="408" y="0"/>
                  </a:cxn>
                  <a:cxn ang="0">
                    <a:pos x="417" y="4"/>
                  </a:cxn>
                  <a:cxn ang="0">
                    <a:pos x="275" y="117"/>
                  </a:cxn>
                  <a:cxn ang="0">
                    <a:pos x="280" y="115"/>
                  </a:cxn>
                  <a:cxn ang="0">
                    <a:pos x="285" y="107"/>
                  </a:cxn>
                  <a:cxn ang="0">
                    <a:pos x="282" y="108"/>
                  </a:cxn>
                  <a:cxn ang="0">
                    <a:pos x="1" y="15"/>
                  </a:cxn>
                  <a:cxn ang="0">
                    <a:pos x="23" y="20"/>
                  </a:cxn>
                  <a:cxn ang="0">
                    <a:pos x="28" y="37"/>
                  </a:cxn>
                  <a:cxn ang="0">
                    <a:pos x="45" y="29"/>
                  </a:cxn>
                  <a:cxn ang="0">
                    <a:pos x="53" y="25"/>
                  </a:cxn>
                  <a:cxn ang="0">
                    <a:pos x="81" y="67"/>
                  </a:cxn>
                  <a:cxn ang="0">
                    <a:pos x="81" y="97"/>
                  </a:cxn>
                  <a:cxn ang="0">
                    <a:pos x="94" y="110"/>
                  </a:cxn>
                  <a:cxn ang="0">
                    <a:pos x="99" y="122"/>
                  </a:cxn>
                  <a:cxn ang="0">
                    <a:pos x="101" y="132"/>
                  </a:cxn>
                  <a:cxn ang="0">
                    <a:pos x="99" y="135"/>
                  </a:cxn>
                  <a:cxn ang="0">
                    <a:pos x="86" y="135"/>
                  </a:cxn>
                  <a:cxn ang="0">
                    <a:pos x="63" y="122"/>
                  </a:cxn>
                  <a:cxn ang="0">
                    <a:pos x="43" y="107"/>
                  </a:cxn>
                  <a:cxn ang="0">
                    <a:pos x="33" y="92"/>
                  </a:cxn>
                  <a:cxn ang="0">
                    <a:pos x="15" y="74"/>
                  </a:cxn>
                  <a:cxn ang="0">
                    <a:pos x="11" y="52"/>
                  </a:cxn>
                </a:cxnLst>
                <a:rect l="0" t="0" r="r" b="b"/>
                <a:pathLst>
                  <a:path w="465" h="148">
                    <a:moveTo>
                      <a:pt x="280" y="108"/>
                    </a:moveTo>
                    <a:lnTo>
                      <a:pt x="280" y="112"/>
                    </a:lnTo>
                    <a:lnTo>
                      <a:pt x="279" y="112"/>
                    </a:lnTo>
                    <a:lnTo>
                      <a:pt x="279" y="110"/>
                    </a:lnTo>
                    <a:lnTo>
                      <a:pt x="280" y="107"/>
                    </a:lnTo>
                    <a:lnTo>
                      <a:pt x="280" y="108"/>
                    </a:lnTo>
                    <a:lnTo>
                      <a:pt x="280" y="108"/>
                    </a:lnTo>
                    <a:close/>
                    <a:moveTo>
                      <a:pt x="0" y="40"/>
                    </a:moveTo>
                    <a:lnTo>
                      <a:pt x="0" y="45"/>
                    </a:lnTo>
                    <a:lnTo>
                      <a:pt x="3" y="49"/>
                    </a:lnTo>
                    <a:lnTo>
                      <a:pt x="5" y="47"/>
                    </a:lnTo>
                    <a:lnTo>
                      <a:pt x="5" y="44"/>
                    </a:lnTo>
                    <a:lnTo>
                      <a:pt x="1" y="40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  <a:moveTo>
                      <a:pt x="236" y="125"/>
                    </a:moveTo>
                    <a:lnTo>
                      <a:pt x="241" y="133"/>
                    </a:lnTo>
                    <a:lnTo>
                      <a:pt x="249" y="138"/>
                    </a:lnTo>
                    <a:lnTo>
                      <a:pt x="249" y="140"/>
                    </a:lnTo>
                    <a:lnTo>
                      <a:pt x="254" y="145"/>
                    </a:lnTo>
                    <a:lnTo>
                      <a:pt x="257" y="148"/>
                    </a:lnTo>
                    <a:lnTo>
                      <a:pt x="260" y="148"/>
                    </a:lnTo>
                    <a:lnTo>
                      <a:pt x="267" y="147"/>
                    </a:lnTo>
                    <a:lnTo>
                      <a:pt x="267" y="145"/>
                    </a:lnTo>
                    <a:lnTo>
                      <a:pt x="274" y="145"/>
                    </a:lnTo>
                    <a:lnTo>
                      <a:pt x="277" y="143"/>
                    </a:lnTo>
                    <a:lnTo>
                      <a:pt x="290" y="143"/>
                    </a:lnTo>
                    <a:lnTo>
                      <a:pt x="304" y="138"/>
                    </a:lnTo>
                    <a:lnTo>
                      <a:pt x="307" y="137"/>
                    </a:lnTo>
                    <a:lnTo>
                      <a:pt x="319" y="135"/>
                    </a:lnTo>
                    <a:lnTo>
                      <a:pt x="325" y="138"/>
                    </a:lnTo>
                    <a:lnTo>
                      <a:pt x="327" y="142"/>
                    </a:lnTo>
                    <a:lnTo>
                      <a:pt x="334" y="142"/>
                    </a:lnTo>
                    <a:lnTo>
                      <a:pt x="344" y="137"/>
                    </a:lnTo>
                    <a:lnTo>
                      <a:pt x="355" y="135"/>
                    </a:lnTo>
                    <a:lnTo>
                      <a:pt x="353" y="132"/>
                    </a:lnTo>
                    <a:lnTo>
                      <a:pt x="363" y="118"/>
                    </a:lnTo>
                    <a:lnTo>
                      <a:pt x="367" y="108"/>
                    </a:lnTo>
                    <a:lnTo>
                      <a:pt x="375" y="98"/>
                    </a:lnTo>
                    <a:lnTo>
                      <a:pt x="380" y="82"/>
                    </a:lnTo>
                    <a:lnTo>
                      <a:pt x="380" y="78"/>
                    </a:lnTo>
                    <a:lnTo>
                      <a:pt x="382" y="75"/>
                    </a:lnTo>
                    <a:lnTo>
                      <a:pt x="382" y="72"/>
                    </a:lnTo>
                    <a:lnTo>
                      <a:pt x="387" y="67"/>
                    </a:lnTo>
                    <a:lnTo>
                      <a:pt x="392" y="69"/>
                    </a:lnTo>
                    <a:lnTo>
                      <a:pt x="398" y="67"/>
                    </a:lnTo>
                    <a:lnTo>
                      <a:pt x="410" y="67"/>
                    </a:lnTo>
                    <a:lnTo>
                      <a:pt x="412" y="70"/>
                    </a:lnTo>
                    <a:lnTo>
                      <a:pt x="418" y="69"/>
                    </a:lnTo>
                    <a:lnTo>
                      <a:pt x="423" y="70"/>
                    </a:lnTo>
                    <a:lnTo>
                      <a:pt x="425" y="69"/>
                    </a:lnTo>
                    <a:lnTo>
                      <a:pt x="430" y="72"/>
                    </a:lnTo>
                    <a:lnTo>
                      <a:pt x="435" y="74"/>
                    </a:lnTo>
                    <a:lnTo>
                      <a:pt x="440" y="70"/>
                    </a:lnTo>
                    <a:lnTo>
                      <a:pt x="445" y="70"/>
                    </a:lnTo>
                    <a:lnTo>
                      <a:pt x="445" y="67"/>
                    </a:lnTo>
                    <a:lnTo>
                      <a:pt x="440" y="62"/>
                    </a:lnTo>
                    <a:lnTo>
                      <a:pt x="440" y="57"/>
                    </a:lnTo>
                    <a:lnTo>
                      <a:pt x="442" y="55"/>
                    </a:lnTo>
                    <a:lnTo>
                      <a:pt x="451" y="55"/>
                    </a:lnTo>
                    <a:lnTo>
                      <a:pt x="460" y="54"/>
                    </a:lnTo>
                    <a:lnTo>
                      <a:pt x="465" y="50"/>
                    </a:lnTo>
                    <a:lnTo>
                      <a:pt x="463" y="47"/>
                    </a:lnTo>
                    <a:lnTo>
                      <a:pt x="460" y="47"/>
                    </a:lnTo>
                    <a:lnTo>
                      <a:pt x="455" y="45"/>
                    </a:lnTo>
                    <a:lnTo>
                      <a:pt x="450" y="42"/>
                    </a:lnTo>
                    <a:lnTo>
                      <a:pt x="446" y="42"/>
                    </a:lnTo>
                    <a:lnTo>
                      <a:pt x="440" y="37"/>
                    </a:lnTo>
                    <a:lnTo>
                      <a:pt x="437" y="37"/>
                    </a:lnTo>
                    <a:lnTo>
                      <a:pt x="433" y="40"/>
                    </a:lnTo>
                    <a:lnTo>
                      <a:pt x="430" y="39"/>
                    </a:lnTo>
                    <a:lnTo>
                      <a:pt x="437" y="35"/>
                    </a:lnTo>
                    <a:lnTo>
                      <a:pt x="433" y="32"/>
                    </a:lnTo>
                    <a:lnTo>
                      <a:pt x="432" y="32"/>
                    </a:lnTo>
                    <a:lnTo>
                      <a:pt x="428" y="37"/>
                    </a:lnTo>
                    <a:lnTo>
                      <a:pt x="427" y="34"/>
                    </a:lnTo>
                    <a:lnTo>
                      <a:pt x="423" y="34"/>
                    </a:lnTo>
                    <a:lnTo>
                      <a:pt x="423" y="27"/>
                    </a:lnTo>
                    <a:lnTo>
                      <a:pt x="428" y="25"/>
                    </a:lnTo>
                    <a:lnTo>
                      <a:pt x="428" y="22"/>
                    </a:lnTo>
                    <a:lnTo>
                      <a:pt x="422" y="19"/>
                    </a:lnTo>
                    <a:lnTo>
                      <a:pt x="420" y="20"/>
                    </a:lnTo>
                    <a:lnTo>
                      <a:pt x="415" y="17"/>
                    </a:lnTo>
                    <a:lnTo>
                      <a:pt x="415" y="10"/>
                    </a:lnTo>
                    <a:lnTo>
                      <a:pt x="410" y="7"/>
                    </a:lnTo>
                    <a:lnTo>
                      <a:pt x="408" y="9"/>
                    </a:lnTo>
                    <a:lnTo>
                      <a:pt x="410" y="14"/>
                    </a:lnTo>
                    <a:lnTo>
                      <a:pt x="405" y="17"/>
                    </a:lnTo>
                    <a:lnTo>
                      <a:pt x="402" y="17"/>
                    </a:lnTo>
                    <a:lnTo>
                      <a:pt x="403" y="14"/>
                    </a:lnTo>
                    <a:lnTo>
                      <a:pt x="403" y="10"/>
                    </a:lnTo>
                    <a:lnTo>
                      <a:pt x="400" y="10"/>
                    </a:lnTo>
                    <a:lnTo>
                      <a:pt x="397" y="19"/>
                    </a:lnTo>
                    <a:lnTo>
                      <a:pt x="393" y="20"/>
                    </a:lnTo>
                    <a:lnTo>
                      <a:pt x="388" y="30"/>
                    </a:lnTo>
                    <a:lnTo>
                      <a:pt x="387" y="37"/>
                    </a:lnTo>
                    <a:lnTo>
                      <a:pt x="378" y="45"/>
                    </a:lnTo>
                    <a:lnTo>
                      <a:pt x="375" y="45"/>
                    </a:lnTo>
                    <a:lnTo>
                      <a:pt x="367" y="47"/>
                    </a:lnTo>
                    <a:lnTo>
                      <a:pt x="365" y="50"/>
                    </a:lnTo>
                    <a:lnTo>
                      <a:pt x="367" y="50"/>
                    </a:lnTo>
                    <a:lnTo>
                      <a:pt x="365" y="52"/>
                    </a:lnTo>
                    <a:lnTo>
                      <a:pt x="368" y="54"/>
                    </a:lnTo>
                    <a:lnTo>
                      <a:pt x="373" y="52"/>
                    </a:lnTo>
                    <a:lnTo>
                      <a:pt x="372" y="55"/>
                    </a:lnTo>
                    <a:lnTo>
                      <a:pt x="367" y="57"/>
                    </a:lnTo>
                    <a:lnTo>
                      <a:pt x="367" y="57"/>
                    </a:lnTo>
                    <a:lnTo>
                      <a:pt x="367" y="59"/>
                    </a:lnTo>
                    <a:lnTo>
                      <a:pt x="370" y="67"/>
                    </a:lnTo>
                    <a:lnTo>
                      <a:pt x="368" y="70"/>
                    </a:lnTo>
                    <a:lnTo>
                      <a:pt x="365" y="69"/>
                    </a:lnTo>
                    <a:lnTo>
                      <a:pt x="365" y="64"/>
                    </a:lnTo>
                    <a:lnTo>
                      <a:pt x="363" y="59"/>
                    </a:lnTo>
                    <a:lnTo>
                      <a:pt x="363" y="60"/>
                    </a:lnTo>
                    <a:lnTo>
                      <a:pt x="363" y="59"/>
                    </a:lnTo>
                    <a:lnTo>
                      <a:pt x="360" y="59"/>
                    </a:lnTo>
                    <a:lnTo>
                      <a:pt x="358" y="62"/>
                    </a:lnTo>
                    <a:lnTo>
                      <a:pt x="360" y="72"/>
                    </a:lnTo>
                    <a:lnTo>
                      <a:pt x="357" y="74"/>
                    </a:lnTo>
                    <a:lnTo>
                      <a:pt x="352" y="70"/>
                    </a:lnTo>
                    <a:lnTo>
                      <a:pt x="348" y="64"/>
                    </a:lnTo>
                    <a:lnTo>
                      <a:pt x="345" y="64"/>
                    </a:lnTo>
                    <a:lnTo>
                      <a:pt x="342" y="62"/>
                    </a:lnTo>
                    <a:lnTo>
                      <a:pt x="339" y="65"/>
                    </a:lnTo>
                    <a:lnTo>
                      <a:pt x="339" y="70"/>
                    </a:lnTo>
                    <a:lnTo>
                      <a:pt x="332" y="75"/>
                    </a:lnTo>
                    <a:lnTo>
                      <a:pt x="330" y="80"/>
                    </a:lnTo>
                    <a:lnTo>
                      <a:pt x="324" y="85"/>
                    </a:lnTo>
                    <a:lnTo>
                      <a:pt x="322" y="90"/>
                    </a:lnTo>
                    <a:lnTo>
                      <a:pt x="315" y="97"/>
                    </a:lnTo>
                    <a:lnTo>
                      <a:pt x="309" y="102"/>
                    </a:lnTo>
                    <a:lnTo>
                      <a:pt x="290" y="105"/>
                    </a:lnTo>
                    <a:lnTo>
                      <a:pt x="287" y="107"/>
                    </a:lnTo>
                    <a:lnTo>
                      <a:pt x="289" y="112"/>
                    </a:lnTo>
                    <a:lnTo>
                      <a:pt x="290" y="115"/>
                    </a:lnTo>
                    <a:lnTo>
                      <a:pt x="289" y="113"/>
                    </a:lnTo>
                    <a:lnTo>
                      <a:pt x="285" y="115"/>
                    </a:lnTo>
                    <a:lnTo>
                      <a:pt x="279" y="117"/>
                    </a:lnTo>
                    <a:lnTo>
                      <a:pt x="275" y="118"/>
                    </a:lnTo>
                    <a:lnTo>
                      <a:pt x="275" y="123"/>
                    </a:lnTo>
                    <a:lnTo>
                      <a:pt x="274" y="130"/>
                    </a:lnTo>
                    <a:lnTo>
                      <a:pt x="270" y="135"/>
                    </a:lnTo>
                    <a:lnTo>
                      <a:pt x="270" y="137"/>
                    </a:lnTo>
                    <a:lnTo>
                      <a:pt x="260" y="135"/>
                    </a:lnTo>
                    <a:lnTo>
                      <a:pt x="250" y="132"/>
                    </a:lnTo>
                    <a:lnTo>
                      <a:pt x="244" y="132"/>
                    </a:lnTo>
                    <a:lnTo>
                      <a:pt x="242" y="128"/>
                    </a:lnTo>
                    <a:lnTo>
                      <a:pt x="237" y="125"/>
                    </a:lnTo>
                    <a:lnTo>
                      <a:pt x="236" y="125"/>
                    </a:lnTo>
                    <a:lnTo>
                      <a:pt x="236" y="125"/>
                    </a:lnTo>
                    <a:close/>
                    <a:moveTo>
                      <a:pt x="408" y="0"/>
                    </a:moveTo>
                    <a:lnTo>
                      <a:pt x="402" y="4"/>
                    </a:lnTo>
                    <a:lnTo>
                      <a:pt x="405" y="4"/>
                    </a:lnTo>
                    <a:lnTo>
                      <a:pt x="408" y="2"/>
                    </a:lnTo>
                    <a:lnTo>
                      <a:pt x="408" y="0"/>
                    </a:lnTo>
                    <a:lnTo>
                      <a:pt x="408" y="0"/>
                    </a:lnTo>
                    <a:close/>
                    <a:moveTo>
                      <a:pt x="415" y="0"/>
                    </a:moveTo>
                    <a:lnTo>
                      <a:pt x="410" y="4"/>
                    </a:lnTo>
                    <a:lnTo>
                      <a:pt x="412" y="5"/>
                    </a:lnTo>
                    <a:lnTo>
                      <a:pt x="417" y="4"/>
                    </a:lnTo>
                    <a:lnTo>
                      <a:pt x="417" y="0"/>
                    </a:lnTo>
                    <a:lnTo>
                      <a:pt x="415" y="0"/>
                    </a:lnTo>
                    <a:lnTo>
                      <a:pt x="415" y="0"/>
                    </a:lnTo>
                    <a:close/>
                    <a:moveTo>
                      <a:pt x="280" y="115"/>
                    </a:moveTo>
                    <a:lnTo>
                      <a:pt x="275" y="117"/>
                    </a:lnTo>
                    <a:lnTo>
                      <a:pt x="279" y="113"/>
                    </a:lnTo>
                    <a:lnTo>
                      <a:pt x="280" y="115"/>
                    </a:lnTo>
                    <a:lnTo>
                      <a:pt x="280" y="115"/>
                    </a:lnTo>
                    <a:close/>
                    <a:moveTo>
                      <a:pt x="284" y="113"/>
                    </a:moveTo>
                    <a:lnTo>
                      <a:pt x="280" y="115"/>
                    </a:lnTo>
                    <a:lnTo>
                      <a:pt x="280" y="113"/>
                    </a:lnTo>
                    <a:lnTo>
                      <a:pt x="280" y="112"/>
                    </a:lnTo>
                    <a:lnTo>
                      <a:pt x="284" y="113"/>
                    </a:lnTo>
                    <a:lnTo>
                      <a:pt x="284" y="113"/>
                    </a:lnTo>
                    <a:close/>
                    <a:moveTo>
                      <a:pt x="285" y="107"/>
                    </a:moveTo>
                    <a:lnTo>
                      <a:pt x="287" y="112"/>
                    </a:lnTo>
                    <a:lnTo>
                      <a:pt x="285" y="113"/>
                    </a:lnTo>
                    <a:lnTo>
                      <a:pt x="282" y="110"/>
                    </a:lnTo>
                    <a:lnTo>
                      <a:pt x="282" y="108"/>
                    </a:lnTo>
                    <a:lnTo>
                      <a:pt x="282" y="108"/>
                    </a:lnTo>
                    <a:lnTo>
                      <a:pt x="284" y="108"/>
                    </a:lnTo>
                    <a:lnTo>
                      <a:pt x="285" y="107"/>
                    </a:lnTo>
                    <a:lnTo>
                      <a:pt x="285" y="107"/>
                    </a:lnTo>
                    <a:close/>
                    <a:moveTo>
                      <a:pt x="0" y="22"/>
                    </a:moveTo>
                    <a:lnTo>
                      <a:pt x="1" y="15"/>
                    </a:lnTo>
                    <a:lnTo>
                      <a:pt x="5" y="12"/>
                    </a:lnTo>
                    <a:lnTo>
                      <a:pt x="10" y="15"/>
                    </a:lnTo>
                    <a:lnTo>
                      <a:pt x="16" y="19"/>
                    </a:lnTo>
                    <a:lnTo>
                      <a:pt x="18" y="20"/>
                    </a:lnTo>
                    <a:lnTo>
                      <a:pt x="23" y="20"/>
                    </a:lnTo>
                    <a:lnTo>
                      <a:pt x="26" y="24"/>
                    </a:lnTo>
                    <a:lnTo>
                      <a:pt x="25" y="30"/>
                    </a:lnTo>
                    <a:lnTo>
                      <a:pt x="21" y="32"/>
                    </a:lnTo>
                    <a:lnTo>
                      <a:pt x="21" y="35"/>
                    </a:lnTo>
                    <a:lnTo>
                      <a:pt x="28" y="37"/>
                    </a:lnTo>
                    <a:lnTo>
                      <a:pt x="35" y="34"/>
                    </a:lnTo>
                    <a:lnTo>
                      <a:pt x="38" y="32"/>
                    </a:lnTo>
                    <a:lnTo>
                      <a:pt x="41" y="35"/>
                    </a:lnTo>
                    <a:lnTo>
                      <a:pt x="45" y="34"/>
                    </a:lnTo>
                    <a:lnTo>
                      <a:pt x="45" y="29"/>
                    </a:lnTo>
                    <a:lnTo>
                      <a:pt x="46" y="29"/>
                    </a:lnTo>
                    <a:lnTo>
                      <a:pt x="46" y="29"/>
                    </a:lnTo>
                    <a:lnTo>
                      <a:pt x="49" y="27"/>
                    </a:lnTo>
                    <a:lnTo>
                      <a:pt x="51" y="25"/>
                    </a:lnTo>
                    <a:lnTo>
                      <a:pt x="53" y="25"/>
                    </a:lnTo>
                    <a:lnTo>
                      <a:pt x="58" y="30"/>
                    </a:lnTo>
                    <a:lnTo>
                      <a:pt x="74" y="47"/>
                    </a:lnTo>
                    <a:lnTo>
                      <a:pt x="79" y="55"/>
                    </a:lnTo>
                    <a:lnTo>
                      <a:pt x="83" y="64"/>
                    </a:lnTo>
                    <a:lnTo>
                      <a:pt x="81" y="67"/>
                    </a:lnTo>
                    <a:lnTo>
                      <a:pt x="81" y="77"/>
                    </a:lnTo>
                    <a:lnTo>
                      <a:pt x="79" y="78"/>
                    </a:lnTo>
                    <a:lnTo>
                      <a:pt x="79" y="83"/>
                    </a:lnTo>
                    <a:lnTo>
                      <a:pt x="81" y="85"/>
                    </a:lnTo>
                    <a:lnTo>
                      <a:pt x="81" y="97"/>
                    </a:lnTo>
                    <a:lnTo>
                      <a:pt x="84" y="102"/>
                    </a:lnTo>
                    <a:lnTo>
                      <a:pt x="91" y="107"/>
                    </a:lnTo>
                    <a:lnTo>
                      <a:pt x="94" y="107"/>
                    </a:lnTo>
                    <a:lnTo>
                      <a:pt x="96" y="108"/>
                    </a:lnTo>
                    <a:lnTo>
                      <a:pt x="94" y="110"/>
                    </a:lnTo>
                    <a:lnTo>
                      <a:pt x="96" y="117"/>
                    </a:lnTo>
                    <a:lnTo>
                      <a:pt x="98" y="118"/>
                    </a:lnTo>
                    <a:lnTo>
                      <a:pt x="98" y="120"/>
                    </a:lnTo>
                    <a:lnTo>
                      <a:pt x="98" y="122"/>
                    </a:lnTo>
                    <a:lnTo>
                      <a:pt x="99" y="122"/>
                    </a:lnTo>
                    <a:lnTo>
                      <a:pt x="104" y="132"/>
                    </a:lnTo>
                    <a:lnTo>
                      <a:pt x="104" y="137"/>
                    </a:lnTo>
                    <a:lnTo>
                      <a:pt x="101" y="135"/>
                    </a:lnTo>
                    <a:lnTo>
                      <a:pt x="101" y="133"/>
                    </a:lnTo>
                    <a:lnTo>
                      <a:pt x="101" y="132"/>
                    </a:lnTo>
                    <a:lnTo>
                      <a:pt x="98" y="130"/>
                    </a:lnTo>
                    <a:lnTo>
                      <a:pt x="99" y="132"/>
                    </a:lnTo>
                    <a:lnTo>
                      <a:pt x="99" y="133"/>
                    </a:lnTo>
                    <a:lnTo>
                      <a:pt x="98" y="135"/>
                    </a:lnTo>
                    <a:lnTo>
                      <a:pt x="99" y="135"/>
                    </a:lnTo>
                    <a:lnTo>
                      <a:pt x="99" y="135"/>
                    </a:lnTo>
                    <a:lnTo>
                      <a:pt x="94" y="138"/>
                    </a:lnTo>
                    <a:lnTo>
                      <a:pt x="93" y="137"/>
                    </a:lnTo>
                    <a:lnTo>
                      <a:pt x="91" y="138"/>
                    </a:lnTo>
                    <a:lnTo>
                      <a:pt x="86" y="135"/>
                    </a:lnTo>
                    <a:lnTo>
                      <a:pt x="84" y="132"/>
                    </a:lnTo>
                    <a:lnTo>
                      <a:pt x="76" y="132"/>
                    </a:lnTo>
                    <a:lnTo>
                      <a:pt x="68" y="127"/>
                    </a:lnTo>
                    <a:lnTo>
                      <a:pt x="64" y="123"/>
                    </a:lnTo>
                    <a:lnTo>
                      <a:pt x="63" y="122"/>
                    </a:lnTo>
                    <a:lnTo>
                      <a:pt x="59" y="123"/>
                    </a:lnTo>
                    <a:lnTo>
                      <a:pt x="56" y="122"/>
                    </a:lnTo>
                    <a:lnTo>
                      <a:pt x="49" y="117"/>
                    </a:lnTo>
                    <a:lnTo>
                      <a:pt x="49" y="113"/>
                    </a:lnTo>
                    <a:lnTo>
                      <a:pt x="43" y="107"/>
                    </a:lnTo>
                    <a:lnTo>
                      <a:pt x="35" y="105"/>
                    </a:lnTo>
                    <a:lnTo>
                      <a:pt x="31" y="102"/>
                    </a:lnTo>
                    <a:lnTo>
                      <a:pt x="31" y="98"/>
                    </a:lnTo>
                    <a:lnTo>
                      <a:pt x="35" y="95"/>
                    </a:lnTo>
                    <a:lnTo>
                      <a:pt x="33" y="92"/>
                    </a:lnTo>
                    <a:lnTo>
                      <a:pt x="28" y="90"/>
                    </a:lnTo>
                    <a:lnTo>
                      <a:pt x="23" y="83"/>
                    </a:lnTo>
                    <a:lnTo>
                      <a:pt x="16" y="80"/>
                    </a:lnTo>
                    <a:lnTo>
                      <a:pt x="15" y="77"/>
                    </a:lnTo>
                    <a:lnTo>
                      <a:pt x="15" y="74"/>
                    </a:lnTo>
                    <a:lnTo>
                      <a:pt x="11" y="72"/>
                    </a:lnTo>
                    <a:lnTo>
                      <a:pt x="11" y="67"/>
                    </a:lnTo>
                    <a:lnTo>
                      <a:pt x="13" y="65"/>
                    </a:lnTo>
                    <a:lnTo>
                      <a:pt x="13" y="59"/>
                    </a:lnTo>
                    <a:lnTo>
                      <a:pt x="11" y="52"/>
                    </a:lnTo>
                    <a:lnTo>
                      <a:pt x="8" y="47"/>
                    </a:lnTo>
                    <a:lnTo>
                      <a:pt x="5" y="29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3" name="Freeform 18">
                <a:extLst>
                  <a:ext uri="{FF2B5EF4-FFF2-40B4-BE49-F238E27FC236}">
                    <a16:creationId xmlns:a16="http://schemas.microsoft.com/office/drawing/2014/main" xmlns="" id="{0003AB78-662E-4F74-B19F-0CCBFEBEFC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02660" y="3212647"/>
                <a:ext cx="16053" cy="1141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3" y="12"/>
                  </a:cxn>
                  <a:cxn ang="0">
                    <a:pos x="6" y="12"/>
                  </a:cxn>
                  <a:cxn ang="0">
                    <a:pos x="10" y="18"/>
                  </a:cxn>
                  <a:cxn ang="0">
                    <a:pos x="15" y="22"/>
                  </a:cxn>
                  <a:cxn ang="0">
                    <a:pos x="18" y="20"/>
                  </a:cxn>
                  <a:cxn ang="0">
                    <a:pos x="16" y="10"/>
                  </a:cxn>
                  <a:cxn ang="0">
                    <a:pos x="18" y="7"/>
                  </a:cxn>
                  <a:cxn ang="0">
                    <a:pos x="21" y="7"/>
                  </a:cxn>
                  <a:cxn ang="0">
                    <a:pos x="21" y="5"/>
                  </a:cxn>
                  <a:cxn ang="0">
                    <a:pos x="20" y="0"/>
                  </a:cxn>
                  <a:cxn ang="0">
                    <a:pos x="16" y="2"/>
                  </a:cxn>
                  <a:cxn ang="0">
                    <a:pos x="10" y="7"/>
                  </a:cxn>
                  <a:cxn ang="0">
                    <a:pos x="2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1" y="7"/>
                  </a:cxn>
                  <a:cxn ang="0">
                    <a:pos x="23" y="12"/>
                  </a:cxn>
                  <a:cxn ang="0">
                    <a:pos x="23" y="17"/>
                  </a:cxn>
                  <a:cxn ang="0">
                    <a:pos x="26" y="18"/>
                  </a:cxn>
                  <a:cxn ang="0">
                    <a:pos x="28" y="15"/>
                  </a:cxn>
                  <a:cxn ang="0">
                    <a:pos x="25" y="7"/>
                  </a:cxn>
                  <a:cxn ang="0">
                    <a:pos x="25" y="5"/>
                  </a:cxn>
                  <a:cxn ang="0">
                    <a:pos x="23" y="7"/>
                  </a:cxn>
                  <a:cxn ang="0">
                    <a:pos x="21" y="7"/>
                  </a:cxn>
                </a:cxnLst>
                <a:rect l="0" t="0" r="r" b="b"/>
                <a:pathLst>
                  <a:path w="28" h="22">
                    <a:moveTo>
                      <a:pt x="0" y="10"/>
                    </a:moveTo>
                    <a:lnTo>
                      <a:pt x="3" y="12"/>
                    </a:lnTo>
                    <a:lnTo>
                      <a:pt x="6" y="12"/>
                    </a:lnTo>
                    <a:lnTo>
                      <a:pt x="10" y="18"/>
                    </a:lnTo>
                    <a:lnTo>
                      <a:pt x="15" y="22"/>
                    </a:lnTo>
                    <a:lnTo>
                      <a:pt x="18" y="20"/>
                    </a:lnTo>
                    <a:lnTo>
                      <a:pt x="16" y="10"/>
                    </a:lnTo>
                    <a:lnTo>
                      <a:pt x="18" y="7"/>
                    </a:lnTo>
                    <a:lnTo>
                      <a:pt x="21" y="7"/>
                    </a:lnTo>
                    <a:lnTo>
                      <a:pt x="21" y="5"/>
                    </a:lnTo>
                    <a:lnTo>
                      <a:pt x="20" y="0"/>
                    </a:lnTo>
                    <a:lnTo>
                      <a:pt x="16" y="2"/>
                    </a:lnTo>
                    <a:lnTo>
                      <a:pt x="10" y="7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  <a:moveTo>
                      <a:pt x="21" y="7"/>
                    </a:moveTo>
                    <a:lnTo>
                      <a:pt x="23" y="12"/>
                    </a:lnTo>
                    <a:lnTo>
                      <a:pt x="23" y="17"/>
                    </a:lnTo>
                    <a:lnTo>
                      <a:pt x="26" y="18"/>
                    </a:lnTo>
                    <a:lnTo>
                      <a:pt x="28" y="15"/>
                    </a:lnTo>
                    <a:lnTo>
                      <a:pt x="25" y="7"/>
                    </a:lnTo>
                    <a:lnTo>
                      <a:pt x="25" y="5"/>
                    </a:lnTo>
                    <a:lnTo>
                      <a:pt x="23" y="7"/>
                    </a:lnTo>
                    <a:lnTo>
                      <a:pt x="21" y="7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4" name="Freeform 19">
                <a:extLst>
                  <a:ext uri="{FF2B5EF4-FFF2-40B4-BE49-F238E27FC236}">
                    <a16:creationId xmlns:a16="http://schemas.microsoft.com/office/drawing/2014/main" xmlns="" id="{16132321-350D-44B3-A704-506B3DF1A5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30349" y="2988528"/>
                <a:ext cx="107025" cy="182616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21" y="22"/>
                  </a:cxn>
                  <a:cxn ang="0">
                    <a:pos x="36" y="17"/>
                  </a:cxn>
                  <a:cxn ang="0">
                    <a:pos x="54" y="15"/>
                  </a:cxn>
                  <a:cxn ang="0">
                    <a:pos x="76" y="0"/>
                  </a:cxn>
                  <a:cxn ang="0">
                    <a:pos x="99" y="10"/>
                  </a:cxn>
                  <a:cxn ang="0">
                    <a:pos x="108" y="18"/>
                  </a:cxn>
                  <a:cxn ang="0">
                    <a:pos x="121" y="38"/>
                  </a:cxn>
                  <a:cxn ang="0">
                    <a:pos x="141" y="42"/>
                  </a:cxn>
                  <a:cxn ang="0">
                    <a:pos x="141" y="48"/>
                  </a:cxn>
                  <a:cxn ang="0">
                    <a:pos x="124" y="53"/>
                  </a:cxn>
                  <a:cxn ang="0">
                    <a:pos x="116" y="58"/>
                  </a:cxn>
                  <a:cxn ang="0">
                    <a:pos x="109" y="62"/>
                  </a:cxn>
                  <a:cxn ang="0">
                    <a:pos x="108" y="73"/>
                  </a:cxn>
                  <a:cxn ang="0">
                    <a:pos x="99" y="83"/>
                  </a:cxn>
                  <a:cxn ang="0">
                    <a:pos x="93" y="91"/>
                  </a:cxn>
                  <a:cxn ang="0">
                    <a:pos x="91" y="108"/>
                  </a:cxn>
                  <a:cxn ang="0">
                    <a:pos x="103" y="120"/>
                  </a:cxn>
                  <a:cxn ang="0">
                    <a:pos x="114" y="135"/>
                  </a:cxn>
                  <a:cxn ang="0">
                    <a:pos x="132" y="153"/>
                  </a:cxn>
                  <a:cxn ang="0">
                    <a:pos x="174" y="184"/>
                  </a:cxn>
                  <a:cxn ang="0">
                    <a:pos x="181" y="199"/>
                  </a:cxn>
                  <a:cxn ang="0">
                    <a:pos x="189" y="216"/>
                  </a:cxn>
                  <a:cxn ang="0">
                    <a:pos x="192" y="234"/>
                  </a:cxn>
                  <a:cxn ang="0">
                    <a:pos x="197" y="248"/>
                  </a:cxn>
                  <a:cxn ang="0">
                    <a:pos x="196" y="253"/>
                  </a:cxn>
                  <a:cxn ang="0">
                    <a:pos x="194" y="262"/>
                  </a:cxn>
                  <a:cxn ang="0">
                    <a:pos x="192" y="279"/>
                  </a:cxn>
                  <a:cxn ang="0">
                    <a:pos x="179" y="294"/>
                  </a:cxn>
                  <a:cxn ang="0">
                    <a:pos x="162" y="306"/>
                  </a:cxn>
                  <a:cxn ang="0">
                    <a:pos x="137" y="311"/>
                  </a:cxn>
                  <a:cxn ang="0">
                    <a:pos x="131" y="307"/>
                  </a:cxn>
                  <a:cxn ang="0">
                    <a:pos x="136" y="314"/>
                  </a:cxn>
                  <a:cxn ang="0">
                    <a:pos x="131" y="322"/>
                  </a:cxn>
                  <a:cxn ang="0">
                    <a:pos x="123" y="324"/>
                  </a:cxn>
                  <a:cxn ang="0">
                    <a:pos x="121" y="332"/>
                  </a:cxn>
                  <a:cxn ang="0">
                    <a:pos x="108" y="339"/>
                  </a:cxn>
                  <a:cxn ang="0">
                    <a:pos x="93" y="352"/>
                  </a:cxn>
                  <a:cxn ang="0">
                    <a:pos x="94" y="346"/>
                  </a:cxn>
                  <a:cxn ang="0">
                    <a:pos x="93" y="334"/>
                  </a:cxn>
                  <a:cxn ang="0">
                    <a:pos x="101" y="316"/>
                  </a:cxn>
                  <a:cxn ang="0">
                    <a:pos x="83" y="314"/>
                  </a:cxn>
                  <a:cxn ang="0">
                    <a:pos x="93" y="302"/>
                  </a:cxn>
                  <a:cxn ang="0">
                    <a:pos x="118" y="297"/>
                  </a:cxn>
                  <a:cxn ang="0">
                    <a:pos x="121" y="289"/>
                  </a:cxn>
                  <a:cxn ang="0">
                    <a:pos x="131" y="272"/>
                  </a:cxn>
                  <a:cxn ang="0">
                    <a:pos x="152" y="256"/>
                  </a:cxn>
                  <a:cxn ang="0">
                    <a:pos x="149" y="226"/>
                  </a:cxn>
                  <a:cxn ang="0">
                    <a:pos x="146" y="208"/>
                  </a:cxn>
                  <a:cxn ang="0">
                    <a:pos x="146" y="188"/>
                  </a:cxn>
                  <a:cxn ang="0">
                    <a:pos x="142" y="174"/>
                  </a:cxn>
                  <a:cxn ang="0">
                    <a:pos x="131" y="164"/>
                  </a:cxn>
                  <a:cxn ang="0">
                    <a:pos x="119" y="153"/>
                  </a:cxn>
                  <a:cxn ang="0">
                    <a:pos x="101" y="136"/>
                  </a:cxn>
                  <a:cxn ang="0">
                    <a:pos x="69" y="115"/>
                  </a:cxn>
                  <a:cxn ang="0">
                    <a:pos x="58" y="103"/>
                  </a:cxn>
                  <a:cxn ang="0">
                    <a:pos x="68" y="91"/>
                  </a:cxn>
                  <a:cxn ang="0">
                    <a:pos x="69" y="75"/>
                  </a:cxn>
                  <a:cxn ang="0">
                    <a:pos x="53" y="62"/>
                  </a:cxn>
                  <a:cxn ang="0">
                    <a:pos x="18" y="48"/>
                  </a:cxn>
                  <a:cxn ang="0">
                    <a:pos x="1" y="27"/>
                  </a:cxn>
                  <a:cxn ang="0">
                    <a:pos x="68" y="316"/>
                  </a:cxn>
                  <a:cxn ang="0">
                    <a:pos x="71" y="307"/>
                  </a:cxn>
                </a:cxnLst>
                <a:rect l="0" t="0" r="r" b="b"/>
                <a:pathLst>
                  <a:path w="199" h="352">
                    <a:moveTo>
                      <a:pt x="0" y="25"/>
                    </a:moveTo>
                    <a:lnTo>
                      <a:pt x="1" y="23"/>
                    </a:lnTo>
                    <a:lnTo>
                      <a:pt x="3" y="23"/>
                    </a:lnTo>
                    <a:lnTo>
                      <a:pt x="5" y="20"/>
                    </a:lnTo>
                    <a:lnTo>
                      <a:pt x="8" y="18"/>
                    </a:lnTo>
                    <a:lnTo>
                      <a:pt x="13" y="17"/>
                    </a:lnTo>
                    <a:lnTo>
                      <a:pt x="16" y="17"/>
                    </a:lnTo>
                    <a:lnTo>
                      <a:pt x="15" y="20"/>
                    </a:lnTo>
                    <a:lnTo>
                      <a:pt x="18" y="22"/>
                    </a:lnTo>
                    <a:lnTo>
                      <a:pt x="21" y="22"/>
                    </a:lnTo>
                    <a:lnTo>
                      <a:pt x="21" y="18"/>
                    </a:lnTo>
                    <a:lnTo>
                      <a:pt x="25" y="15"/>
                    </a:lnTo>
                    <a:lnTo>
                      <a:pt x="29" y="20"/>
                    </a:lnTo>
                    <a:lnTo>
                      <a:pt x="33" y="17"/>
                    </a:lnTo>
                    <a:lnTo>
                      <a:pt x="36" y="17"/>
                    </a:lnTo>
                    <a:lnTo>
                      <a:pt x="36" y="20"/>
                    </a:lnTo>
                    <a:lnTo>
                      <a:pt x="43" y="17"/>
                    </a:lnTo>
                    <a:lnTo>
                      <a:pt x="43" y="15"/>
                    </a:lnTo>
                    <a:lnTo>
                      <a:pt x="49" y="13"/>
                    </a:lnTo>
                    <a:lnTo>
                      <a:pt x="54" y="15"/>
                    </a:lnTo>
                    <a:lnTo>
                      <a:pt x="61" y="13"/>
                    </a:lnTo>
                    <a:lnTo>
                      <a:pt x="61" y="7"/>
                    </a:lnTo>
                    <a:lnTo>
                      <a:pt x="66" y="3"/>
                    </a:lnTo>
                    <a:lnTo>
                      <a:pt x="73" y="3"/>
                    </a:lnTo>
                    <a:lnTo>
                      <a:pt x="76" y="0"/>
                    </a:lnTo>
                    <a:lnTo>
                      <a:pt x="81" y="3"/>
                    </a:lnTo>
                    <a:lnTo>
                      <a:pt x="81" y="7"/>
                    </a:lnTo>
                    <a:lnTo>
                      <a:pt x="86" y="8"/>
                    </a:lnTo>
                    <a:lnTo>
                      <a:pt x="89" y="10"/>
                    </a:lnTo>
                    <a:lnTo>
                      <a:pt x="99" y="10"/>
                    </a:lnTo>
                    <a:lnTo>
                      <a:pt x="101" y="13"/>
                    </a:lnTo>
                    <a:lnTo>
                      <a:pt x="108" y="10"/>
                    </a:lnTo>
                    <a:lnTo>
                      <a:pt x="113" y="13"/>
                    </a:lnTo>
                    <a:lnTo>
                      <a:pt x="111" y="18"/>
                    </a:lnTo>
                    <a:lnTo>
                      <a:pt x="108" y="18"/>
                    </a:lnTo>
                    <a:lnTo>
                      <a:pt x="106" y="27"/>
                    </a:lnTo>
                    <a:lnTo>
                      <a:pt x="108" y="27"/>
                    </a:lnTo>
                    <a:lnTo>
                      <a:pt x="109" y="32"/>
                    </a:lnTo>
                    <a:lnTo>
                      <a:pt x="119" y="35"/>
                    </a:lnTo>
                    <a:lnTo>
                      <a:pt x="121" y="38"/>
                    </a:lnTo>
                    <a:lnTo>
                      <a:pt x="126" y="40"/>
                    </a:lnTo>
                    <a:lnTo>
                      <a:pt x="131" y="42"/>
                    </a:lnTo>
                    <a:lnTo>
                      <a:pt x="136" y="40"/>
                    </a:lnTo>
                    <a:lnTo>
                      <a:pt x="137" y="42"/>
                    </a:lnTo>
                    <a:lnTo>
                      <a:pt x="141" y="42"/>
                    </a:lnTo>
                    <a:lnTo>
                      <a:pt x="144" y="43"/>
                    </a:lnTo>
                    <a:lnTo>
                      <a:pt x="144" y="43"/>
                    </a:lnTo>
                    <a:lnTo>
                      <a:pt x="146" y="45"/>
                    </a:lnTo>
                    <a:lnTo>
                      <a:pt x="144" y="48"/>
                    </a:lnTo>
                    <a:lnTo>
                      <a:pt x="141" y="48"/>
                    </a:lnTo>
                    <a:lnTo>
                      <a:pt x="139" y="48"/>
                    </a:lnTo>
                    <a:lnTo>
                      <a:pt x="134" y="52"/>
                    </a:lnTo>
                    <a:lnTo>
                      <a:pt x="131" y="50"/>
                    </a:lnTo>
                    <a:lnTo>
                      <a:pt x="126" y="52"/>
                    </a:lnTo>
                    <a:lnTo>
                      <a:pt x="124" y="53"/>
                    </a:lnTo>
                    <a:lnTo>
                      <a:pt x="126" y="57"/>
                    </a:lnTo>
                    <a:lnTo>
                      <a:pt x="124" y="58"/>
                    </a:lnTo>
                    <a:lnTo>
                      <a:pt x="123" y="60"/>
                    </a:lnTo>
                    <a:lnTo>
                      <a:pt x="121" y="58"/>
                    </a:lnTo>
                    <a:lnTo>
                      <a:pt x="116" y="58"/>
                    </a:lnTo>
                    <a:lnTo>
                      <a:pt x="114" y="62"/>
                    </a:lnTo>
                    <a:lnTo>
                      <a:pt x="113" y="62"/>
                    </a:lnTo>
                    <a:lnTo>
                      <a:pt x="111" y="60"/>
                    </a:lnTo>
                    <a:lnTo>
                      <a:pt x="109" y="58"/>
                    </a:lnTo>
                    <a:lnTo>
                      <a:pt x="109" y="62"/>
                    </a:lnTo>
                    <a:lnTo>
                      <a:pt x="108" y="65"/>
                    </a:lnTo>
                    <a:lnTo>
                      <a:pt x="109" y="65"/>
                    </a:lnTo>
                    <a:lnTo>
                      <a:pt x="108" y="68"/>
                    </a:lnTo>
                    <a:lnTo>
                      <a:pt x="108" y="73"/>
                    </a:lnTo>
                    <a:lnTo>
                      <a:pt x="108" y="73"/>
                    </a:lnTo>
                    <a:lnTo>
                      <a:pt x="109" y="76"/>
                    </a:lnTo>
                    <a:lnTo>
                      <a:pt x="108" y="78"/>
                    </a:lnTo>
                    <a:lnTo>
                      <a:pt x="106" y="78"/>
                    </a:lnTo>
                    <a:lnTo>
                      <a:pt x="103" y="83"/>
                    </a:lnTo>
                    <a:lnTo>
                      <a:pt x="99" y="83"/>
                    </a:lnTo>
                    <a:lnTo>
                      <a:pt x="98" y="81"/>
                    </a:lnTo>
                    <a:lnTo>
                      <a:pt x="98" y="83"/>
                    </a:lnTo>
                    <a:lnTo>
                      <a:pt x="96" y="85"/>
                    </a:lnTo>
                    <a:lnTo>
                      <a:pt x="94" y="90"/>
                    </a:lnTo>
                    <a:lnTo>
                      <a:pt x="93" y="91"/>
                    </a:lnTo>
                    <a:lnTo>
                      <a:pt x="93" y="95"/>
                    </a:lnTo>
                    <a:lnTo>
                      <a:pt x="94" y="95"/>
                    </a:lnTo>
                    <a:lnTo>
                      <a:pt x="96" y="96"/>
                    </a:lnTo>
                    <a:lnTo>
                      <a:pt x="93" y="105"/>
                    </a:lnTo>
                    <a:lnTo>
                      <a:pt x="91" y="108"/>
                    </a:lnTo>
                    <a:lnTo>
                      <a:pt x="96" y="111"/>
                    </a:lnTo>
                    <a:lnTo>
                      <a:pt x="96" y="115"/>
                    </a:lnTo>
                    <a:lnTo>
                      <a:pt x="91" y="115"/>
                    </a:lnTo>
                    <a:lnTo>
                      <a:pt x="96" y="116"/>
                    </a:lnTo>
                    <a:lnTo>
                      <a:pt x="103" y="120"/>
                    </a:lnTo>
                    <a:lnTo>
                      <a:pt x="109" y="126"/>
                    </a:lnTo>
                    <a:lnTo>
                      <a:pt x="111" y="126"/>
                    </a:lnTo>
                    <a:lnTo>
                      <a:pt x="114" y="131"/>
                    </a:lnTo>
                    <a:lnTo>
                      <a:pt x="114" y="133"/>
                    </a:lnTo>
                    <a:lnTo>
                      <a:pt x="114" y="135"/>
                    </a:lnTo>
                    <a:lnTo>
                      <a:pt x="116" y="140"/>
                    </a:lnTo>
                    <a:lnTo>
                      <a:pt x="116" y="143"/>
                    </a:lnTo>
                    <a:lnTo>
                      <a:pt x="126" y="150"/>
                    </a:lnTo>
                    <a:lnTo>
                      <a:pt x="131" y="153"/>
                    </a:lnTo>
                    <a:lnTo>
                      <a:pt x="132" y="153"/>
                    </a:lnTo>
                    <a:lnTo>
                      <a:pt x="144" y="160"/>
                    </a:lnTo>
                    <a:lnTo>
                      <a:pt x="156" y="168"/>
                    </a:lnTo>
                    <a:lnTo>
                      <a:pt x="159" y="171"/>
                    </a:lnTo>
                    <a:lnTo>
                      <a:pt x="171" y="179"/>
                    </a:lnTo>
                    <a:lnTo>
                      <a:pt x="174" y="184"/>
                    </a:lnTo>
                    <a:lnTo>
                      <a:pt x="174" y="188"/>
                    </a:lnTo>
                    <a:lnTo>
                      <a:pt x="176" y="188"/>
                    </a:lnTo>
                    <a:lnTo>
                      <a:pt x="176" y="191"/>
                    </a:lnTo>
                    <a:lnTo>
                      <a:pt x="181" y="196"/>
                    </a:lnTo>
                    <a:lnTo>
                      <a:pt x="181" y="199"/>
                    </a:lnTo>
                    <a:lnTo>
                      <a:pt x="182" y="201"/>
                    </a:lnTo>
                    <a:lnTo>
                      <a:pt x="181" y="203"/>
                    </a:lnTo>
                    <a:lnTo>
                      <a:pt x="186" y="208"/>
                    </a:lnTo>
                    <a:lnTo>
                      <a:pt x="186" y="214"/>
                    </a:lnTo>
                    <a:lnTo>
                      <a:pt x="189" y="216"/>
                    </a:lnTo>
                    <a:lnTo>
                      <a:pt x="191" y="223"/>
                    </a:lnTo>
                    <a:lnTo>
                      <a:pt x="192" y="224"/>
                    </a:lnTo>
                    <a:lnTo>
                      <a:pt x="192" y="229"/>
                    </a:lnTo>
                    <a:lnTo>
                      <a:pt x="191" y="231"/>
                    </a:lnTo>
                    <a:lnTo>
                      <a:pt x="192" y="234"/>
                    </a:lnTo>
                    <a:lnTo>
                      <a:pt x="192" y="236"/>
                    </a:lnTo>
                    <a:lnTo>
                      <a:pt x="194" y="243"/>
                    </a:lnTo>
                    <a:lnTo>
                      <a:pt x="194" y="244"/>
                    </a:lnTo>
                    <a:lnTo>
                      <a:pt x="196" y="244"/>
                    </a:lnTo>
                    <a:lnTo>
                      <a:pt x="197" y="248"/>
                    </a:lnTo>
                    <a:lnTo>
                      <a:pt x="199" y="253"/>
                    </a:lnTo>
                    <a:lnTo>
                      <a:pt x="199" y="256"/>
                    </a:lnTo>
                    <a:lnTo>
                      <a:pt x="197" y="256"/>
                    </a:lnTo>
                    <a:lnTo>
                      <a:pt x="197" y="254"/>
                    </a:lnTo>
                    <a:lnTo>
                      <a:pt x="196" y="253"/>
                    </a:lnTo>
                    <a:lnTo>
                      <a:pt x="194" y="254"/>
                    </a:lnTo>
                    <a:lnTo>
                      <a:pt x="194" y="258"/>
                    </a:lnTo>
                    <a:lnTo>
                      <a:pt x="197" y="259"/>
                    </a:lnTo>
                    <a:lnTo>
                      <a:pt x="196" y="261"/>
                    </a:lnTo>
                    <a:lnTo>
                      <a:pt x="194" y="262"/>
                    </a:lnTo>
                    <a:lnTo>
                      <a:pt x="194" y="266"/>
                    </a:lnTo>
                    <a:lnTo>
                      <a:pt x="191" y="269"/>
                    </a:lnTo>
                    <a:lnTo>
                      <a:pt x="194" y="272"/>
                    </a:lnTo>
                    <a:lnTo>
                      <a:pt x="191" y="277"/>
                    </a:lnTo>
                    <a:lnTo>
                      <a:pt x="192" y="279"/>
                    </a:lnTo>
                    <a:lnTo>
                      <a:pt x="189" y="281"/>
                    </a:lnTo>
                    <a:lnTo>
                      <a:pt x="187" y="282"/>
                    </a:lnTo>
                    <a:lnTo>
                      <a:pt x="186" y="287"/>
                    </a:lnTo>
                    <a:lnTo>
                      <a:pt x="184" y="289"/>
                    </a:lnTo>
                    <a:lnTo>
                      <a:pt x="179" y="294"/>
                    </a:lnTo>
                    <a:lnTo>
                      <a:pt x="174" y="296"/>
                    </a:lnTo>
                    <a:lnTo>
                      <a:pt x="171" y="299"/>
                    </a:lnTo>
                    <a:lnTo>
                      <a:pt x="169" y="302"/>
                    </a:lnTo>
                    <a:lnTo>
                      <a:pt x="166" y="302"/>
                    </a:lnTo>
                    <a:lnTo>
                      <a:pt x="162" y="306"/>
                    </a:lnTo>
                    <a:lnTo>
                      <a:pt x="152" y="311"/>
                    </a:lnTo>
                    <a:lnTo>
                      <a:pt x="146" y="311"/>
                    </a:lnTo>
                    <a:lnTo>
                      <a:pt x="142" y="311"/>
                    </a:lnTo>
                    <a:lnTo>
                      <a:pt x="137" y="311"/>
                    </a:lnTo>
                    <a:lnTo>
                      <a:pt x="137" y="311"/>
                    </a:lnTo>
                    <a:lnTo>
                      <a:pt x="137" y="307"/>
                    </a:lnTo>
                    <a:lnTo>
                      <a:pt x="137" y="304"/>
                    </a:lnTo>
                    <a:lnTo>
                      <a:pt x="136" y="307"/>
                    </a:lnTo>
                    <a:lnTo>
                      <a:pt x="136" y="309"/>
                    </a:lnTo>
                    <a:lnTo>
                      <a:pt x="131" y="307"/>
                    </a:lnTo>
                    <a:lnTo>
                      <a:pt x="134" y="309"/>
                    </a:lnTo>
                    <a:lnTo>
                      <a:pt x="134" y="311"/>
                    </a:lnTo>
                    <a:lnTo>
                      <a:pt x="132" y="312"/>
                    </a:lnTo>
                    <a:lnTo>
                      <a:pt x="129" y="311"/>
                    </a:lnTo>
                    <a:lnTo>
                      <a:pt x="136" y="314"/>
                    </a:lnTo>
                    <a:lnTo>
                      <a:pt x="134" y="316"/>
                    </a:lnTo>
                    <a:lnTo>
                      <a:pt x="136" y="319"/>
                    </a:lnTo>
                    <a:lnTo>
                      <a:pt x="132" y="321"/>
                    </a:lnTo>
                    <a:lnTo>
                      <a:pt x="127" y="317"/>
                    </a:lnTo>
                    <a:lnTo>
                      <a:pt x="131" y="322"/>
                    </a:lnTo>
                    <a:lnTo>
                      <a:pt x="131" y="324"/>
                    </a:lnTo>
                    <a:lnTo>
                      <a:pt x="129" y="326"/>
                    </a:lnTo>
                    <a:lnTo>
                      <a:pt x="127" y="326"/>
                    </a:lnTo>
                    <a:lnTo>
                      <a:pt x="126" y="324"/>
                    </a:lnTo>
                    <a:lnTo>
                      <a:pt x="123" y="324"/>
                    </a:lnTo>
                    <a:lnTo>
                      <a:pt x="124" y="327"/>
                    </a:lnTo>
                    <a:lnTo>
                      <a:pt x="124" y="327"/>
                    </a:lnTo>
                    <a:lnTo>
                      <a:pt x="124" y="329"/>
                    </a:lnTo>
                    <a:lnTo>
                      <a:pt x="123" y="331"/>
                    </a:lnTo>
                    <a:lnTo>
                      <a:pt x="121" y="332"/>
                    </a:lnTo>
                    <a:lnTo>
                      <a:pt x="119" y="332"/>
                    </a:lnTo>
                    <a:lnTo>
                      <a:pt x="114" y="336"/>
                    </a:lnTo>
                    <a:lnTo>
                      <a:pt x="113" y="337"/>
                    </a:lnTo>
                    <a:lnTo>
                      <a:pt x="109" y="337"/>
                    </a:lnTo>
                    <a:lnTo>
                      <a:pt x="108" y="339"/>
                    </a:lnTo>
                    <a:lnTo>
                      <a:pt x="108" y="344"/>
                    </a:lnTo>
                    <a:lnTo>
                      <a:pt x="104" y="346"/>
                    </a:lnTo>
                    <a:lnTo>
                      <a:pt x="103" y="346"/>
                    </a:lnTo>
                    <a:lnTo>
                      <a:pt x="103" y="347"/>
                    </a:lnTo>
                    <a:lnTo>
                      <a:pt x="93" y="352"/>
                    </a:lnTo>
                    <a:lnTo>
                      <a:pt x="88" y="351"/>
                    </a:lnTo>
                    <a:lnTo>
                      <a:pt x="91" y="349"/>
                    </a:lnTo>
                    <a:lnTo>
                      <a:pt x="94" y="347"/>
                    </a:lnTo>
                    <a:lnTo>
                      <a:pt x="98" y="344"/>
                    </a:lnTo>
                    <a:lnTo>
                      <a:pt x="94" y="346"/>
                    </a:lnTo>
                    <a:lnTo>
                      <a:pt x="91" y="344"/>
                    </a:lnTo>
                    <a:lnTo>
                      <a:pt x="93" y="337"/>
                    </a:lnTo>
                    <a:lnTo>
                      <a:pt x="93" y="337"/>
                    </a:lnTo>
                    <a:lnTo>
                      <a:pt x="91" y="336"/>
                    </a:lnTo>
                    <a:lnTo>
                      <a:pt x="93" y="334"/>
                    </a:lnTo>
                    <a:lnTo>
                      <a:pt x="91" y="326"/>
                    </a:lnTo>
                    <a:lnTo>
                      <a:pt x="96" y="321"/>
                    </a:lnTo>
                    <a:lnTo>
                      <a:pt x="103" y="316"/>
                    </a:lnTo>
                    <a:lnTo>
                      <a:pt x="104" y="314"/>
                    </a:lnTo>
                    <a:lnTo>
                      <a:pt x="101" y="316"/>
                    </a:lnTo>
                    <a:lnTo>
                      <a:pt x="96" y="314"/>
                    </a:lnTo>
                    <a:lnTo>
                      <a:pt x="93" y="316"/>
                    </a:lnTo>
                    <a:lnTo>
                      <a:pt x="89" y="314"/>
                    </a:lnTo>
                    <a:lnTo>
                      <a:pt x="88" y="316"/>
                    </a:lnTo>
                    <a:lnTo>
                      <a:pt x="83" y="314"/>
                    </a:lnTo>
                    <a:lnTo>
                      <a:pt x="83" y="312"/>
                    </a:lnTo>
                    <a:lnTo>
                      <a:pt x="83" y="309"/>
                    </a:lnTo>
                    <a:lnTo>
                      <a:pt x="83" y="309"/>
                    </a:lnTo>
                    <a:lnTo>
                      <a:pt x="86" y="304"/>
                    </a:lnTo>
                    <a:lnTo>
                      <a:pt x="93" y="302"/>
                    </a:lnTo>
                    <a:lnTo>
                      <a:pt x="94" y="297"/>
                    </a:lnTo>
                    <a:lnTo>
                      <a:pt x="99" y="296"/>
                    </a:lnTo>
                    <a:lnTo>
                      <a:pt x="103" y="297"/>
                    </a:lnTo>
                    <a:lnTo>
                      <a:pt x="114" y="296"/>
                    </a:lnTo>
                    <a:lnTo>
                      <a:pt x="118" y="297"/>
                    </a:lnTo>
                    <a:lnTo>
                      <a:pt x="119" y="301"/>
                    </a:lnTo>
                    <a:lnTo>
                      <a:pt x="127" y="301"/>
                    </a:lnTo>
                    <a:lnTo>
                      <a:pt x="124" y="296"/>
                    </a:lnTo>
                    <a:lnTo>
                      <a:pt x="126" y="292"/>
                    </a:lnTo>
                    <a:lnTo>
                      <a:pt x="121" y="289"/>
                    </a:lnTo>
                    <a:lnTo>
                      <a:pt x="116" y="287"/>
                    </a:lnTo>
                    <a:lnTo>
                      <a:pt x="114" y="279"/>
                    </a:lnTo>
                    <a:lnTo>
                      <a:pt x="119" y="277"/>
                    </a:lnTo>
                    <a:lnTo>
                      <a:pt x="129" y="277"/>
                    </a:lnTo>
                    <a:lnTo>
                      <a:pt x="131" y="272"/>
                    </a:lnTo>
                    <a:lnTo>
                      <a:pt x="137" y="269"/>
                    </a:lnTo>
                    <a:lnTo>
                      <a:pt x="144" y="267"/>
                    </a:lnTo>
                    <a:lnTo>
                      <a:pt x="146" y="264"/>
                    </a:lnTo>
                    <a:lnTo>
                      <a:pt x="149" y="262"/>
                    </a:lnTo>
                    <a:lnTo>
                      <a:pt x="152" y="256"/>
                    </a:lnTo>
                    <a:lnTo>
                      <a:pt x="152" y="251"/>
                    </a:lnTo>
                    <a:lnTo>
                      <a:pt x="154" y="246"/>
                    </a:lnTo>
                    <a:lnTo>
                      <a:pt x="152" y="241"/>
                    </a:lnTo>
                    <a:lnTo>
                      <a:pt x="152" y="234"/>
                    </a:lnTo>
                    <a:lnTo>
                      <a:pt x="149" y="226"/>
                    </a:lnTo>
                    <a:lnTo>
                      <a:pt x="144" y="223"/>
                    </a:lnTo>
                    <a:lnTo>
                      <a:pt x="141" y="216"/>
                    </a:lnTo>
                    <a:lnTo>
                      <a:pt x="142" y="216"/>
                    </a:lnTo>
                    <a:lnTo>
                      <a:pt x="147" y="214"/>
                    </a:lnTo>
                    <a:lnTo>
                      <a:pt x="146" y="208"/>
                    </a:lnTo>
                    <a:lnTo>
                      <a:pt x="144" y="204"/>
                    </a:lnTo>
                    <a:lnTo>
                      <a:pt x="144" y="199"/>
                    </a:lnTo>
                    <a:lnTo>
                      <a:pt x="151" y="194"/>
                    </a:lnTo>
                    <a:lnTo>
                      <a:pt x="151" y="189"/>
                    </a:lnTo>
                    <a:lnTo>
                      <a:pt x="146" y="188"/>
                    </a:lnTo>
                    <a:lnTo>
                      <a:pt x="144" y="186"/>
                    </a:lnTo>
                    <a:lnTo>
                      <a:pt x="146" y="179"/>
                    </a:lnTo>
                    <a:lnTo>
                      <a:pt x="149" y="176"/>
                    </a:lnTo>
                    <a:lnTo>
                      <a:pt x="147" y="173"/>
                    </a:lnTo>
                    <a:lnTo>
                      <a:pt x="142" y="174"/>
                    </a:lnTo>
                    <a:lnTo>
                      <a:pt x="141" y="174"/>
                    </a:lnTo>
                    <a:lnTo>
                      <a:pt x="137" y="171"/>
                    </a:lnTo>
                    <a:lnTo>
                      <a:pt x="132" y="171"/>
                    </a:lnTo>
                    <a:lnTo>
                      <a:pt x="129" y="168"/>
                    </a:lnTo>
                    <a:lnTo>
                      <a:pt x="131" y="164"/>
                    </a:lnTo>
                    <a:lnTo>
                      <a:pt x="127" y="163"/>
                    </a:lnTo>
                    <a:lnTo>
                      <a:pt x="124" y="164"/>
                    </a:lnTo>
                    <a:lnTo>
                      <a:pt x="123" y="161"/>
                    </a:lnTo>
                    <a:lnTo>
                      <a:pt x="121" y="158"/>
                    </a:lnTo>
                    <a:lnTo>
                      <a:pt x="119" y="153"/>
                    </a:lnTo>
                    <a:lnTo>
                      <a:pt x="113" y="153"/>
                    </a:lnTo>
                    <a:lnTo>
                      <a:pt x="109" y="151"/>
                    </a:lnTo>
                    <a:lnTo>
                      <a:pt x="108" y="146"/>
                    </a:lnTo>
                    <a:lnTo>
                      <a:pt x="99" y="140"/>
                    </a:lnTo>
                    <a:lnTo>
                      <a:pt x="101" y="136"/>
                    </a:lnTo>
                    <a:lnTo>
                      <a:pt x="96" y="130"/>
                    </a:lnTo>
                    <a:lnTo>
                      <a:pt x="88" y="126"/>
                    </a:lnTo>
                    <a:lnTo>
                      <a:pt x="83" y="120"/>
                    </a:lnTo>
                    <a:lnTo>
                      <a:pt x="78" y="118"/>
                    </a:lnTo>
                    <a:lnTo>
                      <a:pt x="69" y="115"/>
                    </a:lnTo>
                    <a:lnTo>
                      <a:pt x="63" y="115"/>
                    </a:lnTo>
                    <a:lnTo>
                      <a:pt x="59" y="110"/>
                    </a:lnTo>
                    <a:lnTo>
                      <a:pt x="56" y="110"/>
                    </a:lnTo>
                    <a:lnTo>
                      <a:pt x="54" y="106"/>
                    </a:lnTo>
                    <a:lnTo>
                      <a:pt x="58" y="103"/>
                    </a:lnTo>
                    <a:lnTo>
                      <a:pt x="53" y="98"/>
                    </a:lnTo>
                    <a:lnTo>
                      <a:pt x="53" y="93"/>
                    </a:lnTo>
                    <a:lnTo>
                      <a:pt x="56" y="93"/>
                    </a:lnTo>
                    <a:lnTo>
                      <a:pt x="63" y="91"/>
                    </a:lnTo>
                    <a:lnTo>
                      <a:pt x="68" y="91"/>
                    </a:lnTo>
                    <a:lnTo>
                      <a:pt x="69" y="88"/>
                    </a:lnTo>
                    <a:lnTo>
                      <a:pt x="73" y="80"/>
                    </a:lnTo>
                    <a:lnTo>
                      <a:pt x="76" y="78"/>
                    </a:lnTo>
                    <a:lnTo>
                      <a:pt x="76" y="76"/>
                    </a:lnTo>
                    <a:lnTo>
                      <a:pt x="69" y="75"/>
                    </a:lnTo>
                    <a:lnTo>
                      <a:pt x="69" y="70"/>
                    </a:lnTo>
                    <a:lnTo>
                      <a:pt x="69" y="66"/>
                    </a:lnTo>
                    <a:lnTo>
                      <a:pt x="63" y="65"/>
                    </a:lnTo>
                    <a:lnTo>
                      <a:pt x="59" y="62"/>
                    </a:lnTo>
                    <a:lnTo>
                      <a:pt x="53" y="62"/>
                    </a:lnTo>
                    <a:lnTo>
                      <a:pt x="46" y="63"/>
                    </a:lnTo>
                    <a:lnTo>
                      <a:pt x="41" y="62"/>
                    </a:lnTo>
                    <a:lnTo>
                      <a:pt x="31" y="62"/>
                    </a:lnTo>
                    <a:lnTo>
                      <a:pt x="26" y="55"/>
                    </a:lnTo>
                    <a:lnTo>
                      <a:pt x="18" y="48"/>
                    </a:lnTo>
                    <a:lnTo>
                      <a:pt x="20" y="43"/>
                    </a:lnTo>
                    <a:lnTo>
                      <a:pt x="18" y="40"/>
                    </a:lnTo>
                    <a:lnTo>
                      <a:pt x="15" y="37"/>
                    </a:lnTo>
                    <a:lnTo>
                      <a:pt x="10" y="30"/>
                    </a:lnTo>
                    <a:lnTo>
                      <a:pt x="1" y="27"/>
                    </a:lnTo>
                    <a:lnTo>
                      <a:pt x="0" y="25"/>
                    </a:lnTo>
                    <a:lnTo>
                      <a:pt x="0" y="25"/>
                    </a:lnTo>
                    <a:close/>
                    <a:moveTo>
                      <a:pt x="66" y="311"/>
                    </a:moveTo>
                    <a:lnTo>
                      <a:pt x="69" y="314"/>
                    </a:lnTo>
                    <a:lnTo>
                      <a:pt x="68" y="316"/>
                    </a:lnTo>
                    <a:lnTo>
                      <a:pt x="71" y="319"/>
                    </a:lnTo>
                    <a:lnTo>
                      <a:pt x="73" y="319"/>
                    </a:lnTo>
                    <a:lnTo>
                      <a:pt x="74" y="312"/>
                    </a:lnTo>
                    <a:lnTo>
                      <a:pt x="73" y="311"/>
                    </a:lnTo>
                    <a:lnTo>
                      <a:pt x="71" y="307"/>
                    </a:lnTo>
                    <a:lnTo>
                      <a:pt x="66" y="311"/>
                    </a:lnTo>
                    <a:close/>
                  </a:path>
                </a:pathLst>
              </a:custGeom>
              <a:solidFill>
                <a:schemeClr val="accent3"/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5" name="Freeform 20">
                <a:extLst>
                  <a:ext uri="{FF2B5EF4-FFF2-40B4-BE49-F238E27FC236}">
                    <a16:creationId xmlns:a16="http://schemas.microsoft.com/office/drawing/2014/main" xmlns="" id="{3FC41872-9763-4633-90C2-84A2C1CA5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5333" y="3097475"/>
                <a:ext cx="68496" cy="51879"/>
              </a:xfrm>
              <a:custGeom>
                <a:avLst/>
                <a:gdLst/>
                <a:ahLst/>
                <a:cxnLst>
                  <a:cxn ang="0">
                    <a:pos x="60" y="95"/>
                  </a:cxn>
                  <a:cxn ang="0">
                    <a:pos x="68" y="88"/>
                  </a:cxn>
                  <a:cxn ang="0">
                    <a:pos x="77" y="88"/>
                  </a:cxn>
                  <a:cxn ang="0">
                    <a:pos x="92" y="88"/>
                  </a:cxn>
                  <a:cxn ang="0">
                    <a:pos x="101" y="92"/>
                  </a:cxn>
                  <a:cxn ang="0">
                    <a:pos x="100" y="83"/>
                  </a:cxn>
                  <a:cxn ang="0">
                    <a:pos x="90" y="78"/>
                  </a:cxn>
                  <a:cxn ang="0">
                    <a:pos x="93" y="68"/>
                  </a:cxn>
                  <a:cxn ang="0">
                    <a:pos x="105" y="63"/>
                  </a:cxn>
                  <a:cxn ang="0">
                    <a:pos x="118" y="58"/>
                  </a:cxn>
                  <a:cxn ang="0">
                    <a:pos x="123" y="53"/>
                  </a:cxn>
                  <a:cxn ang="0">
                    <a:pos x="126" y="42"/>
                  </a:cxn>
                  <a:cxn ang="0">
                    <a:pos x="126" y="32"/>
                  </a:cxn>
                  <a:cxn ang="0">
                    <a:pos x="123" y="17"/>
                  </a:cxn>
                  <a:cxn ang="0">
                    <a:pos x="115" y="7"/>
                  </a:cxn>
                  <a:cxn ang="0">
                    <a:pos x="106" y="5"/>
                  </a:cxn>
                  <a:cxn ang="0">
                    <a:pos x="101" y="0"/>
                  </a:cxn>
                  <a:cxn ang="0">
                    <a:pos x="88" y="5"/>
                  </a:cxn>
                  <a:cxn ang="0">
                    <a:pos x="93" y="14"/>
                  </a:cxn>
                  <a:cxn ang="0">
                    <a:pos x="95" y="22"/>
                  </a:cxn>
                  <a:cxn ang="0">
                    <a:pos x="83" y="12"/>
                  </a:cxn>
                  <a:cxn ang="0">
                    <a:pos x="73" y="9"/>
                  </a:cxn>
                  <a:cxn ang="0">
                    <a:pos x="65" y="7"/>
                  </a:cxn>
                  <a:cxn ang="0">
                    <a:pos x="53" y="5"/>
                  </a:cxn>
                  <a:cxn ang="0">
                    <a:pos x="43" y="4"/>
                  </a:cxn>
                  <a:cxn ang="0">
                    <a:pos x="35" y="4"/>
                  </a:cxn>
                  <a:cxn ang="0">
                    <a:pos x="17" y="7"/>
                  </a:cxn>
                  <a:cxn ang="0">
                    <a:pos x="7" y="14"/>
                  </a:cxn>
                  <a:cxn ang="0">
                    <a:pos x="0" y="25"/>
                  </a:cxn>
                  <a:cxn ang="0">
                    <a:pos x="2" y="42"/>
                  </a:cxn>
                  <a:cxn ang="0">
                    <a:pos x="8" y="49"/>
                  </a:cxn>
                  <a:cxn ang="0">
                    <a:pos x="7" y="60"/>
                  </a:cxn>
                  <a:cxn ang="0">
                    <a:pos x="10" y="63"/>
                  </a:cxn>
                  <a:cxn ang="0">
                    <a:pos x="13" y="70"/>
                  </a:cxn>
                  <a:cxn ang="0">
                    <a:pos x="18" y="78"/>
                  </a:cxn>
                  <a:cxn ang="0">
                    <a:pos x="22" y="82"/>
                  </a:cxn>
                  <a:cxn ang="0">
                    <a:pos x="23" y="87"/>
                  </a:cxn>
                  <a:cxn ang="0">
                    <a:pos x="27" y="90"/>
                  </a:cxn>
                  <a:cxn ang="0">
                    <a:pos x="30" y="87"/>
                  </a:cxn>
                  <a:cxn ang="0">
                    <a:pos x="35" y="83"/>
                  </a:cxn>
                  <a:cxn ang="0">
                    <a:pos x="37" y="88"/>
                  </a:cxn>
                  <a:cxn ang="0">
                    <a:pos x="33" y="95"/>
                  </a:cxn>
                  <a:cxn ang="0">
                    <a:pos x="35" y="98"/>
                  </a:cxn>
                  <a:cxn ang="0">
                    <a:pos x="42" y="95"/>
                  </a:cxn>
                  <a:cxn ang="0">
                    <a:pos x="45" y="97"/>
                  </a:cxn>
                  <a:cxn ang="0">
                    <a:pos x="52" y="97"/>
                  </a:cxn>
                </a:cxnLst>
                <a:rect l="0" t="0" r="r" b="b"/>
                <a:pathLst>
                  <a:path w="128" h="100">
                    <a:moveTo>
                      <a:pt x="57" y="100"/>
                    </a:moveTo>
                    <a:lnTo>
                      <a:pt x="60" y="95"/>
                    </a:lnTo>
                    <a:lnTo>
                      <a:pt x="67" y="93"/>
                    </a:lnTo>
                    <a:lnTo>
                      <a:pt x="68" y="88"/>
                    </a:lnTo>
                    <a:lnTo>
                      <a:pt x="73" y="87"/>
                    </a:lnTo>
                    <a:lnTo>
                      <a:pt x="77" y="88"/>
                    </a:lnTo>
                    <a:lnTo>
                      <a:pt x="88" y="87"/>
                    </a:lnTo>
                    <a:lnTo>
                      <a:pt x="92" y="88"/>
                    </a:lnTo>
                    <a:lnTo>
                      <a:pt x="93" y="92"/>
                    </a:lnTo>
                    <a:lnTo>
                      <a:pt x="101" y="92"/>
                    </a:lnTo>
                    <a:lnTo>
                      <a:pt x="98" y="87"/>
                    </a:lnTo>
                    <a:lnTo>
                      <a:pt x="100" y="83"/>
                    </a:lnTo>
                    <a:lnTo>
                      <a:pt x="95" y="80"/>
                    </a:lnTo>
                    <a:lnTo>
                      <a:pt x="90" y="78"/>
                    </a:lnTo>
                    <a:lnTo>
                      <a:pt x="88" y="70"/>
                    </a:lnTo>
                    <a:lnTo>
                      <a:pt x="93" y="68"/>
                    </a:lnTo>
                    <a:lnTo>
                      <a:pt x="103" y="68"/>
                    </a:lnTo>
                    <a:lnTo>
                      <a:pt x="105" y="63"/>
                    </a:lnTo>
                    <a:lnTo>
                      <a:pt x="111" y="60"/>
                    </a:lnTo>
                    <a:lnTo>
                      <a:pt x="118" y="58"/>
                    </a:lnTo>
                    <a:lnTo>
                      <a:pt x="120" y="55"/>
                    </a:lnTo>
                    <a:lnTo>
                      <a:pt x="123" y="53"/>
                    </a:lnTo>
                    <a:lnTo>
                      <a:pt x="126" y="47"/>
                    </a:lnTo>
                    <a:lnTo>
                      <a:pt x="126" y="42"/>
                    </a:lnTo>
                    <a:lnTo>
                      <a:pt x="128" y="37"/>
                    </a:lnTo>
                    <a:lnTo>
                      <a:pt x="126" y="32"/>
                    </a:lnTo>
                    <a:lnTo>
                      <a:pt x="126" y="25"/>
                    </a:lnTo>
                    <a:lnTo>
                      <a:pt x="123" y="17"/>
                    </a:lnTo>
                    <a:lnTo>
                      <a:pt x="118" y="14"/>
                    </a:lnTo>
                    <a:lnTo>
                      <a:pt x="115" y="7"/>
                    </a:lnTo>
                    <a:lnTo>
                      <a:pt x="111" y="7"/>
                    </a:lnTo>
                    <a:lnTo>
                      <a:pt x="106" y="5"/>
                    </a:lnTo>
                    <a:lnTo>
                      <a:pt x="103" y="4"/>
                    </a:lnTo>
                    <a:lnTo>
                      <a:pt x="101" y="0"/>
                    </a:lnTo>
                    <a:lnTo>
                      <a:pt x="93" y="2"/>
                    </a:lnTo>
                    <a:lnTo>
                      <a:pt x="88" y="5"/>
                    </a:lnTo>
                    <a:lnTo>
                      <a:pt x="95" y="10"/>
                    </a:lnTo>
                    <a:lnTo>
                      <a:pt x="93" y="14"/>
                    </a:lnTo>
                    <a:lnTo>
                      <a:pt x="95" y="19"/>
                    </a:lnTo>
                    <a:lnTo>
                      <a:pt x="95" y="22"/>
                    </a:lnTo>
                    <a:lnTo>
                      <a:pt x="87" y="19"/>
                    </a:lnTo>
                    <a:lnTo>
                      <a:pt x="83" y="12"/>
                    </a:lnTo>
                    <a:lnTo>
                      <a:pt x="75" y="12"/>
                    </a:lnTo>
                    <a:lnTo>
                      <a:pt x="73" y="9"/>
                    </a:lnTo>
                    <a:lnTo>
                      <a:pt x="68" y="5"/>
                    </a:lnTo>
                    <a:lnTo>
                      <a:pt x="65" y="7"/>
                    </a:lnTo>
                    <a:lnTo>
                      <a:pt x="60" y="4"/>
                    </a:lnTo>
                    <a:lnTo>
                      <a:pt x="53" y="5"/>
                    </a:lnTo>
                    <a:lnTo>
                      <a:pt x="48" y="4"/>
                    </a:lnTo>
                    <a:lnTo>
                      <a:pt x="43" y="4"/>
                    </a:lnTo>
                    <a:lnTo>
                      <a:pt x="37" y="5"/>
                    </a:lnTo>
                    <a:lnTo>
                      <a:pt x="35" y="4"/>
                    </a:lnTo>
                    <a:lnTo>
                      <a:pt x="27" y="4"/>
                    </a:lnTo>
                    <a:lnTo>
                      <a:pt x="17" y="7"/>
                    </a:lnTo>
                    <a:lnTo>
                      <a:pt x="12" y="7"/>
                    </a:lnTo>
                    <a:lnTo>
                      <a:pt x="7" y="14"/>
                    </a:lnTo>
                    <a:lnTo>
                      <a:pt x="5" y="20"/>
                    </a:lnTo>
                    <a:lnTo>
                      <a:pt x="0" y="25"/>
                    </a:lnTo>
                    <a:lnTo>
                      <a:pt x="0" y="34"/>
                    </a:lnTo>
                    <a:lnTo>
                      <a:pt x="2" y="42"/>
                    </a:lnTo>
                    <a:lnTo>
                      <a:pt x="7" y="44"/>
                    </a:lnTo>
                    <a:lnTo>
                      <a:pt x="8" y="49"/>
                    </a:lnTo>
                    <a:lnTo>
                      <a:pt x="8" y="57"/>
                    </a:lnTo>
                    <a:lnTo>
                      <a:pt x="7" y="60"/>
                    </a:lnTo>
                    <a:lnTo>
                      <a:pt x="7" y="60"/>
                    </a:lnTo>
                    <a:lnTo>
                      <a:pt x="10" y="63"/>
                    </a:lnTo>
                    <a:lnTo>
                      <a:pt x="12" y="67"/>
                    </a:lnTo>
                    <a:lnTo>
                      <a:pt x="13" y="70"/>
                    </a:lnTo>
                    <a:lnTo>
                      <a:pt x="15" y="73"/>
                    </a:lnTo>
                    <a:lnTo>
                      <a:pt x="18" y="78"/>
                    </a:lnTo>
                    <a:lnTo>
                      <a:pt x="20" y="78"/>
                    </a:lnTo>
                    <a:lnTo>
                      <a:pt x="22" y="82"/>
                    </a:lnTo>
                    <a:lnTo>
                      <a:pt x="22" y="85"/>
                    </a:lnTo>
                    <a:lnTo>
                      <a:pt x="23" y="87"/>
                    </a:lnTo>
                    <a:lnTo>
                      <a:pt x="23" y="90"/>
                    </a:lnTo>
                    <a:lnTo>
                      <a:pt x="27" y="90"/>
                    </a:lnTo>
                    <a:lnTo>
                      <a:pt x="30" y="90"/>
                    </a:lnTo>
                    <a:lnTo>
                      <a:pt x="30" y="87"/>
                    </a:lnTo>
                    <a:lnTo>
                      <a:pt x="33" y="85"/>
                    </a:lnTo>
                    <a:lnTo>
                      <a:pt x="35" y="83"/>
                    </a:lnTo>
                    <a:lnTo>
                      <a:pt x="35" y="85"/>
                    </a:lnTo>
                    <a:lnTo>
                      <a:pt x="37" y="88"/>
                    </a:lnTo>
                    <a:lnTo>
                      <a:pt x="37" y="92"/>
                    </a:lnTo>
                    <a:lnTo>
                      <a:pt x="33" y="95"/>
                    </a:lnTo>
                    <a:lnTo>
                      <a:pt x="35" y="97"/>
                    </a:lnTo>
                    <a:lnTo>
                      <a:pt x="35" y="98"/>
                    </a:lnTo>
                    <a:lnTo>
                      <a:pt x="38" y="98"/>
                    </a:lnTo>
                    <a:lnTo>
                      <a:pt x="42" y="95"/>
                    </a:lnTo>
                    <a:lnTo>
                      <a:pt x="43" y="95"/>
                    </a:lnTo>
                    <a:lnTo>
                      <a:pt x="45" y="97"/>
                    </a:lnTo>
                    <a:lnTo>
                      <a:pt x="50" y="98"/>
                    </a:lnTo>
                    <a:lnTo>
                      <a:pt x="52" y="97"/>
                    </a:lnTo>
                    <a:lnTo>
                      <a:pt x="57" y="10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6" name="Freeform 21">
                <a:extLst>
                  <a:ext uri="{FF2B5EF4-FFF2-40B4-BE49-F238E27FC236}">
                    <a16:creationId xmlns:a16="http://schemas.microsoft.com/office/drawing/2014/main" xmlns="" id="{F6616DF0-083D-4922-8219-98BB879E2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5734" y="3000979"/>
                <a:ext cx="105954" cy="106872"/>
              </a:xfrm>
              <a:custGeom>
                <a:avLst/>
                <a:gdLst/>
                <a:ahLst/>
                <a:cxnLst>
                  <a:cxn ang="0">
                    <a:pos x="28" y="30"/>
                  </a:cxn>
                  <a:cxn ang="0">
                    <a:pos x="37" y="24"/>
                  </a:cxn>
                  <a:cxn ang="0">
                    <a:pos x="35" y="7"/>
                  </a:cxn>
                  <a:cxn ang="0">
                    <a:pos x="47" y="0"/>
                  </a:cxn>
                  <a:cxn ang="0">
                    <a:pos x="62" y="14"/>
                  </a:cxn>
                  <a:cxn ang="0">
                    <a:pos x="65" y="25"/>
                  </a:cxn>
                  <a:cxn ang="0">
                    <a:pos x="88" y="39"/>
                  </a:cxn>
                  <a:cxn ang="0">
                    <a:pos x="106" y="39"/>
                  </a:cxn>
                  <a:cxn ang="0">
                    <a:pos x="116" y="47"/>
                  </a:cxn>
                  <a:cxn ang="0">
                    <a:pos x="123" y="55"/>
                  </a:cxn>
                  <a:cxn ang="0">
                    <a:pos x="115" y="68"/>
                  </a:cxn>
                  <a:cxn ang="0">
                    <a:pos x="100" y="70"/>
                  </a:cxn>
                  <a:cxn ang="0">
                    <a:pos x="101" y="83"/>
                  </a:cxn>
                  <a:cxn ang="0">
                    <a:pos x="110" y="92"/>
                  </a:cxn>
                  <a:cxn ang="0">
                    <a:pos x="130" y="97"/>
                  </a:cxn>
                  <a:cxn ang="0">
                    <a:pos x="148" y="113"/>
                  </a:cxn>
                  <a:cxn ang="0">
                    <a:pos x="156" y="128"/>
                  </a:cxn>
                  <a:cxn ang="0">
                    <a:pos x="168" y="135"/>
                  </a:cxn>
                  <a:cxn ang="0">
                    <a:pos x="174" y="140"/>
                  </a:cxn>
                  <a:cxn ang="0">
                    <a:pos x="179" y="148"/>
                  </a:cxn>
                  <a:cxn ang="0">
                    <a:pos x="189" y="151"/>
                  </a:cxn>
                  <a:cxn ang="0">
                    <a:pos x="193" y="156"/>
                  </a:cxn>
                  <a:cxn ang="0">
                    <a:pos x="198" y="166"/>
                  </a:cxn>
                  <a:cxn ang="0">
                    <a:pos x="191" y="181"/>
                  </a:cxn>
                  <a:cxn ang="0">
                    <a:pos x="189" y="193"/>
                  </a:cxn>
                  <a:cxn ang="0">
                    <a:pos x="176" y="190"/>
                  </a:cxn>
                  <a:cxn ang="0">
                    <a:pos x="161" y="191"/>
                  </a:cxn>
                  <a:cxn ang="0">
                    <a:pos x="168" y="205"/>
                  </a:cxn>
                  <a:cxn ang="0">
                    <a:pos x="156" y="198"/>
                  </a:cxn>
                  <a:cxn ang="0">
                    <a:pos x="141" y="191"/>
                  </a:cxn>
                  <a:cxn ang="0">
                    <a:pos x="146" y="180"/>
                  </a:cxn>
                  <a:cxn ang="0">
                    <a:pos x="146" y="170"/>
                  </a:cxn>
                  <a:cxn ang="0">
                    <a:pos x="141" y="158"/>
                  </a:cxn>
                  <a:cxn ang="0">
                    <a:pos x="135" y="153"/>
                  </a:cxn>
                  <a:cxn ang="0">
                    <a:pos x="126" y="141"/>
                  </a:cxn>
                  <a:cxn ang="0">
                    <a:pos x="125" y="128"/>
                  </a:cxn>
                  <a:cxn ang="0">
                    <a:pos x="118" y="115"/>
                  </a:cxn>
                  <a:cxn ang="0">
                    <a:pos x="93" y="100"/>
                  </a:cxn>
                  <a:cxn ang="0">
                    <a:pos x="70" y="112"/>
                  </a:cxn>
                  <a:cxn ang="0">
                    <a:pos x="52" y="103"/>
                  </a:cxn>
                  <a:cxn ang="0">
                    <a:pos x="38" y="113"/>
                  </a:cxn>
                  <a:cxn ang="0">
                    <a:pos x="32" y="97"/>
                  </a:cxn>
                  <a:cxn ang="0">
                    <a:pos x="32" y="85"/>
                  </a:cxn>
                  <a:cxn ang="0">
                    <a:pos x="32" y="72"/>
                  </a:cxn>
                  <a:cxn ang="0">
                    <a:pos x="15" y="73"/>
                  </a:cxn>
                  <a:cxn ang="0">
                    <a:pos x="13" y="58"/>
                  </a:cxn>
                  <a:cxn ang="0">
                    <a:pos x="0" y="48"/>
                  </a:cxn>
                  <a:cxn ang="0">
                    <a:pos x="10" y="40"/>
                  </a:cxn>
                  <a:cxn ang="0">
                    <a:pos x="10" y="30"/>
                  </a:cxn>
                </a:cxnLst>
                <a:rect l="0" t="0" r="r" b="b"/>
                <a:pathLst>
                  <a:path w="198" h="208">
                    <a:moveTo>
                      <a:pt x="22" y="24"/>
                    </a:moveTo>
                    <a:lnTo>
                      <a:pt x="25" y="27"/>
                    </a:lnTo>
                    <a:lnTo>
                      <a:pt x="28" y="30"/>
                    </a:lnTo>
                    <a:lnTo>
                      <a:pt x="33" y="29"/>
                    </a:lnTo>
                    <a:lnTo>
                      <a:pt x="38" y="29"/>
                    </a:lnTo>
                    <a:lnTo>
                      <a:pt x="37" y="24"/>
                    </a:lnTo>
                    <a:lnTo>
                      <a:pt x="37" y="19"/>
                    </a:lnTo>
                    <a:lnTo>
                      <a:pt x="35" y="14"/>
                    </a:lnTo>
                    <a:lnTo>
                      <a:pt x="35" y="7"/>
                    </a:lnTo>
                    <a:lnTo>
                      <a:pt x="38" y="5"/>
                    </a:lnTo>
                    <a:lnTo>
                      <a:pt x="38" y="2"/>
                    </a:lnTo>
                    <a:lnTo>
                      <a:pt x="47" y="0"/>
                    </a:lnTo>
                    <a:lnTo>
                      <a:pt x="48" y="4"/>
                    </a:lnTo>
                    <a:lnTo>
                      <a:pt x="57" y="7"/>
                    </a:lnTo>
                    <a:lnTo>
                      <a:pt x="62" y="14"/>
                    </a:lnTo>
                    <a:lnTo>
                      <a:pt x="65" y="17"/>
                    </a:lnTo>
                    <a:lnTo>
                      <a:pt x="67" y="20"/>
                    </a:lnTo>
                    <a:lnTo>
                      <a:pt x="65" y="25"/>
                    </a:lnTo>
                    <a:lnTo>
                      <a:pt x="73" y="32"/>
                    </a:lnTo>
                    <a:lnTo>
                      <a:pt x="78" y="39"/>
                    </a:lnTo>
                    <a:lnTo>
                      <a:pt x="88" y="39"/>
                    </a:lnTo>
                    <a:lnTo>
                      <a:pt x="93" y="40"/>
                    </a:lnTo>
                    <a:lnTo>
                      <a:pt x="100" y="39"/>
                    </a:lnTo>
                    <a:lnTo>
                      <a:pt x="106" y="39"/>
                    </a:lnTo>
                    <a:lnTo>
                      <a:pt x="110" y="42"/>
                    </a:lnTo>
                    <a:lnTo>
                      <a:pt x="116" y="43"/>
                    </a:lnTo>
                    <a:lnTo>
                      <a:pt x="116" y="47"/>
                    </a:lnTo>
                    <a:lnTo>
                      <a:pt x="116" y="52"/>
                    </a:lnTo>
                    <a:lnTo>
                      <a:pt x="123" y="53"/>
                    </a:lnTo>
                    <a:lnTo>
                      <a:pt x="123" y="55"/>
                    </a:lnTo>
                    <a:lnTo>
                      <a:pt x="120" y="57"/>
                    </a:lnTo>
                    <a:lnTo>
                      <a:pt x="116" y="65"/>
                    </a:lnTo>
                    <a:lnTo>
                      <a:pt x="115" y="68"/>
                    </a:lnTo>
                    <a:lnTo>
                      <a:pt x="110" y="68"/>
                    </a:lnTo>
                    <a:lnTo>
                      <a:pt x="103" y="70"/>
                    </a:lnTo>
                    <a:lnTo>
                      <a:pt x="100" y="70"/>
                    </a:lnTo>
                    <a:lnTo>
                      <a:pt x="100" y="75"/>
                    </a:lnTo>
                    <a:lnTo>
                      <a:pt x="105" y="80"/>
                    </a:lnTo>
                    <a:lnTo>
                      <a:pt x="101" y="83"/>
                    </a:lnTo>
                    <a:lnTo>
                      <a:pt x="103" y="87"/>
                    </a:lnTo>
                    <a:lnTo>
                      <a:pt x="106" y="87"/>
                    </a:lnTo>
                    <a:lnTo>
                      <a:pt x="110" y="92"/>
                    </a:lnTo>
                    <a:lnTo>
                      <a:pt x="116" y="92"/>
                    </a:lnTo>
                    <a:lnTo>
                      <a:pt x="125" y="95"/>
                    </a:lnTo>
                    <a:lnTo>
                      <a:pt x="130" y="97"/>
                    </a:lnTo>
                    <a:lnTo>
                      <a:pt x="135" y="103"/>
                    </a:lnTo>
                    <a:lnTo>
                      <a:pt x="143" y="107"/>
                    </a:lnTo>
                    <a:lnTo>
                      <a:pt x="148" y="113"/>
                    </a:lnTo>
                    <a:lnTo>
                      <a:pt x="146" y="117"/>
                    </a:lnTo>
                    <a:lnTo>
                      <a:pt x="155" y="123"/>
                    </a:lnTo>
                    <a:lnTo>
                      <a:pt x="156" y="128"/>
                    </a:lnTo>
                    <a:lnTo>
                      <a:pt x="160" y="130"/>
                    </a:lnTo>
                    <a:lnTo>
                      <a:pt x="166" y="130"/>
                    </a:lnTo>
                    <a:lnTo>
                      <a:pt x="168" y="135"/>
                    </a:lnTo>
                    <a:lnTo>
                      <a:pt x="170" y="138"/>
                    </a:lnTo>
                    <a:lnTo>
                      <a:pt x="171" y="141"/>
                    </a:lnTo>
                    <a:lnTo>
                      <a:pt x="174" y="140"/>
                    </a:lnTo>
                    <a:lnTo>
                      <a:pt x="178" y="141"/>
                    </a:lnTo>
                    <a:lnTo>
                      <a:pt x="176" y="145"/>
                    </a:lnTo>
                    <a:lnTo>
                      <a:pt x="179" y="148"/>
                    </a:lnTo>
                    <a:lnTo>
                      <a:pt x="184" y="148"/>
                    </a:lnTo>
                    <a:lnTo>
                      <a:pt x="188" y="151"/>
                    </a:lnTo>
                    <a:lnTo>
                      <a:pt x="189" y="151"/>
                    </a:lnTo>
                    <a:lnTo>
                      <a:pt x="194" y="150"/>
                    </a:lnTo>
                    <a:lnTo>
                      <a:pt x="196" y="153"/>
                    </a:lnTo>
                    <a:lnTo>
                      <a:pt x="193" y="156"/>
                    </a:lnTo>
                    <a:lnTo>
                      <a:pt x="191" y="163"/>
                    </a:lnTo>
                    <a:lnTo>
                      <a:pt x="193" y="165"/>
                    </a:lnTo>
                    <a:lnTo>
                      <a:pt x="198" y="166"/>
                    </a:lnTo>
                    <a:lnTo>
                      <a:pt x="198" y="171"/>
                    </a:lnTo>
                    <a:lnTo>
                      <a:pt x="191" y="176"/>
                    </a:lnTo>
                    <a:lnTo>
                      <a:pt x="191" y="181"/>
                    </a:lnTo>
                    <a:lnTo>
                      <a:pt x="193" y="185"/>
                    </a:lnTo>
                    <a:lnTo>
                      <a:pt x="194" y="191"/>
                    </a:lnTo>
                    <a:lnTo>
                      <a:pt x="189" y="193"/>
                    </a:lnTo>
                    <a:lnTo>
                      <a:pt x="184" y="193"/>
                    </a:lnTo>
                    <a:lnTo>
                      <a:pt x="179" y="191"/>
                    </a:lnTo>
                    <a:lnTo>
                      <a:pt x="176" y="190"/>
                    </a:lnTo>
                    <a:lnTo>
                      <a:pt x="174" y="186"/>
                    </a:lnTo>
                    <a:lnTo>
                      <a:pt x="166" y="188"/>
                    </a:lnTo>
                    <a:lnTo>
                      <a:pt x="161" y="191"/>
                    </a:lnTo>
                    <a:lnTo>
                      <a:pt x="168" y="196"/>
                    </a:lnTo>
                    <a:lnTo>
                      <a:pt x="166" y="200"/>
                    </a:lnTo>
                    <a:lnTo>
                      <a:pt x="168" y="205"/>
                    </a:lnTo>
                    <a:lnTo>
                      <a:pt x="168" y="208"/>
                    </a:lnTo>
                    <a:lnTo>
                      <a:pt x="160" y="205"/>
                    </a:lnTo>
                    <a:lnTo>
                      <a:pt x="156" y="198"/>
                    </a:lnTo>
                    <a:lnTo>
                      <a:pt x="148" y="198"/>
                    </a:lnTo>
                    <a:lnTo>
                      <a:pt x="146" y="195"/>
                    </a:lnTo>
                    <a:lnTo>
                      <a:pt x="141" y="191"/>
                    </a:lnTo>
                    <a:lnTo>
                      <a:pt x="143" y="190"/>
                    </a:lnTo>
                    <a:lnTo>
                      <a:pt x="146" y="188"/>
                    </a:lnTo>
                    <a:lnTo>
                      <a:pt x="146" y="180"/>
                    </a:lnTo>
                    <a:lnTo>
                      <a:pt x="145" y="176"/>
                    </a:lnTo>
                    <a:lnTo>
                      <a:pt x="146" y="171"/>
                    </a:lnTo>
                    <a:lnTo>
                      <a:pt x="146" y="170"/>
                    </a:lnTo>
                    <a:lnTo>
                      <a:pt x="148" y="165"/>
                    </a:lnTo>
                    <a:lnTo>
                      <a:pt x="148" y="161"/>
                    </a:lnTo>
                    <a:lnTo>
                      <a:pt x="141" y="158"/>
                    </a:lnTo>
                    <a:lnTo>
                      <a:pt x="143" y="155"/>
                    </a:lnTo>
                    <a:lnTo>
                      <a:pt x="138" y="153"/>
                    </a:lnTo>
                    <a:lnTo>
                      <a:pt x="135" y="153"/>
                    </a:lnTo>
                    <a:lnTo>
                      <a:pt x="128" y="148"/>
                    </a:lnTo>
                    <a:lnTo>
                      <a:pt x="125" y="145"/>
                    </a:lnTo>
                    <a:lnTo>
                      <a:pt x="126" y="141"/>
                    </a:lnTo>
                    <a:lnTo>
                      <a:pt x="126" y="137"/>
                    </a:lnTo>
                    <a:lnTo>
                      <a:pt x="123" y="132"/>
                    </a:lnTo>
                    <a:lnTo>
                      <a:pt x="125" y="128"/>
                    </a:lnTo>
                    <a:lnTo>
                      <a:pt x="126" y="125"/>
                    </a:lnTo>
                    <a:lnTo>
                      <a:pt x="123" y="120"/>
                    </a:lnTo>
                    <a:lnTo>
                      <a:pt x="118" y="115"/>
                    </a:lnTo>
                    <a:lnTo>
                      <a:pt x="106" y="108"/>
                    </a:lnTo>
                    <a:lnTo>
                      <a:pt x="103" y="102"/>
                    </a:lnTo>
                    <a:lnTo>
                      <a:pt x="93" y="100"/>
                    </a:lnTo>
                    <a:lnTo>
                      <a:pt x="85" y="102"/>
                    </a:lnTo>
                    <a:lnTo>
                      <a:pt x="80" y="112"/>
                    </a:lnTo>
                    <a:lnTo>
                      <a:pt x="70" y="112"/>
                    </a:lnTo>
                    <a:lnTo>
                      <a:pt x="65" y="108"/>
                    </a:lnTo>
                    <a:lnTo>
                      <a:pt x="60" y="108"/>
                    </a:lnTo>
                    <a:lnTo>
                      <a:pt x="52" y="103"/>
                    </a:lnTo>
                    <a:lnTo>
                      <a:pt x="45" y="107"/>
                    </a:lnTo>
                    <a:lnTo>
                      <a:pt x="43" y="112"/>
                    </a:lnTo>
                    <a:lnTo>
                      <a:pt x="38" y="113"/>
                    </a:lnTo>
                    <a:lnTo>
                      <a:pt x="32" y="117"/>
                    </a:lnTo>
                    <a:lnTo>
                      <a:pt x="32" y="105"/>
                    </a:lnTo>
                    <a:lnTo>
                      <a:pt x="32" y="97"/>
                    </a:lnTo>
                    <a:lnTo>
                      <a:pt x="28" y="92"/>
                    </a:lnTo>
                    <a:lnTo>
                      <a:pt x="32" y="88"/>
                    </a:lnTo>
                    <a:lnTo>
                      <a:pt x="32" y="85"/>
                    </a:lnTo>
                    <a:lnTo>
                      <a:pt x="28" y="80"/>
                    </a:lnTo>
                    <a:lnTo>
                      <a:pt x="32" y="75"/>
                    </a:lnTo>
                    <a:lnTo>
                      <a:pt x="32" y="72"/>
                    </a:lnTo>
                    <a:lnTo>
                      <a:pt x="23" y="72"/>
                    </a:lnTo>
                    <a:lnTo>
                      <a:pt x="18" y="75"/>
                    </a:lnTo>
                    <a:lnTo>
                      <a:pt x="15" y="73"/>
                    </a:lnTo>
                    <a:lnTo>
                      <a:pt x="12" y="68"/>
                    </a:lnTo>
                    <a:lnTo>
                      <a:pt x="15" y="65"/>
                    </a:lnTo>
                    <a:lnTo>
                      <a:pt x="13" y="58"/>
                    </a:lnTo>
                    <a:lnTo>
                      <a:pt x="8" y="53"/>
                    </a:lnTo>
                    <a:lnTo>
                      <a:pt x="3" y="53"/>
                    </a:lnTo>
                    <a:lnTo>
                      <a:pt x="0" y="48"/>
                    </a:lnTo>
                    <a:lnTo>
                      <a:pt x="3" y="43"/>
                    </a:lnTo>
                    <a:lnTo>
                      <a:pt x="5" y="43"/>
                    </a:lnTo>
                    <a:lnTo>
                      <a:pt x="10" y="40"/>
                    </a:lnTo>
                    <a:lnTo>
                      <a:pt x="8" y="37"/>
                    </a:lnTo>
                    <a:lnTo>
                      <a:pt x="10" y="34"/>
                    </a:lnTo>
                    <a:lnTo>
                      <a:pt x="10" y="30"/>
                    </a:lnTo>
                    <a:lnTo>
                      <a:pt x="18" y="29"/>
                    </a:lnTo>
                    <a:lnTo>
                      <a:pt x="22" y="2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7" name="Freeform 22">
                <a:extLst>
                  <a:ext uri="{FF2B5EF4-FFF2-40B4-BE49-F238E27FC236}">
                    <a16:creationId xmlns:a16="http://schemas.microsoft.com/office/drawing/2014/main" xmlns="" id="{91BA23C0-42FC-4997-BF5D-0625C7CFC0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74697" y="3025881"/>
                <a:ext cx="110235" cy="178465"/>
              </a:xfrm>
              <a:custGeom>
                <a:avLst/>
                <a:gdLst/>
                <a:ahLst/>
                <a:cxnLst>
                  <a:cxn ang="0">
                    <a:pos x="73" y="17"/>
                  </a:cxn>
                  <a:cxn ang="0">
                    <a:pos x="90" y="24"/>
                  </a:cxn>
                  <a:cxn ang="0">
                    <a:pos x="86" y="44"/>
                  </a:cxn>
                  <a:cxn ang="0">
                    <a:pos x="101" y="64"/>
                  </a:cxn>
                  <a:cxn ang="0">
                    <a:pos x="128" y="64"/>
                  </a:cxn>
                  <a:cxn ang="0">
                    <a:pos x="164" y="60"/>
                  </a:cxn>
                  <a:cxn ang="0">
                    <a:pos x="181" y="84"/>
                  </a:cxn>
                  <a:cxn ang="0">
                    <a:pos x="193" y="105"/>
                  </a:cxn>
                  <a:cxn ang="0">
                    <a:pos x="206" y="117"/>
                  </a:cxn>
                  <a:cxn ang="0">
                    <a:pos x="204" y="140"/>
                  </a:cxn>
                  <a:cxn ang="0">
                    <a:pos x="179" y="142"/>
                  </a:cxn>
                  <a:cxn ang="0">
                    <a:pos x="148" y="145"/>
                  </a:cxn>
                  <a:cxn ang="0">
                    <a:pos x="131" y="172"/>
                  </a:cxn>
                  <a:cxn ang="0">
                    <a:pos x="138" y="198"/>
                  </a:cxn>
                  <a:cxn ang="0">
                    <a:pos x="130" y="196"/>
                  </a:cxn>
                  <a:cxn ang="0">
                    <a:pos x="115" y="187"/>
                  </a:cxn>
                  <a:cxn ang="0">
                    <a:pos x="105" y="187"/>
                  </a:cxn>
                  <a:cxn ang="0">
                    <a:pos x="96" y="183"/>
                  </a:cxn>
                  <a:cxn ang="0">
                    <a:pos x="90" y="168"/>
                  </a:cxn>
                  <a:cxn ang="0">
                    <a:pos x="80" y="168"/>
                  </a:cxn>
                  <a:cxn ang="0">
                    <a:pos x="71" y="170"/>
                  </a:cxn>
                  <a:cxn ang="0">
                    <a:pos x="73" y="187"/>
                  </a:cxn>
                  <a:cxn ang="0">
                    <a:pos x="68" y="206"/>
                  </a:cxn>
                  <a:cxn ang="0">
                    <a:pos x="56" y="243"/>
                  </a:cxn>
                  <a:cxn ang="0">
                    <a:pos x="58" y="253"/>
                  </a:cxn>
                  <a:cxn ang="0">
                    <a:pos x="65" y="268"/>
                  </a:cxn>
                  <a:cxn ang="0">
                    <a:pos x="75" y="266"/>
                  </a:cxn>
                  <a:cxn ang="0">
                    <a:pos x="83" y="285"/>
                  </a:cxn>
                  <a:cxn ang="0">
                    <a:pos x="90" y="286"/>
                  </a:cxn>
                  <a:cxn ang="0">
                    <a:pos x="91" y="303"/>
                  </a:cxn>
                  <a:cxn ang="0">
                    <a:pos x="95" y="306"/>
                  </a:cxn>
                  <a:cxn ang="0">
                    <a:pos x="110" y="323"/>
                  </a:cxn>
                  <a:cxn ang="0">
                    <a:pos x="126" y="333"/>
                  </a:cxn>
                  <a:cxn ang="0">
                    <a:pos x="126" y="344"/>
                  </a:cxn>
                  <a:cxn ang="0">
                    <a:pos x="106" y="341"/>
                  </a:cxn>
                  <a:cxn ang="0">
                    <a:pos x="101" y="328"/>
                  </a:cxn>
                  <a:cxn ang="0">
                    <a:pos x="83" y="328"/>
                  </a:cxn>
                  <a:cxn ang="0">
                    <a:pos x="71" y="314"/>
                  </a:cxn>
                  <a:cxn ang="0">
                    <a:pos x="56" y="299"/>
                  </a:cxn>
                  <a:cxn ang="0">
                    <a:pos x="46" y="285"/>
                  </a:cxn>
                  <a:cxn ang="0">
                    <a:pos x="36" y="280"/>
                  </a:cxn>
                  <a:cxn ang="0">
                    <a:pos x="41" y="261"/>
                  </a:cxn>
                  <a:cxn ang="0">
                    <a:pos x="46" y="248"/>
                  </a:cxn>
                  <a:cxn ang="0">
                    <a:pos x="50" y="228"/>
                  </a:cxn>
                  <a:cxn ang="0">
                    <a:pos x="60" y="196"/>
                  </a:cxn>
                  <a:cxn ang="0">
                    <a:pos x="55" y="173"/>
                  </a:cxn>
                  <a:cxn ang="0">
                    <a:pos x="38" y="145"/>
                  </a:cxn>
                  <a:cxn ang="0">
                    <a:pos x="35" y="120"/>
                  </a:cxn>
                  <a:cxn ang="0">
                    <a:pos x="33" y="97"/>
                  </a:cxn>
                  <a:cxn ang="0">
                    <a:pos x="13" y="70"/>
                  </a:cxn>
                  <a:cxn ang="0">
                    <a:pos x="0" y="52"/>
                  </a:cxn>
                  <a:cxn ang="0">
                    <a:pos x="12" y="34"/>
                  </a:cxn>
                  <a:cxn ang="0">
                    <a:pos x="35" y="20"/>
                  </a:cxn>
                  <a:cxn ang="0">
                    <a:pos x="48" y="9"/>
                  </a:cxn>
                  <a:cxn ang="0">
                    <a:pos x="58" y="0"/>
                  </a:cxn>
                  <a:cxn ang="0">
                    <a:pos x="75" y="324"/>
                  </a:cxn>
                  <a:cxn ang="0">
                    <a:pos x="56" y="308"/>
                  </a:cxn>
                  <a:cxn ang="0">
                    <a:pos x="38" y="291"/>
                  </a:cxn>
                  <a:cxn ang="0">
                    <a:pos x="41" y="291"/>
                  </a:cxn>
                  <a:cxn ang="0">
                    <a:pos x="128" y="201"/>
                  </a:cxn>
                  <a:cxn ang="0">
                    <a:pos x="80" y="251"/>
                  </a:cxn>
                  <a:cxn ang="0">
                    <a:pos x="80" y="256"/>
                  </a:cxn>
                  <a:cxn ang="0">
                    <a:pos x="80" y="256"/>
                  </a:cxn>
                </a:cxnLst>
                <a:rect l="0" t="0" r="r" b="b"/>
                <a:pathLst>
                  <a:path w="206" h="346">
                    <a:moveTo>
                      <a:pt x="58" y="0"/>
                    </a:moveTo>
                    <a:lnTo>
                      <a:pt x="61" y="5"/>
                    </a:lnTo>
                    <a:lnTo>
                      <a:pt x="66" y="5"/>
                    </a:lnTo>
                    <a:lnTo>
                      <a:pt x="71" y="10"/>
                    </a:lnTo>
                    <a:lnTo>
                      <a:pt x="73" y="17"/>
                    </a:lnTo>
                    <a:lnTo>
                      <a:pt x="70" y="20"/>
                    </a:lnTo>
                    <a:lnTo>
                      <a:pt x="73" y="25"/>
                    </a:lnTo>
                    <a:lnTo>
                      <a:pt x="76" y="27"/>
                    </a:lnTo>
                    <a:lnTo>
                      <a:pt x="81" y="24"/>
                    </a:lnTo>
                    <a:lnTo>
                      <a:pt x="90" y="24"/>
                    </a:lnTo>
                    <a:lnTo>
                      <a:pt x="90" y="27"/>
                    </a:lnTo>
                    <a:lnTo>
                      <a:pt x="86" y="32"/>
                    </a:lnTo>
                    <a:lnTo>
                      <a:pt x="90" y="37"/>
                    </a:lnTo>
                    <a:lnTo>
                      <a:pt x="90" y="40"/>
                    </a:lnTo>
                    <a:lnTo>
                      <a:pt x="86" y="44"/>
                    </a:lnTo>
                    <a:lnTo>
                      <a:pt x="90" y="49"/>
                    </a:lnTo>
                    <a:lnTo>
                      <a:pt x="90" y="57"/>
                    </a:lnTo>
                    <a:lnTo>
                      <a:pt x="90" y="69"/>
                    </a:lnTo>
                    <a:lnTo>
                      <a:pt x="96" y="65"/>
                    </a:lnTo>
                    <a:lnTo>
                      <a:pt x="101" y="64"/>
                    </a:lnTo>
                    <a:lnTo>
                      <a:pt x="103" y="59"/>
                    </a:lnTo>
                    <a:lnTo>
                      <a:pt x="110" y="55"/>
                    </a:lnTo>
                    <a:lnTo>
                      <a:pt x="118" y="60"/>
                    </a:lnTo>
                    <a:lnTo>
                      <a:pt x="123" y="60"/>
                    </a:lnTo>
                    <a:lnTo>
                      <a:pt x="128" y="64"/>
                    </a:lnTo>
                    <a:lnTo>
                      <a:pt x="138" y="64"/>
                    </a:lnTo>
                    <a:lnTo>
                      <a:pt x="143" y="54"/>
                    </a:lnTo>
                    <a:lnTo>
                      <a:pt x="151" y="52"/>
                    </a:lnTo>
                    <a:lnTo>
                      <a:pt x="161" y="54"/>
                    </a:lnTo>
                    <a:lnTo>
                      <a:pt x="164" y="60"/>
                    </a:lnTo>
                    <a:lnTo>
                      <a:pt x="176" y="67"/>
                    </a:lnTo>
                    <a:lnTo>
                      <a:pt x="181" y="72"/>
                    </a:lnTo>
                    <a:lnTo>
                      <a:pt x="184" y="77"/>
                    </a:lnTo>
                    <a:lnTo>
                      <a:pt x="183" y="80"/>
                    </a:lnTo>
                    <a:lnTo>
                      <a:pt x="181" y="84"/>
                    </a:lnTo>
                    <a:lnTo>
                      <a:pt x="184" y="89"/>
                    </a:lnTo>
                    <a:lnTo>
                      <a:pt x="184" y="93"/>
                    </a:lnTo>
                    <a:lnTo>
                      <a:pt x="183" y="97"/>
                    </a:lnTo>
                    <a:lnTo>
                      <a:pt x="186" y="100"/>
                    </a:lnTo>
                    <a:lnTo>
                      <a:pt x="193" y="105"/>
                    </a:lnTo>
                    <a:lnTo>
                      <a:pt x="196" y="105"/>
                    </a:lnTo>
                    <a:lnTo>
                      <a:pt x="201" y="107"/>
                    </a:lnTo>
                    <a:lnTo>
                      <a:pt x="199" y="110"/>
                    </a:lnTo>
                    <a:lnTo>
                      <a:pt x="206" y="113"/>
                    </a:lnTo>
                    <a:lnTo>
                      <a:pt x="206" y="117"/>
                    </a:lnTo>
                    <a:lnTo>
                      <a:pt x="204" y="122"/>
                    </a:lnTo>
                    <a:lnTo>
                      <a:pt x="204" y="123"/>
                    </a:lnTo>
                    <a:lnTo>
                      <a:pt x="203" y="128"/>
                    </a:lnTo>
                    <a:lnTo>
                      <a:pt x="204" y="132"/>
                    </a:lnTo>
                    <a:lnTo>
                      <a:pt x="204" y="140"/>
                    </a:lnTo>
                    <a:lnTo>
                      <a:pt x="201" y="142"/>
                    </a:lnTo>
                    <a:lnTo>
                      <a:pt x="196" y="145"/>
                    </a:lnTo>
                    <a:lnTo>
                      <a:pt x="191" y="142"/>
                    </a:lnTo>
                    <a:lnTo>
                      <a:pt x="184" y="143"/>
                    </a:lnTo>
                    <a:lnTo>
                      <a:pt x="179" y="142"/>
                    </a:lnTo>
                    <a:lnTo>
                      <a:pt x="174" y="142"/>
                    </a:lnTo>
                    <a:lnTo>
                      <a:pt x="168" y="143"/>
                    </a:lnTo>
                    <a:lnTo>
                      <a:pt x="166" y="142"/>
                    </a:lnTo>
                    <a:lnTo>
                      <a:pt x="158" y="142"/>
                    </a:lnTo>
                    <a:lnTo>
                      <a:pt x="148" y="145"/>
                    </a:lnTo>
                    <a:lnTo>
                      <a:pt x="143" y="145"/>
                    </a:lnTo>
                    <a:lnTo>
                      <a:pt x="138" y="152"/>
                    </a:lnTo>
                    <a:lnTo>
                      <a:pt x="136" y="158"/>
                    </a:lnTo>
                    <a:lnTo>
                      <a:pt x="131" y="163"/>
                    </a:lnTo>
                    <a:lnTo>
                      <a:pt x="131" y="172"/>
                    </a:lnTo>
                    <a:lnTo>
                      <a:pt x="133" y="180"/>
                    </a:lnTo>
                    <a:lnTo>
                      <a:pt x="138" y="182"/>
                    </a:lnTo>
                    <a:lnTo>
                      <a:pt x="139" y="187"/>
                    </a:lnTo>
                    <a:lnTo>
                      <a:pt x="139" y="195"/>
                    </a:lnTo>
                    <a:lnTo>
                      <a:pt x="138" y="198"/>
                    </a:lnTo>
                    <a:lnTo>
                      <a:pt x="136" y="198"/>
                    </a:lnTo>
                    <a:lnTo>
                      <a:pt x="136" y="200"/>
                    </a:lnTo>
                    <a:lnTo>
                      <a:pt x="134" y="201"/>
                    </a:lnTo>
                    <a:lnTo>
                      <a:pt x="134" y="200"/>
                    </a:lnTo>
                    <a:lnTo>
                      <a:pt x="130" y="196"/>
                    </a:lnTo>
                    <a:lnTo>
                      <a:pt x="128" y="196"/>
                    </a:lnTo>
                    <a:lnTo>
                      <a:pt x="128" y="195"/>
                    </a:lnTo>
                    <a:lnTo>
                      <a:pt x="125" y="193"/>
                    </a:lnTo>
                    <a:lnTo>
                      <a:pt x="118" y="187"/>
                    </a:lnTo>
                    <a:lnTo>
                      <a:pt x="115" y="187"/>
                    </a:lnTo>
                    <a:lnTo>
                      <a:pt x="111" y="188"/>
                    </a:lnTo>
                    <a:lnTo>
                      <a:pt x="113" y="188"/>
                    </a:lnTo>
                    <a:lnTo>
                      <a:pt x="113" y="190"/>
                    </a:lnTo>
                    <a:lnTo>
                      <a:pt x="110" y="188"/>
                    </a:lnTo>
                    <a:lnTo>
                      <a:pt x="105" y="187"/>
                    </a:lnTo>
                    <a:lnTo>
                      <a:pt x="100" y="188"/>
                    </a:lnTo>
                    <a:lnTo>
                      <a:pt x="96" y="187"/>
                    </a:lnTo>
                    <a:lnTo>
                      <a:pt x="93" y="188"/>
                    </a:lnTo>
                    <a:lnTo>
                      <a:pt x="95" y="185"/>
                    </a:lnTo>
                    <a:lnTo>
                      <a:pt x="96" y="183"/>
                    </a:lnTo>
                    <a:lnTo>
                      <a:pt x="93" y="180"/>
                    </a:lnTo>
                    <a:lnTo>
                      <a:pt x="95" y="173"/>
                    </a:lnTo>
                    <a:lnTo>
                      <a:pt x="95" y="172"/>
                    </a:lnTo>
                    <a:lnTo>
                      <a:pt x="95" y="170"/>
                    </a:lnTo>
                    <a:lnTo>
                      <a:pt x="90" y="168"/>
                    </a:lnTo>
                    <a:lnTo>
                      <a:pt x="90" y="168"/>
                    </a:lnTo>
                    <a:lnTo>
                      <a:pt x="88" y="168"/>
                    </a:lnTo>
                    <a:lnTo>
                      <a:pt x="86" y="167"/>
                    </a:lnTo>
                    <a:lnTo>
                      <a:pt x="81" y="168"/>
                    </a:lnTo>
                    <a:lnTo>
                      <a:pt x="80" y="168"/>
                    </a:lnTo>
                    <a:lnTo>
                      <a:pt x="78" y="168"/>
                    </a:lnTo>
                    <a:lnTo>
                      <a:pt x="76" y="170"/>
                    </a:lnTo>
                    <a:lnTo>
                      <a:pt x="73" y="170"/>
                    </a:lnTo>
                    <a:lnTo>
                      <a:pt x="71" y="168"/>
                    </a:lnTo>
                    <a:lnTo>
                      <a:pt x="71" y="170"/>
                    </a:lnTo>
                    <a:lnTo>
                      <a:pt x="70" y="173"/>
                    </a:lnTo>
                    <a:lnTo>
                      <a:pt x="75" y="175"/>
                    </a:lnTo>
                    <a:lnTo>
                      <a:pt x="75" y="178"/>
                    </a:lnTo>
                    <a:lnTo>
                      <a:pt x="73" y="182"/>
                    </a:lnTo>
                    <a:lnTo>
                      <a:pt x="73" y="187"/>
                    </a:lnTo>
                    <a:lnTo>
                      <a:pt x="71" y="190"/>
                    </a:lnTo>
                    <a:lnTo>
                      <a:pt x="73" y="191"/>
                    </a:lnTo>
                    <a:lnTo>
                      <a:pt x="73" y="196"/>
                    </a:lnTo>
                    <a:lnTo>
                      <a:pt x="70" y="201"/>
                    </a:lnTo>
                    <a:lnTo>
                      <a:pt x="68" y="206"/>
                    </a:lnTo>
                    <a:lnTo>
                      <a:pt x="65" y="210"/>
                    </a:lnTo>
                    <a:lnTo>
                      <a:pt x="65" y="226"/>
                    </a:lnTo>
                    <a:lnTo>
                      <a:pt x="58" y="233"/>
                    </a:lnTo>
                    <a:lnTo>
                      <a:pt x="58" y="238"/>
                    </a:lnTo>
                    <a:lnTo>
                      <a:pt x="56" y="243"/>
                    </a:lnTo>
                    <a:lnTo>
                      <a:pt x="58" y="243"/>
                    </a:lnTo>
                    <a:lnTo>
                      <a:pt x="60" y="245"/>
                    </a:lnTo>
                    <a:lnTo>
                      <a:pt x="56" y="246"/>
                    </a:lnTo>
                    <a:lnTo>
                      <a:pt x="58" y="248"/>
                    </a:lnTo>
                    <a:lnTo>
                      <a:pt x="58" y="253"/>
                    </a:lnTo>
                    <a:lnTo>
                      <a:pt x="58" y="256"/>
                    </a:lnTo>
                    <a:lnTo>
                      <a:pt x="63" y="263"/>
                    </a:lnTo>
                    <a:lnTo>
                      <a:pt x="61" y="266"/>
                    </a:lnTo>
                    <a:lnTo>
                      <a:pt x="63" y="268"/>
                    </a:lnTo>
                    <a:lnTo>
                      <a:pt x="65" y="268"/>
                    </a:lnTo>
                    <a:lnTo>
                      <a:pt x="66" y="266"/>
                    </a:lnTo>
                    <a:lnTo>
                      <a:pt x="68" y="263"/>
                    </a:lnTo>
                    <a:lnTo>
                      <a:pt x="70" y="265"/>
                    </a:lnTo>
                    <a:lnTo>
                      <a:pt x="73" y="265"/>
                    </a:lnTo>
                    <a:lnTo>
                      <a:pt x="75" y="266"/>
                    </a:lnTo>
                    <a:lnTo>
                      <a:pt x="75" y="271"/>
                    </a:lnTo>
                    <a:lnTo>
                      <a:pt x="78" y="275"/>
                    </a:lnTo>
                    <a:lnTo>
                      <a:pt x="78" y="278"/>
                    </a:lnTo>
                    <a:lnTo>
                      <a:pt x="80" y="280"/>
                    </a:lnTo>
                    <a:lnTo>
                      <a:pt x="83" y="285"/>
                    </a:lnTo>
                    <a:lnTo>
                      <a:pt x="85" y="285"/>
                    </a:lnTo>
                    <a:lnTo>
                      <a:pt x="85" y="281"/>
                    </a:lnTo>
                    <a:lnTo>
                      <a:pt x="85" y="280"/>
                    </a:lnTo>
                    <a:lnTo>
                      <a:pt x="86" y="283"/>
                    </a:lnTo>
                    <a:lnTo>
                      <a:pt x="90" y="286"/>
                    </a:lnTo>
                    <a:lnTo>
                      <a:pt x="90" y="291"/>
                    </a:lnTo>
                    <a:lnTo>
                      <a:pt x="91" y="291"/>
                    </a:lnTo>
                    <a:lnTo>
                      <a:pt x="93" y="301"/>
                    </a:lnTo>
                    <a:lnTo>
                      <a:pt x="93" y="301"/>
                    </a:lnTo>
                    <a:lnTo>
                      <a:pt x="91" y="303"/>
                    </a:lnTo>
                    <a:lnTo>
                      <a:pt x="90" y="303"/>
                    </a:lnTo>
                    <a:lnTo>
                      <a:pt x="86" y="304"/>
                    </a:lnTo>
                    <a:lnTo>
                      <a:pt x="86" y="308"/>
                    </a:lnTo>
                    <a:lnTo>
                      <a:pt x="93" y="309"/>
                    </a:lnTo>
                    <a:lnTo>
                      <a:pt x="95" y="306"/>
                    </a:lnTo>
                    <a:lnTo>
                      <a:pt x="95" y="308"/>
                    </a:lnTo>
                    <a:lnTo>
                      <a:pt x="96" y="311"/>
                    </a:lnTo>
                    <a:lnTo>
                      <a:pt x="100" y="314"/>
                    </a:lnTo>
                    <a:lnTo>
                      <a:pt x="106" y="319"/>
                    </a:lnTo>
                    <a:lnTo>
                      <a:pt x="110" y="323"/>
                    </a:lnTo>
                    <a:lnTo>
                      <a:pt x="111" y="321"/>
                    </a:lnTo>
                    <a:lnTo>
                      <a:pt x="116" y="321"/>
                    </a:lnTo>
                    <a:lnTo>
                      <a:pt x="120" y="323"/>
                    </a:lnTo>
                    <a:lnTo>
                      <a:pt x="123" y="329"/>
                    </a:lnTo>
                    <a:lnTo>
                      <a:pt x="126" y="333"/>
                    </a:lnTo>
                    <a:lnTo>
                      <a:pt x="131" y="334"/>
                    </a:lnTo>
                    <a:lnTo>
                      <a:pt x="131" y="338"/>
                    </a:lnTo>
                    <a:lnTo>
                      <a:pt x="130" y="338"/>
                    </a:lnTo>
                    <a:lnTo>
                      <a:pt x="130" y="343"/>
                    </a:lnTo>
                    <a:lnTo>
                      <a:pt x="126" y="344"/>
                    </a:lnTo>
                    <a:lnTo>
                      <a:pt x="123" y="341"/>
                    </a:lnTo>
                    <a:lnTo>
                      <a:pt x="120" y="343"/>
                    </a:lnTo>
                    <a:lnTo>
                      <a:pt x="113" y="346"/>
                    </a:lnTo>
                    <a:lnTo>
                      <a:pt x="106" y="344"/>
                    </a:lnTo>
                    <a:lnTo>
                      <a:pt x="106" y="341"/>
                    </a:lnTo>
                    <a:lnTo>
                      <a:pt x="110" y="339"/>
                    </a:lnTo>
                    <a:lnTo>
                      <a:pt x="111" y="333"/>
                    </a:lnTo>
                    <a:lnTo>
                      <a:pt x="108" y="329"/>
                    </a:lnTo>
                    <a:lnTo>
                      <a:pt x="103" y="329"/>
                    </a:lnTo>
                    <a:lnTo>
                      <a:pt x="101" y="328"/>
                    </a:lnTo>
                    <a:lnTo>
                      <a:pt x="95" y="324"/>
                    </a:lnTo>
                    <a:lnTo>
                      <a:pt x="90" y="321"/>
                    </a:lnTo>
                    <a:lnTo>
                      <a:pt x="86" y="324"/>
                    </a:lnTo>
                    <a:lnTo>
                      <a:pt x="85" y="331"/>
                    </a:lnTo>
                    <a:lnTo>
                      <a:pt x="83" y="328"/>
                    </a:lnTo>
                    <a:lnTo>
                      <a:pt x="73" y="321"/>
                    </a:lnTo>
                    <a:lnTo>
                      <a:pt x="73" y="319"/>
                    </a:lnTo>
                    <a:lnTo>
                      <a:pt x="75" y="316"/>
                    </a:lnTo>
                    <a:lnTo>
                      <a:pt x="75" y="314"/>
                    </a:lnTo>
                    <a:lnTo>
                      <a:pt x="71" y="314"/>
                    </a:lnTo>
                    <a:lnTo>
                      <a:pt x="70" y="309"/>
                    </a:lnTo>
                    <a:lnTo>
                      <a:pt x="66" y="309"/>
                    </a:lnTo>
                    <a:lnTo>
                      <a:pt x="66" y="306"/>
                    </a:lnTo>
                    <a:lnTo>
                      <a:pt x="60" y="299"/>
                    </a:lnTo>
                    <a:lnTo>
                      <a:pt x="56" y="299"/>
                    </a:lnTo>
                    <a:lnTo>
                      <a:pt x="55" y="293"/>
                    </a:lnTo>
                    <a:lnTo>
                      <a:pt x="50" y="291"/>
                    </a:lnTo>
                    <a:lnTo>
                      <a:pt x="50" y="288"/>
                    </a:lnTo>
                    <a:lnTo>
                      <a:pt x="46" y="286"/>
                    </a:lnTo>
                    <a:lnTo>
                      <a:pt x="46" y="285"/>
                    </a:lnTo>
                    <a:lnTo>
                      <a:pt x="43" y="286"/>
                    </a:lnTo>
                    <a:lnTo>
                      <a:pt x="43" y="289"/>
                    </a:lnTo>
                    <a:lnTo>
                      <a:pt x="40" y="289"/>
                    </a:lnTo>
                    <a:lnTo>
                      <a:pt x="38" y="286"/>
                    </a:lnTo>
                    <a:lnTo>
                      <a:pt x="36" y="280"/>
                    </a:lnTo>
                    <a:lnTo>
                      <a:pt x="36" y="278"/>
                    </a:lnTo>
                    <a:lnTo>
                      <a:pt x="36" y="271"/>
                    </a:lnTo>
                    <a:lnTo>
                      <a:pt x="40" y="270"/>
                    </a:lnTo>
                    <a:lnTo>
                      <a:pt x="40" y="261"/>
                    </a:lnTo>
                    <a:lnTo>
                      <a:pt x="41" y="261"/>
                    </a:lnTo>
                    <a:lnTo>
                      <a:pt x="43" y="258"/>
                    </a:lnTo>
                    <a:lnTo>
                      <a:pt x="41" y="258"/>
                    </a:lnTo>
                    <a:lnTo>
                      <a:pt x="45" y="253"/>
                    </a:lnTo>
                    <a:lnTo>
                      <a:pt x="43" y="251"/>
                    </a:lnTo>
                    <a:lnTo>
                      <a:pt x="46" y="248"/>
                    </a:lnTo>
                    <a:lnTo>
                      <a:pt x="43" y="248"/>
                    </a:lnTo>
                    <a:lnTo>
                      <a:pt x="45" y="240"/>
                    </a:lnTo>
                    <a:lnTo>
                      <a:pt x="46" y="236"/>
                    </a:lnTo>
                    <a:lnTo>
                      <a:pt x="48" y="233"/>
                    </a:lnTo>
                    <a:lnTo>
                      <a:pt x="50" y="228"/>
                    </a:lnTo>
                    <a:lnTo>
                      <a:pt x="55" y="225"/>
                    </a:lnTo>
                    <a:lnTo>
                      <a:pt x="60" y="210"/>
                    </a:lnTo>
                    <a:lnTo>
                      <a:pt x="63" y="208"/>
                    </a:lnTo>
                    <a:lnTo>
                      <a:pt x="63" y="201"/>
                    </a:lnTo>
                    <a:lnTo>
                      <a:pt x="60" y="196"/>
                    </a:lnTo>
                    <a:lnTo>
                      <a:pt x="60" y="190"/>
                    </a:lnTo>
                    <a:lnTo>
                      <a:pt x="58" y="187"/>
                    </a:lnTo>
                    <a:lnTo>
                      <a:pt x="56" y="180"/>
                    </a:lnTo>
                    <a:lnTo>
                      <a:pt x="55" y="177"/>
                    </a:lnTo>
                    <a:lnTo>
                      <a:pt x="55" y="173"/>
                    </a:lnTo>
                    <a:lnTo>
                      <a:pt x="53" y="168"/>
                    </a:lnTo>
                    <a:lnTo>
                      <a:pt x="56" y="165"/>
                    </a:lnTo>
                    <a:lnTo>
                      <a:pt x="53" y="155"/>
                    </a:lnTo>
                    <a:lnTo>
                      <a:pt x="46" y="150"/>
                    </a:lnTo>
                    <a:lnTo>
                      <a:pt x="38" y="145"/>
                    </a:lnTo>
                    <a:lnTo>
                      <a:pt x="32" y="137"/>
                    </a:lnTo>
                    <a:lnTo>
                      <a:pt x="32" y="133"/>
                    </a:lnTo>
                    <a:lnTo>
                      <a:pt x="28" y="125"/>
                    </a:lnTo>
                    <a:lnTo>
                      <a:pt x="33" y="123"/>
                    </a:lnTo>
                    <a:lnTo>
                      <a:pt x="35" y="120"/>
                    </a:lnTo>
                    <a:lnTo>
                      <a:pt x="32" y="108"/>
                    </a:lnTo>
                    <a:lnTo>
                      <a:pt x="33" y="105"/>
                    </a:lnTo>
                    <a:lnTo>
                      <a:pt x="38" y="103"/>
                    </a:lnTo>
                    <a:lnTo>
                      <a:pt x="38" y="98"/>
                    </a:lnTo>
                    <a:lnTo>
                      <a:pt x="33" y="97"/>
                    </a:lnTo>
                    <a:lnTo>
                      <a:pt x="32" y="92"/>
                    </a:lnTo>
                    <a:lnTo>
                      <a:pt x="28" y="87"/>
                    </a:lnTo>
                    <a:lnTo>
                      <a:pt x="25" y="85"/>
                    </a:lnTo>
                    <a:lnTo>
                      <a:pt x="20" y="74"/>
                    </a:lnTo>
                    <a:lnTo>
                      <a:pt x="13" y="70"/>
                    </a:lnTo>
                    <a:lnTo>
                      <a:pt x="12" y="67"/>
                    </a:lnTo>
                    <a:lnTo>
                      <a:pt x="8" y="64"/>
                    </a:lnTo>
                    <a:lnTo>
                      <a:pt x="3" y="57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7" y="50"/>
                    </a:lnTo>
                    <a:lnTo>
                      <a:pt x="10" y="47"/>
                    </a:lnTo>
                    <a:lnTo>
                      <a:pt x="8" y="44"/>
                    </a:lnTo>
                    <a:lnTo>
                      <a:pt x="8" y="37"/>
                    </a:lnTo>
                    <a:lnTo>
                      <a:pt x="12" y="34"/>
                    </a:lnTo>
                    <a:lnTo>
                      <a:pt x="12" y="27"/>
                    </a:lnTo>
                    <a:lnTo>
                      <a:pt x="15" y="22"/>
                    </a:lnTo>
                    <a:lnTo>
                      <a:pt x="23" y="25"/>
                    </a:lnTo>
                    <a:lnTo>
                      <a:pt x="30" y="20"/>
                    </a:lnTo>
                    <a:lnTo>
                      <a:pt x="35" y="20"/>
                    </a:lnTo>
                    <a:lnTo>
                      <a:pt x="36" y="19"/>
                    </a:lnTo>
                    <a:lnTo>
                      <a:pt x="36" y="14"/>
                    </a:lnTo>
                    <a:lnTo>
                      <a:pt x="40" y="10"/>
                    </a:lnTo>
                    <a:lnTo>
                      <a:pt x="46" y="12"/>
                    </a:lnTo>
                    <a:lnTo>
                      <a:pt x="48" y="9"/>
                    </a:lnTo>
                    <a:lnTo>
                      <a:pt x="45" y="5"/>
                    </a:lnTo>
                    <a:lnTo>
                      <a:pt x="45" y="4"/>
                    </a:lnTo>
                    <a:lnTo>
                      <a:pt x="50" y="2"/>
                    </a:lnTo>
                    <a:lnTo>
                      <a:pt x="58" y="2"/>
                    </a:lnTo>
                    <a:lnTo>
                      <a:pt x="58" y="0"/>
                    </a:lnTo>
                    <a:lnTo>
                      <a:pt x="58" y="0"/>
                    </a:lnTo>
                    <a:close/>
                    <a:moveTo>
                      <a:pt x="71" y="324"/>
                    </a:moveTo>
                    <a:lnTo>
                      <a:pt x="73" y="328"/>
                    </a:lnTo>
                    <a:lnTo>
                      <a:pt x="75" y="326"/>
                    </a:lnTo>
                    <a:lnTo>
                      <a:pt x="75" y="324"/>
                    </a:lnTo>
                    <a:lnTo>
                      <a:pt x="73" y="323"/>
                    </a:lnTo>
                    <a:lnTo>
                      <a:pt x="71" y="324"/>
                    </a:lnTo>
                    <a:lnTo>
                      <a:pt x="71" y="324"/>
                    </a:lnTo>
                    <a:close/>
                    <a:moveTo>
                      <a:pt x="56" y="303"/>
                    </a:moveTo>
                    <a:lnTo>
                      <a:pt x="56" y="308"/>
                    </a:lnTo>
                    <a:lnTo>
                      <a:pt x="58" y="304"/>
                    </a:lnTo>
                    <a:lnTo>
                      <a:pt x="56" y="303"/>
                    </a:lnTo>
                    <a:lnTo>
                      <a:pt x="56" y="303"/>
                    </a:lnTo>
                    <a:lnTo>
                      <a:pt x="56" y="303"/>
                    </a:lnTo>
                    <a:close/>
                    <a:moveTo>
                      <a:pt x="38" y="291"/>
                    </a:moveTo>
                    <a:lnTo>
                      <a:pt x="38" y="294"/>
                    </a:lnTo>
                    <a:lnTo>
                      <a:pt x="38" y="296"/>
                    </a:lnTo>
                    <a:lnTo>
                      <a:pt x="38" y="301"/>
                    </a:lnTo>
                    <a:lnTo>
                      <a:pt x="41" y="296"/>
                    </a:lnTo>
                    <a:lnTo>
                      <a:pt x="41" y="291"/>
                    </a:lnTo>
                    <a:lnTo>
                      <a:pt x="41" y="291"/>
                    </a:lnTo>
                    <a:lnTo>
                      <a:pt x="38" y="291"/>
                    </a:lnTo>
                    <a:lnTo>
                      <a:pt x="38" y="291"/>
                    </a:lnTo>
                    <a:close/>
                    <a:moveTo>
                      <a:pt x="126" y="196"/>
                    </a:moveTo>
                    <a:lnTo>
                      <a:pt x="128" y="201"/>
                    </a:lnTo>
                    <a:lnTo>
                      <a:pt x="131" y="203"/>
                    </a:lnTo>
                    <a:lnTo>
                      <a:pt x="133" y="203"/>
                    </a:lnTo>
                    <a:lnTo>
                      <a:pt x="126" y="196"/>
                    </a:lnTo>
                    <a:lnTo>
                      <a:pt x="126" y="196"/>
                    </a:lnTo>
                    <a:close/>
                    <a:moveTo>
                      <a:pt x="80" y="251"/>
                    </a:moveTo>
                    <a:lnTo>
                      <a:pt x="75" y="253"/>
                    </a:lnTo>
                    <a:lnTo>
                      <a:pt x="78" y="253"/>
                    </a:lnTo>
                    <a:lnTo>
                      <a:pt x="80" y="251"/>
                    </a:lnTo>
                    <a:lnTo>
                      <a:pt x="80" y="251"/>
                    </a:lnTo>
                    <a:close/>
                    <a:moveTo>
                      <a:pt x="80" y="256"/>
                    </a:moveTo>
                    <a:lnTo>
                      <a:pt x="76" y="258"/>
                    </a:lnTo>
                    <a:lnTo>
                      <a:pt x="76" y="261"/>
                    </a:lnTo>
                    <a:lnTo>
                      <a:pt x="81" y="263"/>
                    </a:lnTo>
                    <a:lnTo>
                      <a:pt x="81" y="260"/>
                    </a:lnTo>
                    <a:lnTo>
                      <a:pt x="80" y="25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8" name="Freeform 23">
                <a:extLst>
                  <a:ext uri="{FF2B5EF4-FFF2-40B4-BE49-F238E27FC236}">
                    <a16:creationId xmlns:a16="http://schemas.microsoft.com/office/drawing/2014/main" xmlns="" id="{8927DEDB-7569-43E7-AEC6-8DF6C7F09E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04060" y="2928348"/>
                <a:ext cx="114516" cy="226194"/>
              </a:xfrm>
              <a:custGeom>
                <a:avLst/>
                <a:gdLst/>
                <a:ahLst/>
                <a:cxnLst>
                  <a:cxn ang="0">
                    <a:pos x="120" y="5"/>
                  </a:cxn>
                  <a:cxn ang="0">
                    <a:pos x="138" y="33"/>
                  </a:cxn>
                  <a:cxn ang="0">
                    <a:pos x="131" y="63"/>
                  </a:cxn>
                  <a:cxn ang="0">
                    <a:pos x="121" y="75"/>
                  </a:cxn>
                  <a:cxn ang="0">
                    <a:pos x="125" y="93"/>
                  </a:cxn>
                  <a:cxn ang="0">
                    <a:pos x="148" y="104"/>
                  </a:cxn>
                  <a:cxn ang="0">
                    <a:pos x="158" y="118"/>
                  </a:cxn>
                  <a:cxn ang="0">
                    <a:pos x="178" y="124"/>
                  </a:cxn>
                  <a:cxn ang="0">
                    <a:pos x="166" y="149"/>
                  </a:cxn>
                  <a:cxn ang="0">
                    <a:pos x="184" y="156"/>
                  </a:cxn>
                  <a:cxn ang="0">
                    <a:pos x="216" y="158"/>
                  </a:cxn>
                  <a:cxn ang="0">
                    <a:pos x="201" y="179"/>
                  </a:cxn>
                  <a:cxn ang="0">
                    <a:pos x="178" y="192"/>
                  </a:cxn>
                  <a:cxn ang="0">
                    <a:pos x="168" y="207"/>
                  </a:cxn>
                  <a:cxn ang="0">
                    <a:pos x="141" y="224"/>
                  </a:cxn>
                  <a:cxn ang="0">
                    <a:pos x="136" y="244"/>
                  </a:cxn>
                  <a:cxn ang="0">
                    <a:pos x="161" y="274"/>
                  </a:cxn>
                  <a:cxn ang="0">
                    <a:pos x="165" y="295"/>
                  </a:cxn>
                  <a:cxn ang="0">
                    <a:pos x="171" y="332"/>
                  </a:cxn>
                  <a:cxn ang="0">
                    <a:pos x="188" y="364"/>
                  </a:cxn>
                  <a:cxn ang="0">
                    <a:pos x="196" y="395"/>
                  </a:cxn>
                  <a:cxn ang="0">
                    <a:pos x="178" y="427"/>
                  </a:cxn>
                  <a:cxn ang="0">
                    <a:pos x="171" y="422"/>
                  </a:cxn>
                  <a:cxn ang="0">
                    <a:pos x="176" y="410"/>
                  </a:cxn>
                  <a:cxn ang="0">
                    <a:pos x="176" y="388"/>
                  </a:cxn>
                  <a:cxn ang="0">
                    <a:pos x="171" y="359"/>
                  </a:cxn>
                  <a:cxn ang="0">
                    <a:pos x="161" y="350"/>
                  </a:cxn>
                  <a:cxn ang="0">
                    <a:pos x="151" y="324"/>
                  </a:cxn>
                  <a:cxn ang="0">
                    <a:pos x="145" y="292"/>
                  </a:cxn>
                  <a:cxn ang="0">
                    <a:pos x="138" y="284"/>
                  </a:cxn>
                  <a:cxn ang="0">
                    <a:pos x="123" y="266"/>
                  </a:cxn>
                  <a:cxn ang="0">
                    <a:pos x="123" y="271"/>
                  </a:cxn>
                  <a:cxn ang="0">
                    <a:pos x="108" y="280"/>
                  </a:cxn>
                  <a:cxn ang="0">
                    <a:pos x="103" y="289"/>
                  </a:cxn>
                  <a:cxn ang="0">
                    <a:pos x="81" y="297"/>
                  </a:cxn>
                  <a:cxn ang="0">
                    <a:pos x="68" y="302"/>
                  </a:cxn>
                  <a:cxn ang="0">
                    <a:pos x="63" y="294"/>
                  </a:cxn>
                  <a:cxn ang="0">
                    <a:pos x="68" y="266"/>
                  </a:cxn>
                  <a:cxn ang="0">
                    <a:pos x="58" y="242"/>
                  </a:cxn>
                  <a:cxn ang="0">
                    <a:pos x="43" y="219"/>
                  </a:cxn>
                  <a:cxn ang="0">
                    <a:pos x="28" y="217"/>
                  </a:cxn>
                  <a:cxn ang="0">
                    <a:pos x="37" y="217"/>
                  </a:cxn>
                  <a:cxn ang="0">
                    <a:pos x="38" y="204"/>
                  </a:cxn>
                  <a:cxn ang="0">
                    <a:pos x="18" y="201"/>
                  </a:cxn>
                  <a:cxn ang="0">
                    <a:pos x="15" y="197"/>
                  </a:cxn>
                  <a:cxn ang="0">
                    <a:pos x="2" y="174"/>
                  </a:cxn>
                  <a:cxn ang="0">
                    <a:pos x="13" y="153"/>
                  </a:cxn>
                  <a:cxn ang="0">
                    <a:pos x="23" y="129"/>
                  </a:cxn>
                  <a:cxn ang="0">
                    <a:pos x="37" y="106"/>
                  </a:cxn>
                  <a:cxn ang="0">
                    <a:pos x="48" y="61"/>
                  </a:cxn>
                  <a:cxn ang="0">
                    <a:pos x="70" y="26"/>
                  </a:cxn>
                  <a:cxn ang="0">
                    <a:pos x="95" y="15"/>
                  </a:cxn>
                  <a:cxn ang="0">
                    <a:pos x="32" y="232"/>
                  </a:cxn>
                </a:cxnLst>
                <a:rect l="0" t="0" r="r" b="b"/>
                <a:pathLst>
                  <a:path w="216" h="437">
                    <a:moveTo>
                      <a:pt x="98" y="1"/>
                    </a:moveTo>
                    <a:lnTo>
                      <a:pt x="101" y="0"/>
                    </a:lnTo>
                    <a:lnTo>
                      <a:pt x="106" y="1"/>
                    </a:lnTo>
                    <a:lnTo>
                      <a:pt x="111" y="0"/>
                    </a:lnTo>
                    <a:lnTo>
                      <a:pt x="116" y="0"/>
                    </a:lnTo>
                    <a:lnTo>
                      <a:pt x="120" y="5"/>
                    </a:lnTo>
                    <a:lnTo>
                      <a:pt x="125" y="8"/>
                    </a:lnTo>
                    <a:lnTo>
                      <a:pt x="125" y="15"/>
                    </a:lnTo>
                    <a:lnTo>
                      <a:pt x="130" y="15"/>
                    </a:lnTo>
                    <a:lnTo>
                      <a:pt x="135" y="20"/>
                    </a:lnTo>
                    <a:lnTo>
                      <a:pt x="135" y="26"/>
                    </a:lnTo>
                    <a:lnTo>
                      <a:pt x="138" y="33"/>
                    </a:lnTo>
                    <a:lnTo>
                      <a:pt x="138" y="40"/>
                    </a:lnTo>
                    <a:lnTo>
                      <a:pt x="138" y="50"/>
                    </a:lnTo>
                    <a:lnTo>
                      <a:pt x="138" y="55"/>
                    </a:lnTo>
                    <a:lnTo>
                      <a:pt x="136" y="56"/>
                    </a:lnTo>
                    <a:lnTo>
                      <a:pt x="131" y="60"/>
                    </a:lnTo>
                    <a:lnTo>
                      <a:pt x="131" y="63"/>
                    </a:lnTo>
                    <a:lnTo>
                      <a:pt x="128" y="63"/>
                    </a:lnTo>
                    <a:lnTo>
                      <a:pt x="128" y="66"/>
                    </a:lnTo>
                    <a:lnTo>
                      <a:pt x="130" y="71"/>
                    </a:lnTo>
                    <a:lnTo>
                      <a:pt x="128" y="73"/>
                    </a:lnTo>
                    <a:lnTo>
                      <a:pt x="125" y="73"/>
                    </a:lnTo>
                    <a:lnTo>
                      <a:pt x="121" y="75"/>
                    </a:lnTo>
                    <a:lnTo>
                      <a:pt x="120" y="80"/>
                    </a:lnTo>
                    <a:lnTo>
                      <a:pt x="121" y="81"/>
                    </a:lnTo>
                    <a:lnTo>
                      <a:pt x="120" y="84"/>
                    </a:lnTo>
                    <a:lnTo>
                      <a:pt x="120" y="89"/>
                    </a:lnTo>
                    <a:lnTo>
                      <a:pt x="123" y="91"/>
                    </a:lnTo>
                    <a:lnTo>
                      <a:pt x="125" y="93"/>
                    </a:lnTo>
                    <a:lnTo>
                      <a:pt x="128" y="96"/>
                    </a:lnTo>
                    <a:lnTo>
                      <a:pt x="128" y="101"/>
                    </a:lnTo>
                    <a:lnTo>
                      <a:pt x="130" y="106"/>
                    </a:lnTo>
                    <a:lnTo>
                      <a:pt x="136" y="103"/>
                    </a:lnTo>
                    <a:lnTo>
                      <a:pt x="146" y="101"/>
                    </a:lnTo>
                    <a:lnTo>
                      <a:pt x="148" y="104"/>
                    </a:lnTo>
                    <a:lnTo>
                      <a:pt x="146" y="106"/>
                    </a:lnTo>
                    <a:lnTo>
                      <a:pt x="150" y="109"/>
                    </a:lnTo>
                    <a:lnTo>
                      <a:pt x="156" y="108"/>
                    </a:lnTo>
                    <a:lnTo>
                      <a:pt x="156" y="111"/>
                    </a:lnTo>
                    <a:lnTo>
                      <a:pt x="155" y="114"/>
                    </a:lnTo>
                    <a:lnTo>
                      <a:pt x="158" y="118"/>
                    </a:lnTo>
                    <a:lnTo>
                      <a:pt x="165" y="119"/>
                    </a:lnTo>
                    <a:lnTo>
                      <a:pt x="163" y="123"/>
                    </a:lnTo>
                    <a:lnTo>
                      <a:pt x="165" y="124"/>
                    </a:lnTo>
                    <a:lnTo>
                      <a:pt x="166" y="123"/>
                    </a:lnTo>
                    <a:lnTo>
                      <a:pt x="173" y="123"/>
                    </a:lnTo>
                    <a:lnTo>
                      <a:pt x="178" y="124"/>
                    </a:lnTo>
                    <a:lnTo>
                      <a:pt x="178" y="128"/>
                    </a:lnTo>
                    <a:lnTo>
                      <a:pt x="176" y="133"/>
                    </a:lnTo>
                    <a:lnTo>
                      <a:pt x="176" y="136"/>
                    </a:lnTo>
                    <a:lnTo>
                      <a:pt x="169" y="143"/>
                    </a:lnTo>
                    <a:lnTo>
                      <a:pt x="166" y="146"/>
                    </a:lnTo>
                    <a:lnTo>
                      <a:pt x="166" y="149"/>
                    </a:lnTo>
                    <a:lnTo>
                      <a:pt x="169" y="148"/>
                    </a:lnTo>
                    <a:lnTo>
                      <a:pt x="178" y="149"/>
                    </a:lnTo>
                    <a:lnTo>
                      <a:pt x="179" y="149"/>
                    </a:lnTo>
                    <a:lnTo>
                      <a:pt x="183" y="148"/>
                    </a:lnTo>
                    <a:lnTo>
                      <a:pt x="186" y="151"/>
                    </a:lnTo>
                    <a:lnTo>
                      <a:pt x="184" y="156"/>
                    </a:lnTo>
                    <a:lnTo>
                      <a:pt x="186" y="161"/>
                    </a:lnTo>
                    <a:lnTo>
                      <a:pt x="191" y="163"/>
                    </a:lnTo>
                    <a:lnTo>
                      <a:pt x="194" y="161"/>
                    </a:lnTo>
                    <a:lnTo>
                      <a:pt x="201" y="161"/>
                    </a:lnTo>
                    <a:lnTo>
                      <a:pt x="211" y="156"/>
                    </a:lnTo>
                    <a:lnTo>
                      <a:pt x="216" y="158"/>
                    </a:lnTo>
                    <a:lnTo>
                      <a:pt x="216" y="163"/>
                    </a:lnTo>
                    <a:lnTo>
                      <a:pt x="209" y="168"/>
                    </a:lnTo>
                    <a:lnTo>
                      <a:pt x="201" y="169"/>
                    </a:lnTo>
                    <a:lnTo>
                      <a:pt x="201" y="173"/>
                    </a:lnTo>
                    <a:lnTo>
                      <a:pt x="199" y="176"/>
                    </a:lnTo>
                    <a:lnTo>
                      <a:pt x="201" y="179"/>
                    </a:lnTo>
                    <a:lnTo>
                      <a:pt x="196" y="182"/>
                    </a:lnTo>
                    <a:lnTo>
                      <a:pt x="194" y="182"/>
                    </a:lnTo>
                    <a:lnTo>
                      <a:pt x="191" y="189"/>
                    </a:lnTo>
                    <a:lnTo>
                      <a:pt x="183" y="189"/>
                    </a:lnTo>
                    <a:lnTo>
                      <a:pt x="178" y="191"/>
                    </a:lnTo>
                    <a:lnTo>
                      <a:pt x="178" y="192"/>
                    </a:lnTo>
                    <a:lnTo>
                      <a:pt x="181" y="196"/>
                    </a:lnTo>
                    <a:lnTo>
                      <a:pt x="179" y="199"/>
                    </a:lnTo>
                    <a:lnTo>
                      <a:pt x="173" y="197"/>
                    </a:lnTo>
                    <a:lnTo>
                      <a:pt x="169" y="201"/>
                    </a:lnTo>
                    <a:lnTo>
                      <a:pt x="169" y="206"/>
                    </a:lnTo>
                    <a:lnTo>
                      <a:pt x="168" y="207"/>
                    </a:lnTo>
                    <a:lnTo>
                      <a:pt x="163" y="207"/>
                    </a:lnTo>
                    <a:lnTo>
                      <a:pt x="156" y="212"/>
                    </a:lnTo>
                    <a:lnTo>
                      <a:pt x="148" y="209"/>
                    </a:lnTo>
                    <a:lnTo>
                      <a:pt x="145" y="214"/>
                    </a:lnTo>
                    <a:lnTo>
                      <a:pt x="145" y="221"/>
                    </a:lnTo>
                    <a:lnTo>
                      <a:pt x="141" y="224"/>
                    </a:lnTo>
                    <a:lnTo>
                      <a:pt x="141" y="231"/>
                    </a:lnTo>
                    <a:lnTo>
                      <a:pt x="143" y="234"/>
                    </a:lnTo>
                    <a:lnTo>
                      <a:pt x="140" y="237"/>
                    </a:lnTo>
                    <a:lnTo>
                      <a:pt x="133" y="239"/>
                    </a:lnTo>
                    <a:lnTo>
                      <a:pt x="133" y="242"/>
                    </a:lnTo>
                    <a:lnTo>
                      <a:pt x="136" y="244"/>
                    </a:lnTo>
                    <a:lnTo>
                      <a:pt x="141" y="251"/>
                    </a:lnTo>
                    <a:lnTo>
                      <a:pt x="145" y="254"/>
                    </a:lnTo>
                    <a:lnTo>
                      <a:pt x="146" y="257"/>
                    </a:lnTo>
                    <a:lnTo>
                      <a:pt x="153" y="261"/>
                    </a:lnTo>
                    <a:lnTo>
                      <a:pt x="158" y="272"/>
                    </a:lnTo>
                    <a:lnTo>
                      <a:pt x="161" y="274"/>
                    </a:lnTo>
                    <a:lnTo>
                      <a:pt x="165" y="279"/>
                    </a:lnTo>
                    <a:lnTo>
                      <a:pt x="166" y="284"/>
                    </a:lnTo>
                    <a:lnTo>
                      <a:pt x="171" y="285"/>
                    </a:lnTo>
                    <a:lnTo>
                      <a:pt x="171" y="290"/>
                    </a:lnTo>
                    <a:lnTo>
                      <a:pt x="166" y="292"/>
                    </a:lnTo>
                    <a:lnTo>
                      <a:pt x="165" y="295"/>
                    </a:lnTo>
                    <a:lnTo>
                      <a:pt x="168" y="307"/>
                    </a:lnTo>
                    <a:lnTo>
                      <a:pt x="166" y="310"/>
                    </a:lnTo>
                    <a:lnTo>
                      <a:pt x="161" y="312"/>
                    </a:lnTo>
                    <a:lnTo>
                      <a:pt x="165" y="320"/>
                    </a:lnTo>
                    <a:lnTo>
                      <a:pt x="165" y="324"/>
                    </a:lnTo>
                    <a:lnTo>
                      <a:pt x="171" y="332"/>
                    </a:lnTo>
                    <a:lnTo>
                      <a:pt x="179" y="337"/>
                    </a:lnTo>
                    <a:lnTo>
                      <a:pt x="186" y="342"/>
                    </a:lnTo>
                    <a:lnTo>
                      <a:pt x="189" y="352"/>
                    </a:lnTo>
                    <a:lnTo>
                      <a:pt x="186" y="355"/>
                    </a:lnTo>
                    <a:lnTo>
                      <a:pt x="188" y="360"/>
                    </a:lnTo>
                    <a:lnTo>
                      <a:pt x="188" y="364"/>
                    </a:lnTo>
                    <a:lnTo>
                      <a:pt x="189" y="367"/>
                    </a:lnTo>
                    <a:lnTo>
                      <a:pt x="191" y="374"/>
                    </a:lnTo>
                    <a:lnTo>
                      <a:pt x="193" y="377"/>
                    </a:lnTo>
                    <a:lnTo>
                      <a:pt x="193" y="383"/>
                    </a:lnTo>
                    <a:lnTo>
                      <a:pt x="196" y="388"/>
                    </a:lnTo>
                    <a:lnTo>
                      <a:pt x="196" y="395"/>
                    </a:lnTo>
                    <a:lnTo>
                      <a:pt x="193" y="397"/>
                    </a:lnTo>
                    <a:lnTo>
                      <a:pt x="188" y="412"/>
                    </a:lnTo>
                    <a:lnTo>
                      <a:pt x="183" y="415"/>
                    </a:lnTo>
                    <a:lnTo>
                      <a:pt x="181" y="420"/>
                    </a:lnTo>
                    <a:lnTo>
                      <a:pt x="179" y="423"/>
                    </a:lnTo>
                    <a:lnTo>
                      <a:pt x="178" y="427"/>
                    </a:lnTo>
                    <a:lnTo>
                      <a:pt x="178" y="427"/>
                    </a:lnTo>
                    <a:lnTo>
                      <a:pt x="176" y="432"/>
                    </a:lnTo>
                    <a:lnTo>
                      <a:pt x="174" y="437"/>
                    </a:lnTo>
                    <a:lnTo>
                      <a:pt x="173" y="430"/>
                    </a:lnTo>
                    <a:lnTo>
                      <a:pt x="173" y="425"/>
                    </a:lnTo>
                    <a:lnTo>
                      <a:pt x="171" y="422"/>
                    </a:lnTo>
                    <a:lnTo>
                      <a:pt x="171" y="420"/>
                    </a:lnTo>
                    <a:lnTo>
                      <a:pt x="173" y="420"/>
                    </a:lnTo>
                    <a:lnTo>
                      <a:pt x="174" y="418"/>
                    </a:lnTo>
                    <a:lnTo>
                      <a:pt x="178" y="415"/>
                    </a:lnTo>
                    <a:lnTo>
                      <a:pt x="178" y="410"/>
                    </a:lnTo>
                    <a:lnTo>
                      <a:pt x="176" y="410"/>
                    </a:lnTo>
                    <a:lnTo>
                      <a:pt x="176" y="403"/>
                    </a:lnTo>
                    <a:lnTo>
                      <a:pt x="178" y="403"/>
                    </a:lnTo>
                    <a:lnTo>
                      <a:pt x="179" y="400"/>
                    </a:lnTo>
                    <a:lnTo>
                      <a:pt x="178" y="395"/>
                    </a:lnTo>
                    <a:lnTo>
                      <a:pt x="181" y="392"/>
                    </a:lnTo>
                    <a:lnTo>
                      <a:pt x="176" y="388"/>
                    </a:lnTo>
                    <a:lnTo>
                      <a:pt x="174" y="385"/>
                    </a:lnTo>
                    <a:lnTo>
                      <a:pt x="174" y="380"/>
                    </a:lnTo>
                    <a:lnTo>
                      <a:pt x="176" y="378"/>
                    </a:lnTo>
                    <a:lnTo>
                      <a:pt x="174" y="374"/>
                    </a:lnTo>
                    <a:lnTo>
                      <a:pt x="173" y="372"/>
                    </a:lnTo>
                    <a:lnTo>
                      <a:pt x="171" y="359"/>
                    </a:lnTo>
                    <a:lnTo>
                      <a:pt x="168" y="355"/>
                    </a:lnTo>
                    <a:lnTo>
                      <a:pt x="166" y="352"/>
                    </a:lnTo>
                    <a:lnTo>
                      <a:pt x="163" y="345"/>
                    </a:lnTo>
                    <a:lnTo>
                      <a:pt x="161" y="354"/>
                    </a:lnTo>
                    <a:lnTo>
                      <a:pt x="160" y="354"/>
                    </a:lnTo>
                    <a:lnTo>
                      <a:pt x="161" y="350"/>
                    </a:lnTo>
                    <a:lnTo>
                      <a:pt x="158" y="347"/>
                    </a:lnTo>
                    <a:lnTo>
                      <a:pt x="158" y="337"/>
                    </a:lnTo>
                    <a:lnTo>
                      <a:pt x="155" y="334"/>
                    </a:lnTo>
                    <a:lnTo>
                      <a:pt x="155" y="329"/>
                    </a:lnTo>
                    <a:lnTo>
                      <a:pt x="156" y="327"/>
                    </a:lnTo>
                    <a:lnTo>
                      <a:pt x="151" y="324"/>
                    </a:lnTo>
                    <a:lnTo>
                      <a:pt x="150" y="315"/>
                    </a:lnTo>
                    <a:lnTo>
                      <a:pt x="150" y="315"/>
                    </a:lnTo>
                    <a:lnTo>
                      <a:pt x="146" y="299"/>
                    </a:lnTo>
                    <a:lnTo>
                      <a:pt x="145" y="297"/>
                    </a:lnTo>
                    <a:lnTo>
                      <a:pt x="143" y="294"/>
                    </a:lnTo>
                    <a:lnTo>
                      <a:pt x="145" y="292"/>
                    </a:lnTo>
                    <a:lnTo>
                      <a:pt x="145" y="290"/>
                    </a:lnTo>
                    <a:lnTo>
                      <a:pt x="141" y="285"/>
                    </a:lnTo>
                    <a:lnTo>
                      <a:pt x="143" y="284"/>
                    </a:lnTo>
                    <a:lnTo>
                      <a:pt x="143" y="280"/>
                    </a:lnTo>
                    <a:lnTo>
                      <a:pt x="141" y="284"/>
                    </a:lnTo>
                    <a:lnTo>
                      <a:pt x="138" y="284"/>
                    </a:lnTo>
                    <a:lnTo>
                      <a:pt x="135" y="284"/>
                    </a:lnTo>
                    <a:lnTo>
                      <a:pt x="133" y="279"/>
                    </a:lnTo>
                    <a:lnTo>
                      <a:pt x="131" y="277"/>
                    </a:lnTo>
                    <a:lnTo>
                      <a:pt x="126" y="269"/>
                    </a:lnTo>
                    <a:lnTo>
                      <a:pt x="125" y="266"/>
                    </a:lnTo>
                    <a:lnTo>
                      <a:pt x="123" y="266"/>
                    </a:lnTo>
                    <a:lnTo>
                      <a:pt x="123" y="264"/>
                    </a:lnTo>
                    <a:lnTo>
                      <a:pt x="118" y="261"/>
                    </a:lnTo>
                    <a:lnTo>
                      <a:pt x="121" y="264"/>
                    </a:lnTo>
                    <a:lnTo>
                      <a:pt x="120" y="266"/>
                    </a:lnTo>
                    <a:lnTo>
                      <a:pt x="120" y="267"/>
                    </a:lnTo>
                    <a:lnTo>
                      <a:pt x="123" y="271"/>
                    </a:lnTo>
                    <a:lnTo>
                      <a:pt x="121" y="274"/>
                    </a:lnTo>
                    <a:lnTo>
                      <a:pt x="120" y="276"/>
                    </a:lnTo>
                    <a:lnTo>
                      <a:pt x="121" y="279"/>
                    </a:lnTo>
                    <a:lnTo>
                      <a:pt x="115" y="284"/>
                    </a:lnTo>
                    <a:lnTo>
                      <a:pt x="110" y="284"/>
                    </a:lnTo>
                    <a:lnTo>
                      <a:pt x="108" y="280"/>
                    </a:lnTo>
                    <a:lnTo>
                      <a:pt x="106" y="280"/>
                    </a:lnTo>
                    <a:lnTo>
                      <a:pt x="108" y="284"/>
                    </a:lnTo>
                    <a:lnTo>
                      <a:pt x="108" y="285"/>
                    </a:lnTo>
                    <a:lnTo>
                      <a:pt x="111" y="285"/>
                    </a:lnTo>
                    <a:lnTo>
                      <a:pt x="106" y="289"/>
                    </a:lnTo>
                    <a:lnTo>
                      <a:pt x="103" y="289"/>
                    </a:lnTo>
                    <a:lnTo>
                      <a:pt x="100" y="287"/>
                    </a:lnTo>
                    <a:lnTo>
                      <a:pt x="98" y="290"/>
                    </a:lnTo>
                    <a:lnTo>
                      <a:pt x="90" y="297"/>
                    </a:lnTo>
                    <a:lnTo>
                      <a:pt x="85" y="297"/>
                    </a:lnTo>
                    <a:lnTo>
                      <a:pt x="83" y="297"/>
                    </a:lnTo>
                    <a:lnTo>
                      <a:pt x="81" y="297"/>
                    </a:lnTo>
                    <a:lnTo>
                      <a:pt x="81" y="295"/>
                    </a:lnTo>
                    <a:lnTo>
                      <a:pt x="80" y="299"/>
                    </a:lnTo>
                    <a:lnTo>
                      <a:pt x="78" y="299"/>
                    </a:lnTo>
                    <a:lnTo>
                      <a:pt x="75" y="295"/>
                    </a:lnTo>
                    <a:lnTo>
                      <a:pt x="68" y="299"/>
                    </a:lnTo>
                    <a:lnTo>
                      <a:pt x="68" y="302"/>
                    </a:lnTo>
                    <a:lnTo>
                      <a:pt x="65" y="302"/>
                    </a:lnTo>
                    <a:lnTo>
                      <a:pt x="65" y="295"/>
                    </a:lnTo>
                    <a:lnTo>
                      <a:pt x="71" y="290"/>
                    </a:lnTo>
                    <a:lnTo>
                      <a:pt x="71" y="284"/>
                    </a:lnTo>
                    <a:lnTo>
                      <a:pt x="70" y="290"/>
                    </a:lnTo>
                    <a:lnTo>
                      <a:pt x="63" y="294"/>
                    </a:lnTo>
                    <a:lnTo>
                      <a:pt x="60" y="299"/>
                    </a:lnTo>
                    <a:lnTo>
                      <a:pt x="60" y="297"/>
                    </a:lnTo>
                    <a:lnTo>
                      <a:pt x="60" y="295"/>
                    </a:lnTo>
                    <a:lnTo>
                      <a:pt x="58" y="290"/>
                    </a:lnTo>
                    <a:lnTo>
                      <a:pt x="63" y="269"/>
                    </a:lnTo>
                    <a:lnTo>
                      <a:pt x="68" y="266"/>
                    </a:lnTo>
                    <a:lnTo>
                      <a:pt x="66" y="264"/>
                    </a:lnTo>
                    <a:lnTo>
                      <a:pt x="62" y="254"/>
                    </a:lnTo>
                    <a:lnTo>
                      <a:pt x="62" y="246"/>
                    </a:lnTo>
                    <a:lnTo>
                      <a:pt x="58" y="246"/>
                    </a:lnTo>
                    <a:lnTo>
                      <a:pt x="58" y="242"/>
                    </a:lnTo>
                    <a:lnTo>
                      <a:pt x="58" y="242"/>
                    </a:lnTo>
                    <a:lnTo>
                      <a:pt x="55" y="239"/>
                    </a:lnTo>
                    <a:lnTo>
                      <a:pt x="53" y="232"/>
                    </a:lnTo>
                    <a:lnTo>
                      <a:pt x="52" y="229"/>
                    </a:lnTo>
                    <a:lnTo>
                      <a:pt x="48" y="226"/>
                    </a:lnTo>
                    <a:lnTo>
                      <a:pt x="48" y="222"/>
                    </a:lnTo>
                    <a:lnTo>
                      <a:pt x="43" y="219"/>
                    </a:lnTo>
                    <a:lnTo>
                      <a:pt x="45" y="222"/>
                    </a:lnTo>
                    <a:lnTo>
                      <a:pt x="47" y="231"/>
                    </a:lnTo>
                    <a:lnTo>
                      <a:pt x="37" y="227"/>
                    </a:lnTo>
                    <a:lnTo>
                      <a:pt x="33" y="224"/>
                    </a:lnTo>
                    <a:lnTo>
                      <a:pt x="33" y="221"/>
                    </a:lnTo>
                    <a:lnTo>
                      <a:pt x="28" y="217"/>
                    </a:lnTo>
                    <a:lnTo>
                      <a:pt x="28" y="216"/>
                    </a:lnTo>
                    <a:lnTo>
                      <a:pt x="32" y="216"/>
                    </a:lnTo>
                    <a:lnTo>
                      <a:pt x="33" y="219"/>
                    </a:lnTo>
                    <a:lnTo>
                      <a:pt x="37" y="221"/>
                    </a:lnTo>
                    <a:lnTo>
                      <a:pt x="38" y="219"/>
                    </a:lnTo>
                    <a:lnTo>
                      <a:pt x="37" y="217"/>
                    </a:lnTo>
                    <a:lnTo>
                      <a:pt x="33" y="216"/>
                    </a:lnTo>
                    <a:lnTo>
                      <a:pt x="38" y="212"/>
                    </a:lnTo>
                    <a:lnTo>
                      <a:pt x="40" y="216"/>
                    </a:lnTo>
                    <a:lnTo>
                      <a:pt x="43" y="214"/>
                    </a:lnTo>
                    <a:lnTo>
                      <a:pt x="43" y="211"/>
                    </a:lnTo>
                    <a:lnTo>
                      <a:pt x="38" y="204"/>
                    </a:lnTo>
                    <a:lnTo>
                      <a:pt x="30" y="204"/>
                    </a:lnTo>
                    <a:lnTo>
                      <a:pt x="28" y="201"/>
                    </a:lnTo>
                    <a:lnTo>
                      <a:pt x="25" y="199"/>
                    </a:lnTo>
                    <a:lnTo>
                      <a:pt x="23" y="197"/>
                    </a:lnTo>
                    <a:lnTo>
                      <a:pt x="23" y="199"/>
                    </a:lnTo>
                    <a:lnTo>
                      <a:pt x="18" y="201"/>
                    </a:lnTo>
                    <a:lnTo>
                      <a:pt x="18" y="199"/>
                    </a:lnTo>
                    <a:lnTo>
                      <a:pt x="22" y="194"/>
                    </a:lnTo>
                    <a:lnTo>
                      <a:pt x="17" y="196"/>
                    </a:lnTo>
                    <a:lnTo>
                      <a:pt x="13" y="192"/>
                    </a:lnTo>
                    <a:lnTo>
                      <a:pt x="13" y="194"/>
                    </a:lnTo>
                    <a:lnTo>
                      <a:pt x="15" y="197"/>
                    </a:lnTo>
                    <a:lnTo>
                      <a:pt x="5" y="189"/>
                    </a:lnTo>
                    <a:lnTo>
                      <a:pt x="3" y="184"/>
                    </a:lnTo>
                    <a:lnTo>
                      <a:pt x="0" y="179"/>
                    </a:lnTo>
                    <a:lnTo>
                      <a:pt x="0" y="179"/>
                    </a:lnTo>
                    <a:lnTo>
                      <a:pt x="0" y="178"/>
                    </a:lnTo>
                    <a:lnTo>
                      <a:pt x="2" y="174"/>
                    </a:lnTo>
                    <a:lnTo>
                      <a:pt x="5" y="168"/>
                    </a:lnTo>
                    <a:lnTo>
                      <a:pt x="8" y="169"/>
                    </a:lnTo>
                    <a:lnTo>
                      <a:pt x="10" y="164"/>
                    </a:lnTo>
                    <a:lnTo>
                      <a:pt x="10" y="156"/>
                    </a:lnTo>
                    <a:lnTo>
                      <a:pt x="12" y="153"/>
                    </a:lnTo>
                    <a:lnTo>
                      <a:pt x="13" y="153"/>
                    </a:lnTo>
                    <a:lnTo>
                      <a:pt x="17" y="153"/>
                    </a:lnTo>
                    <a:lnTo>
                      <a:pt x="18" y="144"/>
                    </a:lnTo>
                    <a:lnTo>
                      <a:pt x="18" y="141"/>
                    </a:lnTo>
                    <a:lnTo>
                      <a:pt x="18" y="134"/>
                    </a:lnTo>
                    <a:lnTo>
                      <a:pt x="18" y="129"/>
                    </a:lnTo>
                    <a:lnTo>
                      <a:pt x="23" y="129"/>
                    </a:lnTo>
                    <a:lnTo>
                      <a:pt x="23" y="123"/>
                    </a:lnTo>
                    <a:lnTo>
                      <a:pt x="23" y="116"/>
                    </a:lnTo>
                    <a:lnTo>
                      <a:pt x="20" y="106"/>
                    </a:lnTo>
                    <a:lnTo>
                      <a:pt x="25" y="106"/>
                    </a:lnTo>
                    <a:lnTo>
                      <a:pt x="30" y="108"/>
                    </a:lnTo>
                    <a:lnTo>
                      <a:pt x="37" y="106"/>
                    </a:lnTo>
                    <a:lnTo>
                      <a:pt x="40" y="99"/>
                    </a:lnTo>
                    <a:lnTo>
                      <a:pt x="42" y="89"/>
                    </a:lnTo>
                    <a:lnTo>
                      <a:pt x="48" y="78"/>
                    </a:lnTo>
                    <a:lnTo>
                      <a:pt x="42" y="75"/>
                    </a:lnTo>
                    <a:lnTo>
                      <a:pt x="42" y="71"/>
                    </a:lnTo>
                    <a:lnTo>
                      <a:pt x="48" y="61"/>
                    </a:lnTo>
                    <a:lnTo>
                      <a:pt x="52" y="53"/>
                    </a:lnTo>
                    <a:lnTo>
                      <a:pt x="50" y="51"/>
                    </a:lnTo>
                    <a:lnTo>
                      <a:pt x="50" y="45"/>
                    </a:lnTo>
                    <a:lnTo>
                      <a:pt x="58" y="35"/>
                    </a:lnTo>
                    <a:lnTo>
                      <a:pt x="63" y="33"/>
                    </a:lnTo>
                    <a:lnTo>
                      <a:pt x="70" y="26"/>
                    </a:lnTo>
                    <a:lnTo>
                      <a:pt x="71" y="21"/>
                    </a:lnTo>
                    <a:lnTo>
                      <a:pt x="80" y="18"/>
                    </a:lnTo>
                    <a:lnTo>
                      <a:pt x="86" y="15"/>
                    </a:lnTo>
                    <a:lnTo>
                      <a:pt x="91" y="16"/>
                    </a:lnTo>
                    <a:lnTo>
                      <a:pt x="95" y="18"/>
                    </a:lnTo>
                    <a:lnTo>
                      <a:pt x="95" y="15"/>
                    </a:lnTo>
                    <a:lnTo>
                      <a:pt x="95" y="10"/>
                    </a:lnTo>
                    <a:lnTo>
                      <a:pt x="100" y="5"/>
                    </a:lnTo>
                    <a:lnTo>
                      <a:pt x="98" y="1"/>
                    </a:lnTo>
                    <a:lnTo>
                      <a:pt x="98" y="1"/>
                    </a:lnTo>
                    <a:lnTo>
                      <a:pt x="98" y="1"/>
                    </a:lnTo>
                    <a:close/>
                    <a:moveTo>
                      <a:pt x="32" y="232"/>
                    </a:moveTo>
                    <a:lnTo>
                      <a:pt x="33" y="236"/>
                    </a:lnTo>
                    <a:lnTo>
                      <a:pt x="38" y="237"/>
                    </a:lnTo>
                    <a:lnTo>
                      <a:pt x="40" y="234"/>
                    </a:lnTo>
                    <a:lnTo>
                      <a:pt x="35" y="231"/>
                    </a:lnTo>
                    <a:lnTo>
                      <a:pt x="32" y="23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19" name="Freeform 24">
                <a:extLst>
                  <a:ext uri="{FF2B5EF4-FFF2-40B4-BE49-F238E27FC236}">
                    <a16:creationId xmlns:a16="http://schemas.microsoft.com/office/drawing/2014/main" xmlns="" id="{23A88E58-90E7-4932-9405-63EA83F5BA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53155" y="3156617"/>
                <a:ext cx="28896" cy="46692"/>
              </a:xfrm>
              <a:custGeom>
                <a:avLst/>
                <a:gdLst/>
                <a:ahLst/>
                <a:cxnLst>
                  <a:cxn ang="0">
                    <a:pos x="0" y="38"/>
                  </a:cxn>
                  <a:cxn ang="0">
                    <a:pos x="4" y="33"/>
                  </a:cxn>
                  <a:cxn ang="0">
                    <a:pos x="2" y="35"/>
                  </a:cxn>
                  <a:cxn ang="0">
                    <a:pos x="0" y="43"/>
                  </a:cxn>
                  <a:cxn ang="0">
                    <a:pos x="9" y="7"/>
                  </a:cxn>
                  <a:cxn ang="0">
                    <a:pos x="2" y="0"/>
                  </a:cxn>
                  <a:cxn ang="0">
                    <a:pos x="12" y="0"/>
                  </a:cxn>
                  <a:cxn ang="0">
                    <a:pos x="9" y="5"/>
                  </a:cxn>
                  <a:cxn ang="0">
                    <a:pos x="9" y="7"/>
                  </a:cxn>
                  <a:cxn ang="0">
                    <a:pos x="19" y="3"/>
                  </a:cxn>
                  <a:cxn ang="0">
                    <a:pos x="25" y="8"/>
                  </a:cxn>
                  <a:cxn ang="0">
                    <a:pos x="24" y="10"/>
                  </a:cxn>
                  <a:cxn ang="0">
                    <a:pos x="17" y="8"/>
                  </a:cxn>
                  <a:cxn ang="0">
                    <a:pos x="12" y="5"/>
                  </a:cxn>
                  <a:cxn ang="0">
                    <a:pos x="14" y="3"/>
                  </a:cxn>
                  <a:cxn ang="0">
                    <a:pos x="15" y="2"/>
                  </a:cxn>
                  <a:cxn ang="0">
                    <a:pos x="10" y="10"/>
                  </a:cxn>
                  <a:cxn ang="0">
                    <a:pos x="10" y="12"/>
                  </a:cxn>
                  <a:cxn ang="0">
                    <a:pos x="10" y="13"/>
                  </a:cxn>
                  <a:cxn ang="0">
                    <a:pos x="7" y="20"/>
                  </a:cxn>
                  <a:cxn ang="0">
                    <a:pos x="4" y="18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5" y="27"/>
                  </a:cxn>
                  <a:cxn ang="0">
                    <a:pos x="4" y="35"/>
                  </a:cxn>
                  <a:cxn ang="0">
                    <a:pos x="2" y="48"/>
                  </a:cxn>
                  <a:cxn ang="0">
                    <a:pos x="4" y="56"/>
                  </a:cxn>
                  <a:cxn ang="0">
                    <a:pos x="5" y="70"/>
                  </a:cxn>
                  <a:cxn ang="0">
                    <a:pos x="14" y="88"/>
                  </a:cxn>
                  <a:cxn ang="0">
                    <a:pos x="24" y="90"/>
                  </a:cxn>
                  <a:cxn ang="0">
                    <a:pos x="40" y="86"/>
                  </a:cxn>
                  <a:cxn ang="0">
                    <a:pos x="50" y="71"/>
                  </a:cxn>
                  <a:cxn ang="0">
                    <a:pos x="52" y="65"/>
                  </a:cxn>
                  <a:cxn ang="0">
                    <a:pos x="53" y="58"/>
                  </a:cxn>
                  <a:cxn ang="0">
                    <a:pos x="52" y="51"/>
                  </a:cxn>
                  <a:cxn ang="0">
                    <a:pos x="45" y="38"/>
                  </a:cxn>
                  <a:cxn ang="0">
                    <a:pos x="37" y="33"/>
                  </a:cxn>
                  <a:cxn ang="0">
                    <a:pos x="34" y="32"/>
                  </a:cxn>
                  <a:cxn ang="0">
                    <a:pos x="37" y="27"/>
                  </a:cxn>
                  <a:cxn ang="0">
                    <a:pos x="32" y="22"/>
                  </a:cxn>
                  <a:cxn ang="0">
                    <a:pos x="29" y="17"/>
                  </a:cxn>
                  <a:cxn ang="0">
                    <a:pos x="27" y="13"/>
                  </a:cxn>
                  <a:cxn ang="0">
                    <a:pos x="19" y="12"/>
                  </a:cxn>
                  <a:cxn ang="0">
                    <a:pos x="15" y="10"/>
                  </a:cxn>
                </a:cxnLst>
                <a:rect l="0" t="0" r="r" b="b"/>
                <a:pathLst>
                  <a:path w="53" h="90">
                    <a:moveTo>
                      <a:pt x="0" y="43"/>
                    </a:moveTo>
                    <a:lnTo>
                      <a:pt x="0" y="38"/>
                    </a:lnTo>
                    <a:lnTo>
                      <a:pt x="0" y="35"/>
                    </a:lnTo>
                    <a:lnTo>
                      <a:pt x="4" y="33"/>
                    </a:lnTo>
                    <a:lnTo>
                      <a:pt x="2" y="35"/>
                    </a:lnTo>
                    <a:lnTo>
                      <a:pt x="2" y="35"/>
                    </a:lnTo>
                    <a:lnTo>
                      <a:pt x="2" y="38"/>
                    </a:lnTo>
                    <a:lnTo>
                      <a:pt x="0" y="43"/>
                    </a:lnTo>
                    <a:lnTo>
                      <a:pt x="0" y="43"/>
                    </a:lnTo>
                    <a:close/>
                    <a:moveTo>
                      <a:pt x="9" y="7"/>
                    </a:moveTo>
                    <a:lnTo>
                      <a:pt x="2" y="3"/>
                    </a:lnTo>
                    <a:lnTo>
                      <a:pt x="2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0" y="5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9" y="7"/>
                    </a:lnTo>
                    <a:close/>
                    <a:moveTo>
                      <a:pt x="15" y="2"/>
                    </a:moveTo>
                    <a:lnTo>
                      <a:pt x="19" y="3"/>
                    </a:lnTo>
                    <a:lnTo>
                      <a:pt x="19" y="7"/>
                    </a:lnTo>
                    <a:lnTo>
                      <a:pt x="25" y="8"/>
                    </a:lnTo>
                    <a:lnTo>
                      <a:pt x="25" y="12"/>
                    </a:lnTo>
                    <a:lnTo>
                      <a:pt x="24" y="10"/>
                    </a:lnTo>
                    <a:lnTo>
                      <a:pt x="19" y="10"/>
                    </a:lnTo>
                    <a:lnTo>
                      <a:pt x="17" y="8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5" y="3"/>
                    </a:lnTo>
                    <a:lnTo>
                      <a:pt x="14" y="3"/>
                    </a:lnTo>
                    <a:lnTo>
                      <a:pt x="15" y="2"/>
                    </a:lnTo>
                    <a:lnTo>
                      <a:pt x="15" y="2"/>
                    </a:lnTo>
                    <a:close/>
                    <a:moveTo>
                      <a:pt x="10" y="8"/>
                    </a:moveTo>
                    <a:lnTo>
                      <a:pt x="10" y="10"/>
                    </a:lnTo>
                    <a:lnTo>
                      <a:pt x="12" y="12"/>
                    </a:lnTo>
                    <a:lnTo>
                      <a:pt x="10" y="12"/>
                    </a:lnTo>
                    <a:lnTo>
                      <a:pt x="9" y="12"/>
                    </a:lnTo>
                    <a:lnTo>
                      <a:pt x="10" y="13"/>
                    </a:lnTo>
                    <a:lnTo>
                      <a:pt x="10" y="17"/>
                    </a:lnTo>
                    <a:lnTo>
                      <a:pt x="7" y="20"/>
                    </a:lnTo>
                    <a:lnTo>
                      <a:pt x="5" y="20"/>
                    </a:lnTo>
                    <a:lnTo>
                      <a:pt x="4" y="18"/>
                    </a:lnTo>
                    <a:lnTo>
                      <a:pt x="0" y="17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4" y="22"/>
                    </a:lnTo>
                    <a:lnTo>
                      <a:pt x="4" y="23"/>
                    </a:lnTo>
                    <a:lnTo>
                      <a:pt x="5" y="27"/>
                    </a:lnTo>
                    <a:lnTo>
                      <a:pt x="5" y="33"/>
                    </a:lnTo>
                    <a:lnTo>
                      <a:pt x="4" y="35"/>
                    </a:lnTo>
                    <a:lnTo>
                      <a:pt x="2" y="45"/>
                    </a:lnTo>
                    <a:lnTo>
                      <a:pt x="2" y="48"/>
                    </a:lnTo>
                    <a:lnTo>
                      <a:pt x="2" y="48"/>
                    </a:lnTo>
                    <a:lnTo>
                      <a:pt x="4" y="56"/>
                    </a:lnTo>
                    <a:lnTo>
                      <a:pt x="2" y="60"/>
                    </a:lnTo>
                    <a:lnTo>
                      <a:pt x="5" y="70"/>
                    </a:lnTo>
                    <a:lnTo>
                      <a:pt x="10" y="81"/>
                    </a:lnTo>
                    <a:lnTo>
                      <a:pt x="14" y="88"/>
                    </a:lnTo>
                    <a:lnTo>
                      <a:pt x="19" y="90"/>
                    </a:lnTo>
                    <a:lnTo>
                      <a:pt x="24" y="90"/>
                    </a:lnTo>
                    <a:lnTo>
                      <a:pt x="32" y="88"/>
                    </a:lnTo>
                    <a:lnTo>
                      <a:pt x="40" y="86"/>
                    </a:lnTo>
                    <a:lnTo>
                      <a:pt x="47" y="78"/>
                    </a:lnTo>
                    <a:lnTo>
                      <a:pt x="50" y="71"/>
                    </a:lnTo>
                    <a:lnTo>
                      <a:pt x="52" y="68"/>
                    </a:lnTo>
                    <a:lnTo>
                      <a:pt x="52" y="65"/>
                    </a:lnTo>
                    <a:lnTo>
                      <a:pt x="53" y="63"/>
                    </a:lnTo>
                    <a:lnTo>
                      <a:pt x="53" y="58"/>
                    </a:lnTo>
                    <a:lnTo>
                      <a:pt x="50" y="55"/>
                    </a:lnTo>
                    <a:lnTo>
                      <a:pt x="52" y="51"/>
                    </a:lnTo>
                    <a:lnTo>
                      <a:pt x="49" y="48"/>
                    </a:lnTo>
                    <a:lnTo>
                      <a:pt x="45" y="38"/>
                    </a:lnTo>
                    <a:lnTo>
                      <a:pt x="42" y="32"/>
                    </a:lnTo>
                    <a:lnTo>
                      <a:pt x="37" y="33"/>
                    </a:lnTo>
                    <a:lnTo>
                      <a:pt x="37" y="32"/>
                    </a:lnTo>
                    <a:lnTo>
                      <a:pt x="34" y="32"/>
                    </a:lnTo>
                    <a:lnTo>
                      <a:pt x="39" y="30"/>
                    </a:lnTo>
                    <a:lnTo>
                      <a:pt x="37" y="27"/>
                    </a:lnTo>
                    <a:lnTo>
                      <a:pt x="35" y="27"/>
                    </a:lnTo>
                    <a:lnTo>
                      <a:pt x="32" y="22"/>
                    </a:lnTo>
                    <a:lnTo>
                      <a:pt x="30" y="22"/>
                    </a:lnTo>
                    <a:lnTo>
                      <a:pt x="29" y="17"/>
                    </a:lnTo>
                    <a:lnTo>
                      <a:pt x="27" y="15"/>
                    </a:lnTo>
                    <a:lnTo>
                      <a:pt x="27" y="13"/>
                    </a:lnTo>
                    <a:lnTo>
                      <a:pt x="20" y="10"/>
                    </a:lnTo>
                    <a:lnTo>
                      <a:pt x="19" y="12"/>
                    </a:lnTo>
                    <a:lnTo>
                      <a:pt x="15" y="12"/>
                    </a:lnTo>
                    <a:lnTo>
                      <a:pt x="15" y="10"/>
                    </a:lnTo>
                    <a:lnTo>
                      <a:pt x="10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0" name="Freeform 25">
                <a:extLst>
                  <a:ext uri="{FF2B5EF4-FFF2-40B4-BE49-F238E27FC236}">
                    <a16:creationId xmlns:a16="http://schemas.microsoft.com/office/drawing/2014/main" xmlns="" id="{8E429CD6-880D-4DC2-A91D-9B6ED295F0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92618" y="2865055"/>
                <a:ext cx="363884" cy="312314"/>
              </a:xfrm>
              <a:custGeom>
                <a:avLst/>
                <a:gdLst/>
                <a:ahLst/>
                <a:cxnLst>
                  <a:cxn ang="0">
                    <a:pos x="231" y="51"/>
                  </a:cxn>
                  <a:cxn ang="0">
                    <a:pos x="267" y="69"/>
                  </a:cxn>
                  <a:cxn ang="0">
                    <a:pos x="277" y="116"/>
                  </a:cxn>
                  <a:cxn ang="0">
                    <a:pos x="353" y="144"/>
                  </a:cxn>
                  <a:cxn ang="0">
                    <a:pos x="442" y="164"/>
                  </a:cxn>
                  <a:cxn ang="0">
                    <a:pos x="476" y="132"/>
                  </a:cxn>
                  <a:cxn ang="0">
                    <a:pos x="513" y="161"/>
                  </a:cxn>
                  <a:cxn ang="0">
                    <a:pos x="546" y="136"/>
                  </a:cxn>
                  <a:cxn ang="0">
                    <a:pos x="579" y="112"/>
                  </a:cxn>
                  <a:cxn ang="0">
                    <a:pos x="633" y="98"/>
                  </a:cxn>
                  <a:cxn ang="0">
                    <a:pos x="657" y="99"/>
                  </a:cxn>
                  <a:cxn ang="0">
                    <a:pos x="679" y="122"/>
                  </a:cxn>
                  <a:cxn ang="0">
                    <a:pos x="644" y="154"/>
                  </a:cxn>
                  <a:cxn ang="0">
                    <a:pos x="621" y="220"/>
                  </a:cxn>
                  <a:cxn ang="0">
                    <a:pos x="599" y="262"/>
                  </a:cxn>
                  <a:cxn ang="0">
                    <a:pos x="588" y="274"/>
                  </a:cxn>
                  <a:cxn ang="0">
                    <a:pos x="569" y="235"/>
                  </a:cxn>
                  <a:cxn ang="0">
                    <a:pos x="554" y="242"/>
                  </a:cxn>
                  <a:cxn ang="0">
                    <a:pos x="563" y="222"/>
                  </a:cxn>
                  <a:cxn ang="0">
                    <a:pos x="558" y="196"/>
                  </a:cxn>
                  <a:cxn ang="0">
                    <a:pos x="510" y="182"/>
                  </a:cxn>
                  <a:cxn ang="0">
                    <a:pos x="491" y="172"/>
                  </a:cxn>
                  <a:cxn ang="0">
                    <a:pos x="475" y="167"/>
                  </a:cxn>
                  <a:cxn ang="0">
                    <a:pos x="483" y="196"/>
                  </a:cxn>
                  <a:cxn ang="0">
                    <a:pos x="493" y="245"/>
                  </a:cxn>
                  <a:cxn ang="0">
                    <a:pos x="498" y="285"/>
                  </a:cxn>
                  <a:cxn ang="0">
                    <a:pos x="481" y="280"/>
                  </a:cxn>
                  <a:cxn ang="0">
                    <a:pos x="475" y="280"/>
                  </a:cxn>
                  <a:cxn ang="0">
                    <a:pos x="450" y="312"/>
                  </a:cxn>
                  <a:cxn ang="0">
                    <a:pos x="420" y="328"/>
                  </a:cxn>
                  <a:cxn ang="0">
                    <a:pos x="375" y="382"/>
                  </a:cxn>
                  <a:cxn ang="0">
                    <a:pos x="329" y="418"/>
                  </a:cxn>
                  <a:cxn ang="0">
                    <a:pos x="304" y="461"/>
                  </a:cxn>
                  <a:cxn ang="0">
                    <a:pos x="299" y="553"/>
                  </a:cxn>
                  <a:cxn ang="0">
                    <a:pos x="290" y="578"/>
                  </a:cxn>
                  <a:cxn ang="0">
                    <a:pos x="259" y="596"/>
                  </a:cxn>
                  <a:cxn ang="0">
                    <a:pos x="209" y="541"/>
                  </a:cxn>
                  <a:cxn ang="0">
                    <a:pos x="176" y="488"/>
                  </a:cxn>
                  <a:cxn ang="0">
                    <a:pos x="149" y="435"/>
                  </a:cxn>
                  <a:cxn ang="0">
                    <a:pos x="126" y="370"/>
                  </a:cxn>
                  <a:cxn ang="0">
                    <a:pos x="113" y="322"/>
                  </a:cxn>
                  <a:cxn ang="0">
                    <a:pos x="108" y="287"/>
                  </a:cxn>
                  <a:cxn ang="0">
                    <a:pos x="108" y="269"/>
                  </a:cxn>
                  <a:cxn ang="0">
                    <a:pos x="86" y="303"/>
                  </a:cxn>
                  <a:cxn ang="0">
                    <a:pos x="15" y="272"/>
                  </a:cxn>
                  <a:cxn ang="0">
                    <a:pos x="35" y="272"/>
                  </a:cxn>
                  <a:cxn ang="0">
                    <a:pos x="40" y="262"/>
                  </a:cxn>
                  <a:cxn ang="0">
                    <a:pos x="0" y="242"/>
                  </a:cxn>
                  <a:cxn ang="0">
                    <a:pos x="51" y="219"/>
                  </a:cxn>
                  <a:cxn ang="0">
                    <a:pos x="48" y="191"/>
                  </a:cxn>
                  <a:cxn ang="0">
                    <a:pos x="15" y="161"/>
                  </a:cxn>
                  <a:cxn ang="0">
                    <a:pos x="56" y="136"/>
                  </a:cxn>
                  <a:cxn ang="0">
                    <a:pos x="111" y="76"/>
                  </a:cxn>
                  <a:cxn ang="0">
                    <a:pos x="134" y="28"/>
                  </a:cxn>
                  <a:cxn ang="0">
                    <a:pos x="199" y="6"/>
                  </a:cxn>
                  <a:cxn ang="0">
                    <a:pos x="493" y="284"/>
                  </a:cxn>
                  <a:cxn ang="0">
                    <a:pos x="486" y="290"/>
                  </a:cxn>
                </a:cxnLst>
                <a:rect l="0" t="0" r="r" b="b"/>
                <a:pathLst>
                  <a:path w="681" h="601">
                    <a:moveTo>
                      <a:pt x="217" y="18"/>
                    </a:moveTo>
                    <a:lnTo>
                      <a:pt x="219" y="21"/>
                    </a:lnTo>
                    <a:lnTo>
                      <a:pt x="219" y="24"/>
                    </a:lnTo>
                    <a:lnTo>
                      <a:pt x="226" y="28"/>
                    </a:lnTo>
                    <a:lnTo>
                      <a:pt x="226" y="36"/>
                    </a:lnTo>
                    <a:lnTo>
                      <a:pt x="227" y="39"/>
                    </a:lnTo>
                    <a:lnTo>
                      <a:pt x="226" y="43"/>
                    </a:lnTo>
                    <a:lnTo>
                      <a:pt x="229" y="44"/>
                    </a:lnTo>
                    <a:lnTo>
                      <a:pt x="231" y="48"/>
                    </a:lnTo>
                    <a:lnTo>
                      <a:pt x="231" y="51"/>
                    </a:lnTo>
                    <a:lnTo>
                      <a:pt x="234" y="53"/>
                    </a:lnTo>
                    <a:lnTo>
                      <a:pt x="236" y="56"/>
                    </a:lnTo>
                    <a:lnTo>
                      <a:pt x="241" y="59"/>
                    </a:lnTo>
                    <a:lnTo>
                      <a:pt x="244" y="54"/>
                    </a:lnTo>
                    <a:lnTo>
                      <a:pt x="249" y="54"/>
                    </a:lnTo>
                    <a:lnTo>
                      <a:pt x="251" y="58"/>
                    </a:lnTo>
                    <a:lnTo>
                      <a:pt x="257" y="58"/>
                    </a:lnTo>
                    <a:lnTo>
                      <a:pt x="262" y="63"/>
                    </a:lnTo>
                    <a:lnTo>
                      <a:pt x="265" y="64"/>
                    </a:lnTo>
                    <a:lnTo>
                      <a:pt x="267" y="69"/>
                    </a:lnTo>
                    <a:lnTo>
                      <a:pt x="272" y="69"/>
                    </a:lnTo>
                    <a:lnTo>
                      <a:pt x="274" y="73"/>
                    </a:lnTo>
                    <a:lnTo>
                      <a:pt x="274" y="73"/>
                    </a:lnTo>
                    <a:lnTo>
                      <a:pt x="275" y="81"/>
                    </a:lnTo>
                    <a:lnTo>
                      <a:pt x="270" y="93"/>
                    </a:lnTo>
                    <a:lnTo>
                      <a:pt x="270" y="99"/>
                    </a:lnTo>
                    <a:lnTo>
                      <a:pt x="265" y="107"/>
                    </a:lnTo>
                    <a:lnTo>
                      <a:pt x="267" y="112"/>
                    </a:lnTo>
                    <a:lnTo>
                      <a:pt x="272" y="112"/>
                    </a:lnTo>
                    <a:lnTo>
                      <a:pt x="277" y="116"/>
                    </a:lnTo>
                    <a:lnTo>
                      <a:pt x="280" y="116"/>
                    </a:lnTo>
                    <a:lnTo>
                      <a:pt x="285" y="119"/>
                    </a:lnTo>
                    <a:lnTo>
                      <a:pt x="294" y="121"/>
                    </a:lnTo>
                    <a:lnTo>
                      <a:pt x="305" y="127"/>
                    </a:lnTo>
                    <a:lnTo>
                      <a:pt x="312" y="136"/>
                    </a:lnTo>
                    <a:lnTo>
                      <a:pt x="322" y="137"/>
                    </a:lnTo>
                    <a:lnTo>
                      <a:pt x="325" y="141"/>
                    </a:lnTo>
                    <a:lnTo>
                      <a:pt x="332" y="141"/>
                    </a:lnTo>
                    <a:lnTo>
                      <a:pt x="340" y="146"/>
                    </a:lnTo>
                    <a:lnTo>
                      <a:pt x="353" y="144"/>
                    </a:lnTo>
                    <a:lnTo>
                      <a:pt x="357" y="147"/>
                    </a:lnTo>
                    <a:lnTo>
                      <a:pt x="370" y="146"/>
                    </a:lnTo>
                    <a:lnTo>
                      <a:pt x="382" y="147"/>
                    </a:lnTo>
                    <a:lnTo>
                      <a:pt x="382" y="154"/>
                    </a:lnTo>
                    <a:lnTo>
                      <a:pt x="388" y="159"/>
                    </a:lnTo>
                    <a:lnTo>
                      <a:pt x="402" y="161"/>
                    </a:lnTo>
                    <a:lnTo>
                      <a:pt x="407" y="159"/>
                    </a:lnTo>
                    <a:lnTo>
                      <a:pt x="415" y="159"/>
                    </a:lnTo>
                    <a:lnTo>
                      <a:pt x="435" y="166"/>
                    </a:lnTo>
                    <a:lnTo>
                      <a:pt x="442" y="164"/>
                    </a:lnTo>
                    <a:lnTo>
                      <a:pt x="450" y="167"/>
                    </a:lnTo>
                    <a:lnTo>
                      <a:pt x="465" y="166"/>
                    </a:lnTo>
                    <a:lnTo>
                      <a:pt x="466" y="154"/>
                    </a:lnTo>
                    <a:lnTo>
                      <a:pt x="461" y="146"/>
                    </a:lnTo>
                    <a:lnTo>
                      <a:pt x="465" y="136"/>
                    </a:lnTo>
                    <a:lnTo>
                      <a:pt x="463" y="131"/>
                    </a:lnTo>
                    <a:lnTo>
                      <a:pt x="463" y="131"/>
                    </a:lnTo>
                    <a:lnTo>
                      <a:pt x="468" y="127"/>
                    </a:lnTo>
                    <a:lnTo>
                      <a:pt x="473" y="127"/>
                    </a:lnTo>
                    <a:lnTo>
                      <a:pt x="476" y="132"/>
                    </a:lnTo>
                    <a:lnTo>
                      <a:pt x="476" y="137"/>
                    </a:lnTo>
                    <a:lnTo>
                      <a:pt x="481" y="141"/>
                    </a:lnTo>
                    <a:lnTo>
                      <a:pt x="481" y="141"/>
                    </a:lnTo>
                    <a:lnTo>
                      <a:pt x="481" y="146"/>
                    </a:lnTo>
                    <a:lnTo>
                      <a:pt x="480" y="149"/>
                    </a:lnTo>
                    <a:lnTo>
                      <a:pt x="483" y="156"/>
                    </a:lnTo>
                    <a:lnTo>
                      <a:pt x="491" y="157"/>
                    </a:lnTo>
                    <a:lnTo>
                      <a:pt x="495" y="156"/>
                    </a:lnTo>
                    <a:lnTo>
                      <a:pt x="506" y="161"/>
                    </a:lnTo>
                    <a:lnTo>
                      <a:pt x="513" y="161"/>
                    </a:lnTo>
                    <a:lnTo>
                      <a:pt x="518" y="156"/>
                    </a:lnTo>
                    <a:lnTo>
                      <a:pt x="525" y="156"/>
                    </a:lnTo>
                    <a:lnTo>
                      <a:pt x="530" y="157"/>
                    </a:lnTo>
                    <a:lnTo>
                      <a:pt x="538" y="156"/>
                    </a:lnTo>
                    <a:lnTo>
                      <a:pt x="545" y="156"/>
                    </a:lnTo>
                    <a:lnTo>
                      <a:pt x="554" y="152"/>
                    </a:lnTo>
                    <a:lnTo>
                      <a:pt x="554" y="149"/>
                    </a:lnTo>
                    <a:lnTo>
                      <a:pt x="554" y="142"/>
                    </a:lnTo>
                    <a:lnTo>
                      <a:pt x="546" y="141"/>
                    </a:lnTo>
                    <a:lnTo>
                      <a:pt x="546" y="136"/>
                    </a:lnTo>
                    <a:lnTo>
                      <a:pt x="548" y="131"/>
                    </a:lnTo>
                    <a:lnTo>
                      <a:pt x="551" y="131"/>
                    </a:lnTo>
                    <a:lnTo>
                      <a:pt x="559" y="129"/>
                    </a:lnTo>
                    <a:lnTo>
                      <a:pt x="563" y="127"/>
                    </a:lnTo>
                    <a:lnTo>
                      <a:pt x="566" y="122"/>
                    </a:lnTo>
                    <a:lnTo>
                      <a:pt x="569" y="121"/>
                    </a:lnTo>
                    <a:lnTo>
                      <a:pt x="573" y="121"/>
                    </a:lnTo>
                    <a:lnTo>
                      <a:pt x="573" y="119"/>
                    </a:lnTo>
                    <a:lnTo>
                      <a:pt x="578" y="117"/>
                    </a:lnTo>
                    <a:lnTo>
                      <a:pt x="579" y="112"/>
                    </a:lnTo>
                    <a:lnTo>
                      <a:pt x="584" y="107"/>
                    </a:lnTo>
                    <a:lnTo>
                      <a:pt x="589" y="107"/>
                    </a:lnTo>
                    <a:lnTo>
                      <a:pt x="598" y="106"/>
                    </a:lnTo>
                    <a:lnTo>
                      <a:pt x="604" y="99"/>
                    </a:lnTo>
                    <a:lnTo>
                      <a:pt x="603" y="94"/>
                    </a:lnTo>
                    <a:lnTo>
                      <a:pt x="606" y="94"/>
                    </a:lnTo>
                    <a:lnTo>
                      <a:pt x="613" y="91"/>
                    </a:lnTo>
                    <a:lnTo>
                      <a:pt x="616" y="96"/>
                    </a:lnTo>
                    <a:lnTo>
                      <a:pt x="623" y="94"/>
                    </a:lnTo>
                    <a:lnTo>
                      <a:pt x="633" y="98"/>
                    </a:lnTo>
                    <a:lnTo>
                      <a:pt x="634" y="96"/>
                    </a:lnTo>
                    <a:lnTo>
                      <a:pt x="634" y="91"/>
                    </a:lnTo>
                    <a:lnTo>
                      <a:pt x="644" y="86"/>
                    </a:lnTo>
                    <a:lnTo>
                      <a:pt x="647" y="88"/>
                    </a:lnTo>
                    <a:lnTo>
                      <a:pt x="651" y="89"/>
                    </a:lnTo>
                    <a:lnTo>
                      <a:pt x="654" y="89"/>
                    </a:lnTo>
                    <a:lnTo>
                      <a:pt x="656" y="91"/>
                    </a:lnTo>
                    <a:lnTo>
                      <a:pt x="652" y="98"/>
                    </a:lnTo>
                    <a:lnTo>
                      <a:pt x="654" y="101"/>
                    </a:lnTo>
                    <a:lnTo>
                      <a:pt x="657" y="99"/>
                    </a:lnTo>
                    <a:lnTo>
                      <a:pt x="659" y="99"/>
                    </a:lnTo>
                    <a:lnTo>
                      <a:pt x="661" y="103"/>
                    </a:lnTo>
                    <a:lnTo>
                      <a:pt x="664" y="107"/>
                    </a:lnTo>
                    <a:lnTo>
                      <a:pt x="664" y="109"/>
                    </a:lnTo>
                    <a:lnTo>
                      <a:pt x="661" y="114"/>
                    </a:lnTo>
                    <a:lnTo>
                      <a:pt x="662" y="117"/>
                    </a:lnTo>
                    <a:lnTo>
                      <a:pt x="667" y="117"/>
                    </a:lnTo>
                    <a:lnTo>
                      <a:pt x="671" y="117"/>
                    </a:lnTo>
                    <a:lnTo>
                      <a:pt x="674" y="119"/>
                    </a:lnTo>
                    <a:lnTo>
                      <a:pt x="679" y="122"/>
                    </a:lnTo>
                    <a:lnTo>
                      <a:pt x="681" y="126"/>
                    </a:lnTo>
                    <a:lnTo>
                      <a:pt x="676" y="131"/>
                    </a:lnTo>
                    <a:lnTo>
                      <a:pt x="676" y="136"/>
                    </a:lnTo>
                    <a:lnTo>
                      <a:pt x="676" y="139"/>
                    </a:lnTo>
                    <a:lnTo>
                      <a:pt x="672" y="137"/>
                    </a:lnTo>
                    <a:lnTo>
                      <a:pt x="667" y="136"/>
                    </a:lnTo>
                    <a:lnTo>
                      <a:pt x="661" y="139"/>
                    </a:lnTo>
                    <a:lnTo>
                      <a:pt x="652" y="142"/>
                    </a:lnTo>
                    <a:lnTo>
                      <a:pt x="651" y="147"/>
                    </a:lnTo>
                    <a:lnTo>
                      <a:pt x="644" y="154"/>
                    </a:lnTo>
                    <a:lnTo>
                      <a:pt x="639" y="156"/>
                    </a:lnTo>
                    <a:lnTo>
                      <a:pt x="631" y="166"/>
                    </a:lnTo>
                    <a:lnTo>
                      <a:pt x="631" y="172"/>
                    </a:lnTo>
                    <a:lnTo>
                      <a:pt x="633" y="174"/>
                    </a:lnTo>
                    <a:lnTo>
                      <a:pt x="629" y="182"/>
                    </a:lnTo>
                    <a:lnTo>
                      <a:pt x="623" y="192"/>
                    </a:lnTo>
                    <a:lnTo>
                      <a:pt x="623" y="196"/>
                    </a:lnTo>
                    <a:lnTo>
                      <a:pt x="629" y="199"/>
                    </a:lnTo>
                    <a:lnTo>
                      <a:pt x="623" y="210"/>
                    </a:lnTo>
                    <a:lnTo>
                      <a:pt x="621" y="220"/>
                    </a:lnTo>
                    <a:lnTo>
                      <a:pt x="618" y="227"/>
                    </a:lnTo>
                    <a:lnTo>
                      <a:pt x="611" y="229"/>
                    </a:lnTo>
                    <a:lnTo>
                      <a:pt x="606" y="227"/>
                    </a:lnTo>
                    <a:lnTo>
                      <a:pt x="601" y="227"/>
                    </a:lnTo>
                    <a:lnTo>
                      <a:pt x="604" y="237"/>
                    </a:lnTo>
                    <a:lnTo>
                      <a:pt x="604" y="244"/>
                    </a:lnTo>
                    <a:lnTo>
                      <a:pt x="604" y="250"/>
                    </a:lnTo>
                    <a:lnTo>
                      <a:pt x="599" y="250"/>
                    </a:lnTo>
                    <a:lnTo>
                      <a:pt x="599" y="255"/>
                    </a:lnTo>
                    <a:lnTo>
                      <a:pt x="599" y="262"/>
                    </a:lnTo>
                    <a:lnTo>
                      <a:pt x="599" y="265"/>
                    </a:lnTo>
                    <a:lnTo>
                      <a:pt x="598" y="274"/>
                    </a:lnTo>
                    <a:lnTo>
                      <a:pt x="594" y="274"/>
                    </a:lnTo>
                    <a:lnTo>
                      <a:pt x="593" y="274"/>
                    </a:lnTo>
                    <a:lnTo>
                      <a:pt x="591" y="277"/>
                    </a:lnTo>
                    <a:lnTo>
                      <a:pt x="591" y="280"/>
                    </a:lnTo>
                    <a:lnTo>
                      <a:pt x="591" y="279"/>
                    </a:lnTo>
                    <a:lnTo>
                      <a:pt x="589" y="277"/>
                    </a:lnTo>
                    <a:lnTo>
                      <a:pt x="589" y="275"/>
                    </a:lnTo>
                    <a:lnTo>
                      <a:pt x="588" y="274"/>
                    </a:lnTo>
                    <a:lnTo>
                      <a:pt x="586" y="270"/>
                    </a:lnTo>
                    <a:lnTo>
                      <a:pt x="584" y="264"/>
                    </a:lnTo>
                    <a:lnTo>
                      <a:pt x="583" y="255"/>
                    </a:lnTo>
                    <a:lnTo>
                      <a:pt x="581" y="252"/>
                    </a:lnTo>
                    <a:lnTo>
                      <a:pt x="581" y="247"/>
                    </a:lnTo>
                    <a:lnTo>
                      <a:pt x="579" y="242"/>
                    </a:lnTo>
                    <a:lnTo>
                      <a:pt x="578" y="239"/>
                    </a:lnTo>
                    <a:lnTo>
                      <a:pt x="576" y="235"/>
                    </a:lnTo>
                    <a:lnTo>
                      <a:pt x="573" y="237"/>
                    </a:lnTo>
                    <a:lnTo>
                      <a:pt x="569" y="235"/>
                    </a:lnTo>
                    <a:lnTo>
                      <a:pt x="566" y="235"/>
                    </a:lnTo>
                    <a:lnTo>
                      <a:pt x="568" y="239"/>
                    </a:lnTo>
                    <a:lnTo>
                      <a:pt x="566" y="240"/>
                    </a:lnTo>
                    <a:lnTo>
                      <a:pt x="566" y="242"/>
                    </a:lnTo>
                    <a:lnTo>
                      <a:pt x="564" y="245"/>
                    </a:lnTo>
                    <a:lnTo>
                      <a:pt x="566" y="247"/>
                    </a:lnTo>
                    <a:lnTo>
                      <a:pt x="566" y="250"/>
                    </a:lnTo>
                    <a:lnTo>
                      <a:pt x="563" y="250"/>
                    </a:lnTo>
                    <a:lnTo>
                      <a:pt x="559" y="245"/>
                    </a:lnTo>
                    <a:lnTo>
                      <a:pt x="554" y="242"/>
                    </a:lnTo>
                    <a:lnTo>
                      <a:pt x="554" y="240"/>
                    </a:lnTo>
                    <a:lnTo>
                      <a:pt x="551" y="239"/>
                    </a:lnTo>
                    <a:lnTo>
                      <a:pt x="549" y="232"/>
                    </a:lnTo>
                    <a:lnTo>
                      <a:pt x="549" y="230"/>
                    </a:lnTo>
                    <a:lnTo>
                      <a:pt x="551" y="229"/>
                    </a:lnTo>
                    <a:lnTo>
                      <a:pt x="553" y="225"/>
                    </a:lnTo>
                    <a:lnTo>
                      <a:pt x="556" y="222"/>
                    </a:lnTo>
                    <a:lnTo>
                      <a:pt x="558" y="224"/>
                    </a:lnTo>
                    <a:lnTo>
                      <a:pt x="561" y="225"/>
                    </a:lnTo>
                    <a:lnTo>
                      <a:pt x="563" y="222"/>
                    </a:lnTo>
                    <a:lnTo>
                      <a:pt x="563" y="220"/>
                    </a:lnTo>
                    <a:lnTo>
                      <a:pt x="566" y="219"/>
                    </a:lnTo>
                    <a:lnTo>
                      <a:pt x="569" y="210"/>
                    </a:lnTo>
                    <a:lnTo>
                      <a:pt x="569" y="205"/>
                    </a:lnTo>
                    <a:lnTo>
                      <a:pt x="573" y="201"/>
                    </a:lnTo>
                    <a:lnTo>
                      <a:pt x="571" y="201"/>
                    </a:lnTo>
                    <a:lnTo>
                      <a:pt x="566" y="196"/>
                    </a:lnTo>
                    <a:lnTo>
                      <a:pt x="563" y="197"/>
                    </a:lnTo>
                    <a:lnTo>
                      <a:pt x="561" y="196"/>
                    </a:lnTo>
                    <a:lnTo>
                      <a:pt x="558" y="196"/>
                    </a:lnTo>
                    <a:lnTo>
                      <a:pt x="549" y="196"/>
                    </a:lnTo>
                    <a:lnTo>
                      <a:pt x="541" y="196"/>
                    </a:lnTo>
                    <a:lnTo>
                      <a:pt x="533" y="196"/>
                    </a:lnTo>
                    <a:lnTo>
                      <a:pt x="526" y="196"/>
                    </a:lnTo>
                    <a:lnTo>
                      <a:pt x="521" y="194"/>
                    </a:lnTo>
                    <a:lnTo>
                      <a:pt x="516" y="194"/>
                    </a:lnTo>
                    <a:lnTo>
                      <a:pt x="511" y="192"/>
                    </a:lnTo>
                    <a:lnTo>
                      <a:pt x="511" y="189"/>
                    </a:lnTo>
                    <a:lnTo>
                      <a:pt x="510" y="186"/>
                    </a:lnTo>
                    <a:lnTo>
                      <a:pt x="510" y="182"/>
                    </a:lnTo>
                    <a:lnTo>
                      <a:pt x="508" y="177"/>
                    </a:lnTo>
                    <a:lnTo>
                      <a:pt x="505" y="172"/>
                    </a:lnTo>
                    <a:lnTo>
                      <a:pt x="503" y="172"/>
                    </a:lnTo>
                    <a:lnTo>
                      <a:pt x="503" y="174"/>
                    </a:lnTo>
                    <a:lnTo>
                      <a:pt x="498" y="172"/>
                    </a:lnTo>
                    <a:lnTo>
                      <a:pt x="495" y="171"/>
                    </a:lnTo>
                    <a:lnTo>
                      <a:pt x="491" y="167"/>
                    </a:lnTo>
                    <a:lnTo>
                      <a:pt x="490" y="167"/>
                    </a:lnTo>
                    <a:lnTo>
                      <a:pt x="488" y="171"/>
                    </a:lnTo>
                    <a:lnTo>
                      <a:pt x="491" y="172"/>
                    </a:lnTo>
                    <a:lnTo>
                      <a:pt x="490" y="172"/>
                    </a:lnTo>
                    <a:lnTo>
                      <a:pt x="485" y="172"/>
                    </a:lnTo>
                    <a:lnTo>
                      <a:pt x="481" y="169"/>
                    </a:lnTo>
                    <a:lnTo>
                      <a:pt x="481" y="166"/>
                    </a:lnTo>
                    <a:lnTo>
                      <a:pt x="478" y="162"/>
                    </a:lnTo>
                    <a:lnTo>
                      <a:pt x="476" y="161"/>
                    </a:lnTo>
                    <a:lnTo>
                      <a:pt x="475" y="162"/>
                    </a:lnTo>
                    <a:lnTo>
                      <a:pt x="473" y="164"/>
                    </a:lnTo>
                    <a:lnTo>
                      <a:pt x="473" y="166"/>
                    </a:lnTo>
                    <a:lnTo>
                      <a:pt x="475" y="167"/>
                    </a:lnTo>
                    <a:lnTo>
                      <a:pt x="473" y="174"/>
                    </a:lnTo>
                    <a:lnTo>
                      <a:pt x="468" y="179"/>
                    </a:lnTo>
                    <a:lnTo>
                      <a:pt x="468" y="184"/>
                    </a:lnTo>
                    <a:lnTo>
                      <a:pt x="478" y="187"/>
                    </a:lnTo>
                    <a:lnTo>
                      <a:pt x="483" y="186"/>
                    </a:lnTo>
                    <a:lnTo>
                      <a:pt x="490" y="186"/>
                    </a:lnTo>
                    <a:lnTo>
                      <a:pt x="488" y="189"/>
                    </a:lnTo>
                    <a:lnTo>
                      <a:pt x="490" y="196"/>
                    </a:lnTo>
                    <a:lnTo>
                      <a:pt x="486" y="197"/>
                    </a:lnTo>
                    <a:lnTo>
                      <a:pt x="483" y="196"/>
                    </a:lnTo>
                    <a:lnTo>
                      <a:pt x="480" y="197"/>
                    </a:lnTo>
                    <a:lnTo>
                      <a:pt x="478" y="204"/>
                    </a:lnTo>
                    <a:lnTo>
                      <a:pt x="473" y="205"/>
                    </a:lnTo>
                    <a:lnTo>
                      <a:pt x="473" y="214"/>
                    </a:lnTo>
                    <a:lnTo>
                      <a:pt x="478" y="219"/>
                    </a:lnTo>
                    <a:lnTo>
                      <a:pt x="485" y="222"/>
                    </a:lnTo>
                    <a:lnTo>
                      <a:pt x="491" y="229"/>
                    </a:lnTo>
                    <a:lnTo>
                      <a:pt x="491" y="235"/>
                    </a:lnTo>
                    <a:lnTo>
                      <a:pt x="493" y="240"/>
                    </a:lnTo>
                    <a:lnTo>
                      <a:pt x="493" y="245"/>
                    </a:lnTo>
                    <a:lnTo>
                      <a:pt x="493" y="252"/>
                    </a:lnTo>
                    <a:lnTo>
                      <a:pt x="500" y="260"/>
                    </a:lnTo>
                    <a:lnTo>
                      <a:pt x="501" y="267"/>
                    </a:lnTo>
                    <a:lnTo>
                      <a:pt x="503" y="270"/>
                    </a:lnTo>
                    <a:lnTo>
                      <a:pt x="503" y="277"/>
                    </a:lnTo>
                    <a:lnTo>
                      <a:pt x="501" y="277"/>
                    </a:lnTo>
                    <a:lnTo>
                      <a:pt x="505" y="282"/>
                    </a:lnTo>
                    <a:lnTo>
                      <a:pt x="501" y="287"/>
                    </a:lnTo>
                    <a:lnTo>
                      <a:pt x="498" y="282"/>
                    </a:lnTo>
                    <a:lnTo>
                      <a:pt x="498" y="285"/>
                    </a:lnTo>
                    <a:lnTo>
                      <a:pt x="496" y="284"/>
                    </a:lnTo>
                    <a:lnTo>
                      <a:pt x="495" y="279"/>
                    </a:lnTo>
                    <a:lnTo>
                      <a:pt x="493" y="277"/>
                    </a:lnTo>
                    <a:lnTo>
                      <a:pt x="493" y="279"/>
                    </a:lnTo>
                    <a:lnTo>
                      <a:pt x="491" y="280"/>
                    </a:lnTo>
                    <a:lnTo>
                      <a:pt x="491" y="280"/>
                    </a:lnTo>
                    <a:lnTo>
                      <a:pt x="490" y="282"/>
                    </a:lnTo>
                    <a:lnTo>
                      <a:pt x="486" y="280"/>
                    </a:lnTo>
                    <a:lnTo>
                      <a:pt x="486" y="282"/>
                    </a:lnTo>
                    <a:lnTo>
                      <a:pt x="481" y="280"/>
                    </a:lnTo>
                    <a:lnTo>
                      <a:pt x="481" y="275"/>
                    </a:lnTo>
                    <a:lnTo>
                      <a:pt x="481" y="272"/>
                    </a:lnTo>
                    <a:lnTo>
                      <a:pt x="478" y="269"/>
                    </a:lnTo>
                    <a:lnTo>
                      <a:pt x="473" y="269"/>
                    </a:lnTo>
                    <a:lnTo>
                      <a:pt x="475" y="270"/>
                    </a:lnTo>
                    <a:lnTo>
                      <a:pt x="476" y="270"/>
                    </a:lnTo>
                    <a:lnTo>
                      <a:pt x="478" y="272"/>
                    </a:lnTo>
                    <a:lnTo>
                      <a:pt x="478" y="274"/>
                    </a:lnTo>
                    <a:lnTo>
                      <a:pt x="476" y="277"/>
                    </a:lnTo>
                    <a:lnTo>
                      <a:pt x="475" y="280"/>
                    </a:lnTo>
                    <a:lnTo>
                      <a:pt x="471" y="284"/>
                    </a:lnTo>
                    <a:lnTo>
                      <a:pt x="456" y="289"/>
                    </a:lnTo>
                    <a:lnTo>
                      <a:pt x="455" y="290"/>
                    </a:lnTo>
                    <a:lnTo>
                      <a:pt x="453" y="294"/>
                    </a:lnTo>
                    <a:lnTo>
                      <a:pt x="451" y="299"/>
                    </a:lnTo>
                    <a:lnTo>
                      <a:pt x="451" y="300"/>
                    </a:lnTo>
                    <a:lnTo>
                      <a:pt x="455" y="305"/>
                    </a:lnTo>
                    <a:lnTo>
                      <a:pt x="455" y="307"/>
                    </a:lnTo>
                    <a:lnTo>
                      <a:pt x="456" y="308"/>
                    </a:lnTo>
                    <a:lnTo>
                      <a:pt x="450" y="312"/>
                    </a:lnTo>
                    <a:lnTo>
                      <a:pt x="448" y="317"/>
                    </a:lnTo>
                    <a:lnTo>
                      <a:pt x="447" y="317"/>
                    </a:lnTo>
                    <a:lnTo>
                      <a:pt x="448" y="318"/>
                    </a:lnTo>
                    <a:lnTo>
                      <a:pt x="438" y="325"/>
                    </a:lnTo>
                    <a:lnTo>
                      <a:pt x="438" y="327"/>
                    </a:lnTo>
                    <a:lnTo>
                      <a:pt x="425" y="333"/>
                    </a:lnTo>
                    <a:lnTo>
                      <a:pt x="423" y="332"/>
                    </a:lnTo>
                    <a:lnTo>
                      <a:pt x="423" y="330"/>
                    </a:lnTo>
                    <a:lnTo>
                      <a:pt x="422" y="328"/>
                    </a:lnTo>
                    <a:lnTo>
                      <a:pt x="420" y="328"/>
                    </a:lnTo>
                    <a:lnTo>
                      <a:pt x="417" y="332"/>
                    </a:lnTo>
                    <a:lnTo>
                      <a:pt x="413" y="332"/>
                    </a:lnTo>
                    <a:lnTo>
                      <a:pt x="413" y="338"/>
                    </a:lnTo>
                    <a:lnTo>
                      <a:pt x="417" y="337"/>
                    </a:lnTo>
                    <a:lnTo>
                      <a:pt x="418" y="335"/>
                    </a:lnTo>
                    <a:lnTo>
                      <a:pt x="420" y="335"/>
                    </a:lnTo>
                    <a:lnTo>
                      <a:pt x="403" y="348"/>
                    </a:lnTo>
                    <a:lnTo>
                      <a:pt x="400" y="360"/>
                    </a:lnTo>
                    <a:lnTo>
                      <a:pt x="378" y="375"/>
                    </a:lnTo>
                    <a:lnTo>
                      <a:pt x="375" y="382"/>
                    </a:lnTo>
                    <a:lnTo>
                      <a:pt x="370" y="385"/>
                    </a:lnTo>
                    <a:lnTo>
                      <a:pt x="360" y="388"/>
                    </a:lnTo>
                    <a:lnTo>
                      <a:pt x="353" y="393"/>
                    </a:lnTo>
                    <a:lnTo>
                      <a:pt x="353" y="398"/>
                    </a:lnTo>
                    <a:lnTo>
                      <a:pt x="353" y="403"/>
                    </a:lnTo>
                    <a:lnTo>
                      <a:pt x="350" y="408"/>
                    </a:lnTo>
                    <a:lnTo>
                      <a:pt x="344" y="411"/>
                    </a:lnTo>
                    <a:lnTo>
                      <a:pt x="334" y="410"/>
                    </a:lnTo>
                    <a:lnTo>
                      <a:pt x="329" y="413"/>
                    </a:lnTo>
                    <a:lnTo>
                      <a:pt x="329" y="418"/>
                    </a:lnTo>
                    <a:lnTo>
                      <a:pt x="322" y="426"/>
                    </a:lnTo>
                    <a:lnTo>
                      <a:pt x="319" y="426"/>
                    </a:lnTo>
                    <a:lnTo>
                      <a:pt x="315" y="423"/>
                    </a:lnTo>
                    <a:lnTo>
                      <a:pt x="314" y="423"/>
                    </a:lnTo>
                    <a:lnTo>
                      <a:pt x="305" y="430"/>
                    </a:lnTo>
                    <a:lnTo>
                      <a:pt x="304" y="433"/>
                    </a:lnTo>
                    <a:lnTo>
                      <a:pt x="304" y="441"/>
                    </a:lnTo>
                    <a:lnTo>
                      <a:pt x="307" y="451"/>
                    </a:lnTo>
                    <a:lnTo>
                      <a:pt x="304" y="456"/>
                    </a:lnTo>
                    <a:lnTo>
                      <a:pt x="304" y="461"/>
                    </a:lnTo>
                    <a:lnTo>
                      <a:pt x="304" y="480"/>
                    </a:lnTo>
                    <a:lnTo>
                      <a:pt x="310" y="481"/>
                    </a:lnTo>
                    <a:lnTo>
                      <a:pt x="312" y="491"/>
                    </a:lnTo>
                    <a:lnTo>
                      <a:pt x="305" y="506"/>
                    </a:lnTo>
                    <a:lnTo>
                      <a:pt x="300" y="516"/>
                    </a:lnTo>
                    <a:lnTo>
                      <a:pt x="300" y="524"/>
                    </a:lnTo>
                    <a:lnTo>
                      <a:pt x="302" y="528"/>
                    </a:lnTo>
                    <a:lnTo>
                      <a:pt x="304" y="546"/>
                    </a:lnTo>
                    <a:lnTo>
                      <a:pt x="304" y="551"/>
                    </a:lnTo>
                    <a:lnTo>
                      <a:pt x="299" y="553"/>
                    </a:lnTo>
                    <a:lnTo>
                      <a:pt x="297" y="551"/>
                    </a:lnTo>
                    <a:lnTo>
                      <a:pt x="290" y="553"/>
                    </a:lnTo>
                    <a:lnTo>
                      <a:pt x="287" y="558"/>
                    </a:lnTo>
                    <a:lnTo>
                      <a:pt x="289" y="559"/>
                    </a:lnTo>
                    <a:lnTo>
                      <a:pt x="282" y="566"/>
                    </a:lnTo>
                    <a:lnTo>
                      <a:pt x="280" y="569"/>
                    </a:lnTo>
                    <a:lnTo>
                      <a:pt x="280" y="571"/>
                    </a:lnTo>
                    <a:lnTo>
                      <a:pt x="289" y="574"/>
                    </a:lnTo>
                    <a:lnTo>
                      <a:pt x="290" y="576"/>
                    </a:lnTo>
                    <a:lnTo>
                      <a:pt x="290" y="578"/>
                    </a:lnTo>
                    <a:lnTo>
                      <a:pt x="289" y="576"/>
                    </a:lnTo>
                    <a:lnTo>
                      <a:pt x="285" y="574"/>
                    </a:lnTo>
                    <a:lnTo>
                      <a:pt x="275" y="578"/>
                    </a:lnTo>
                    <a:lnTo>
                      <a:pt x="274" y="578"/>
                    </a:lnTo>
                    <a:lnTo>
                      <a:pt x="265" y="581"/>
                    </a:lnTo>
                    <a:lnTo>
                      <a:pt x="262" y="584"/>
                    </a:lnTo>
                    <a:lnTo>
                      <a:pt x="262" y="588"/>
                    </a:lnTo>
                    <a:lnTo>
                      <a:pt x="260" y="588"/>
                    </a:lnTo>
                    <a:lnTo>
                      <a:pt x="262" y="589"/>
                    </a:lnTo>
                    <a:lnTo>
                      <a:pt x="259" y="596"/>
                    </a:lnTo>
                    <a:lnTo>
                      <a:pt x="251" y="601"/>
                    </a:lnTo>
                    <a:lnTo>
                      <a:pt x="242" y="601"/>
                    </a:lnTo>
                    <a:lnTo>
                      <a:pt x="236" y="596"/>
                    </a:lnTo>
                    <a:lnTo>
                      <a:pt x="227" y="588"/>
                    </a:lnTo>
                    <a:lnTo>
                      <a:pt x="219" y="573"/>
                    </a:lnTo>
                    <a:lnTo>
                      <a:pt x="219" y="563"/>
                    </a:lnTo>
                    <a:lnTo>
                      <a:pt x="216" y="554"/>
                    </a:lnTo>
                    <a:lnTo>
                      <a:pt x="211" y="546"/>
                    </a:lnTo>
                    <a:lnTo>
                      <a:pt x="211" y="541"/>
                    </a:lnTo>
                    <a:lnTo>
                      <a:pt x="209" y="541"/>
                    </a:lnTo>
                    <a:lnTo>
                      <a:pt x="206" y="534"/>
                    </a:lnTo>
                    <a:lnTo>
                      <a:pt x="204" y="528"/>
                    </a:lnTo>
                    <a:lnTo>
                      <a:pt x="197" y="519"/>
                    </a:lnTo>
                    <a:lnTo>
                      <a:pt x="192" y="514"/>
                    </a:lnTo>
                    <a:lnTo>
                      <a:pt x="191" y="514"/>
                    </a:lnTo>
                    <a:lnTo>
                      <a:pt x="184" y="508"/>
                    </a:lnTo>
                    <a:lnTo>
                      <a:pt x="181" y="501"/>
                    </a:lnTo>
                    <a:lnTo>
                      <a:pt x="179" y="499"/>
                    </a:lnTo>
                    <a:lnTo>
                      <a:pt x="177" y="491"/>
                    </a:lnTo>
                    <a:lnTo>
                      <a:pt x="176" y="488"/>
                    </a:lnTo>
                    <a:lnTo>
                      <a:pt x="171" y="478"/>
                    </a:lnTo>
                    <a:lnTo>
                      <a:pt x="169" y="470"/>
                    </a:lnTo>
                    <a:lnTo>
                      <a:pt x="167" y="466"/>
                    </a:lnTo>
                    <a:lnTo>
                      <a:pt x="164" y="461"/>
                    </a:lnTo>
                    <a:lnTo>
                      <a:pt x="164" y="455"/>
                    </a:lnTo>
                    <a:lnTo>
                      <a:pt x="162" y="455"/>
                    </a:lnTo>
                    <a:lnTo>
                      <a:pt x="156" y="448"/>
                    </a:lnTo>
                    <a:lnTo>
                      <a:pt x="156" y="445"/>
                    </a:lnTo>
                    <a:lnTo>
                      <a:pt x="154" y="445"/>
                    </a:lnTo>
                    <a:lnTo>
                      <a:pt x="149" y="435"/>
                    </a:lnTo>
                    <a:lnTo>
                      <a:pt x="149" y="433"/>
                    </a:lnTo>
                    <a:lnTo>
                      <a:pt x="146" y="431"/>
                    </a:lnTo>
                    <a:lnTo>
                      <a:pt x="144" y="425"/>
                    </a:lnTo>
                    <a:lnTo>
                      <a:pt x="141" y="421"/>
                    </a:lnTo>
                    <a:lnTo>
                      <a:pt x="136" y="413"/>
                    </a:lnTo>
                    <a:lnTo>
                      <a:pt x="136" y="400"/>
                    </a:lnTo>
                    <a:lnTo>
                      <a:pt x="126" y="382"/>
                    </a:lnTo>
                    <a:lnTo>
                      <a:pt x="126" y="377"/>
                    </a:lnTo>
                    <a:lnTo>
                      <a:pt x="121" y="370"/>
                    </a:lnTo>
                    <a:lnTo>
                      <a:pt x="126" y="370"/>
                    </a:lnTo>
                    <a:lnTo>
                      <a:pt x="119" y="362"/>
                    </a:lnTo>
                    <a:lnTo>
                      <a:pt x="119" y="357"/>
                    </a:lnTo>
                    <a:lnTo>
                      <a:pt x="123" y="357"/>
                    </a:lnTo>
                    <a:lnTo>
                      <a:pt x="121" y="353"/>
                    </a:lnTo>
                    <a:lnTo>
                      <a:pt x="119" y="348"/>
                    </a:lnTo>
                    <a:lnTo>
                      <a:pt x="113" y="337"/>
                    </a:lnTo>
                    <a:lnTo>
                      <a:pt x="111" y="330"/>
                    </a:lnTo>
                    <a:lnTo>
                      <a:pt x="116" y="328"/>
                    </a:lnTo>
                    <a:lnTo>
                      <a:pt x="113" y="325"/>
                    </a:lnTo>
                    <a:lnTo>
                      <a:pt x="113" y="322"/>
                    </a:lnTo>
                    <a:lnTo>
                      <a:pt x="114" y="317"/>
                    </a:lnTo>
                    <a:lnTo>
                      <a:pt x="114" y="310"/>
                    </a:lnTo>
                    <a:lnTo>
                      <a:pt x="111" y="303"/>
                    </a:lnTo>
                    <a:lnTo>
                      <a:pt x="109" y="302"/>
                    </a:lnTo>
                    <a:lnTo>
                      <a:pt x="106" y="292"/>
                    </a:lnTo>
                    <a:lnTo>
                      <a:pt x="113" y="290"/>
                    </a:lnTo>
                    <a:lnTo>
                      <a:pt x="114" y="287"/>
                    </a:lnTo>
                    <a:lnTo>
                      <a:pt x="118" y="287"/>
                    </a:lnTo>
                    <a:lnTo>
                      <a:pt x="114" y="287"/>
                    </a:lnTo>
                    <a:lnTo>
                      <a:pt x="108" y="287"/>
                    </a:lnTo>
                    <a:lnTo>
                      <a:pt x="104" y="287"/>
                    </a:lnTo>
                    <a:lnTo>
                      <a:pt x="106" y="282"/>
                    </a:lnTo>
                    <a:lnTo>
                      <a:pt x="103" y="279"/>
                    </a:lnTo>
                    <a:lnTo>
                      <a:pt x="104" y="275"/>
                    </a:lnTo>
                    <a:lnTo>
                      <a:pt x="106" y="274"/>
                    </a:lnTo>
                    <a:lnTo>
                      <a:pt x="108" y="274"/>
                    </a:lnTo>
                    <a:lnTo>
                      <a:pt x="113" y="270"/>
                    </a:lnTo>
                    <a:lnTo>
                      <a:pt x="114" y="269"/>
                    </a:lnTo>
                    <a:lnTo>
                      <a:pt x="109" y="270"/>
                    </a:lnTo>
                    <a:lnTo>
                      <a:pt x="108" y="269"/>
                    </a:lnTo>
                    <a:lnTo>
                      <a:pt x="101" y="270"/>
                    </a:lnTo>
                    <a:lnTo>
                      <a:pt x="99" y="267"/>
                    </a:lnTo>
                    <a:lnTo>
                      <a:pt x="99" y="269"/>
                    </a:lnTo>
                    <a:lnTo>
                      <a:pt x="99" y="274"/>
                    </a:lnTo>
                    <a:lnTo>
                      <a:pt x="94" y="282"/>
                    </a:lnTo>
                    <a:lnTo>
                      <a:pt x="99" y="285"/>
                    </a:lnTo>
                    <a:lnTo>
                      <a:pt x="98" y="294"/>
                    </a:lnTo>
                    <a:lnTo>
                      <a:pt x="94" y="297"/>
                    </a:lnTo>
                    <a:lnTo>
                      <a:pt x="94" y="300"/>
                    </a:lnTo>
                    <a:lnTo>
                      <a:pt x="86" y="303"/>
                    </a:lnTo>
                    <a:lnTo>
                      <a:pt x="73" y="310"/>
                    </a:lnTo>
                    <a:lnTo>
                      <a:pt x="68" y="312"/>
                    </a:lnTo>
                    <a:lnTo>
                      <a:pt x="58" y="310"/>
                    </a:lnTo>
                    <a:lnTo>
                      <a:pt x="40" y="297"/>
                    </a:lnTo>
                    <a:lnTo>
                      <a:pt x="33" y="287"/>
                    </a:lnTo>
                    <a:lnTo>
                      <a:pt x="33" y="287"/>
                    </a:lnTo>
                    <a:lnTo>
                      <a:pt x="30" y="287"/>
                    </a:lnTo>
                    <a:lnTo>
                      <a:pt x="26" y="285"/>
                    </a:lnTo>
                    <a:lnTo>
                      <a:pt x="16" y="275"/>
                    </a:lnTo>
                    <a:lnTo>
                      <a:pt x="15" y="272"/>
                    </a:lnTo>
                    <a:lnTo>
                      <a:pt x="16" y="270"/>
                    </a:lnTo>
                    <a:lnTo>
                      <a:pt x="20" y="269"/>
                    </a:lnTo>
                    <a:lnTo>
                      <a:pt x="20" y="270"/>
                    </a:lnTo>
                    <a:lnTo>
                      <a:pt x="23" y="270"/>
                    </a:lnTo>
                    <a:lnTo>
                      <a:pt x="23" y="275"/>
                    </a:lnTo>
                    <a:lnTo>
                      <a:pt x="26" y="275"/>
                    </a:lnTo>
                    <a:lnTo>
                      <a:pt x="30" y="274"/>
                    </a:lnTo>
                    <a:lnTo>
                      <a:pt x="31" y="274"/>
                    </a:lnTo>
                    <a:lnTo>
                      <a:pt x="33" y="275"/>
                    </a:lnTo>
                    <a:lnTo>
                      <a:pt x="35" y="272"/>
                    </a:lnTo>
                    <a:lnTo>
                      <a:pt x="45" y="265"/>
                    </a:lnTo>
                    <a:lnTo>
                      <a:pt x="48" y="265"/>
                    </a:lnTo>
                    <a:lnTo>
                      <a:pt x="51" y="259"/>
                    </a:lnTo>
                    <a:lnTo>
                      <a:pt x="53" y="259"/>
                    </a:lnTo>
                    <a:lnTo>
                      <a:pt x="54" y="255"/>
                    </a:lnTo>
                    <a:lnTo>
                      <a:pt x="50" y="255"/>
                    </a:lnTo>
                    <a:lnTo>
                      <a:pt x="50" y="254"/>
                    </a:lnTo>
                    <a:lnTo>
                      <a:pt x="50" y="255"/>
                    </a:lnTo>
                    <a:lnTo>
                      <a:pt x="50" y="257"/>
                    </a:lnTo>
                    <a:lnTo>
                      <a:pt x="40" y="262"/>
                    </a:lnTo>
                    <a:lnTo>
                      <a:pt x="33" y="262"/>
                    </a:lnTo>
                    <a:lnTo>
                      <a:pt x="28" y="262"/>
                    </a:lnTo>
                    <a:lnTo>
                      <a:pt x="13" y="257"/>
                    </a:lnTo>
                    <a:lnTo>
                      <a:pt x="5" y="250"/>
                    </a:lnTo>
                    <a:lnTo>
                      <a:pt x="1" y="249"/>
                    </a:lnTo>
                    <a:lnTo>
                      <a:pt x="3" y="245"/>
                    </a:lnTo>
                    <a:lnTo>
                      <a:pt x="8" y="239"/>
                    </a:lnTo>
                    <a:lnTo>
                      <a:pt x="13" y="237"/>
                    </a:lnTo>
                    <a:lnTo>
                      <a:pt x="6" y="237"/>
                    </a:lnTo>
                    <a:lnTo>
                      <a:pt x="0" y="242"/>
                    </a:lnTo>
                    <a:lnTo>
                      <a:pt x="0" y="235"/>
                    </a:lnTo>
                    <a:lnTo>
                      <a:pt x="5" y="232"/>
                    </a:lnTo>
                    <a:lnTo>
                      <a:pt x="8" y="232"/>
                    </a:lnTo>
                    <a:lnTo>
                      <a:pt x="10" y="227"/>
                    </a:lnTo>
                    <a:lnTo>
                      <a:pt x="13" y="227"/>
                    </a:lnTo>
                    <a:lnTo>
                      <a:pt x="18" y="225"/>
                    </a:lnTo>
                    <a:lnTo>
                      <a:pt x="35" y="225"/>
                    </a:lnTo>
                    <a:lnTo>
                      <a:pt x="43" y="224"/>
                    </a:lnTo>
                    <a:lnTo>
                      <a:pt x="46" y="220"/>
                    </a:lnTo>
                    <a:lnTo>
                      <a:pt x="51" y="219"/>
                    </a:lnTo>
                    <a:lnTo>
                      <a:pt x="50" y="222"/>
                    </a:lnTo>
                    <a:lnTo>
                      <a:pt x="51" y="225"/>
                    </a:lnTo>
                    <a:lnTo>
                      <a:pt x="56" y="222"/>
                    </a:lnTo>
                    <a:lnTo>
                      <a:pt x="61" y="220"/>
                    </a:lnTo>
                    <a:lnTo>
                      <a:pt x="59" y="219"/>
                    </a:lnTo>
                    <a:lnTo>
                      <a:pt x="59" y="215"/>
                    </a:lnTo>
                    <a:lnTo>
                      <a:pt x="54" y="202"/>
                    </a:lnTo>
                    <a:lnTo>
                      <a:pt x="50" y="196"/>
                    </a:lnTo>
                    <a:lnTo>
                      <a:pt x="51" y="192"/>
                    </a:lnTo>
                    <a:lnTo>
                      <a:pt x="48" y="191"/>
                    </a:lnTo>
                    <a:lnTo>
                      <a:pt x="43" y="191"/>
                    </a:lnTo>
                    <a:lnTo>
                      <a:pt x="36" y="186"/>
                    </a:lnTo>
                    <a:lnTo>
                      <a:pt x="35" y="179"/>
                    </a:lnTo>
                    <a:lnTo>
                      <a:pt x="35" y="172"/>
                    </a:lnTo>
                    <a:lnTo>
                      <a:pt x="31" y="166"/>
                    </a:lnTo>
                    <a:lnTo>
                      <a:pt x="26" y="166"/>
                    </a:lnTo>
                    <a:lnTo>
                      <a:pt x="25" y="167"/>
                    </a:lnTo>
                    <a:lnTo>
                      <a:pt x="18" y="166"/>
                    </a:lnTo>
                    <a:lnTo>
                      <a:pt x="15" y="166"/>
                    </a:lnTo>
                    <a:lnTo>
                      <a:pt x="15" y="161"/>
                    </a:lnTo>
                    <a:lnTo>
                      <a:pt x="18" y="151"/>
                    </a:lnTo>
                    <a:lnTo>
                      <a:pt x="21" y="151"/>
                    </a:lnTo>
                    <a:lnTo>
                      <a:pt x="28" y="142"/>
                    </a:lnTo>
                    <a:lnTo>
                      <a:pt x="30" y="137"/>
                    </a:lnTo>
                    <a:lnTo>
                      <a:pt x="35" y="136"/>
                    </a:lnTo>
                    <a:lnTo>
                      <a:pt x="36" y="134"/>
                    </a:lnTo>
                    <a:lnTo>
                      <a:pt x="43" y="136"/>
                    </a:lnTo>
                    <a:lnTo>
                      <a:pt x="43" y="141"/>
                    </a:lnTo>
                    <a:lnTo>
                      <a:pt x="46" y="141"/>
                    </a:lnTo>
                    <a:lnTo>
                      <a:pt x="56" y="136"/>
                    </a:lnTo>
                    <a:lnTo>
                      <a:pt x="68" y="136"/>
                    </a:lnTo>
                    <a:lnTo>
                      <a:pt x="76" y="127"/>
                    </a:lnTo>
                    <a:lnTo>
                      <a:pt x="81" y="116"/>
                    </a:lnTo>
                    <a:lnTo>
                      <a:pt x="93" y="107"/>
                    </a:lnTo>
                    <a:lnTo>
                      <a:pt x="94" y="104"/>
                    </a:lnTo>
                    <a:lnTo>
                      <a:pt x="96" y="96"/>
                    </a:lnTo>
                    <a:lnTo>
                      <a:pt x="101" y="89"/>
                    </a:lnTo>
                    <a:lnTo>
                      <a:pt x="109" y="86"/>
                    </a:lnTo>
                    <a:lnTo>
                      <a:pt x="113" y="81"/>
                    </a:lnTo>
                    <a:lnTo>
                      <a:pt x="111" y="76"/>
                    </a:lnTo>
                    <a:lnTo>
                      <a:pt x="109" y="74"/>
                    </a:lnTo>
                    <a:lnTo>
                      <a:pt x="116" y="68"/>
                    </a:lnTo>
                    <a:lnTo>
                      <a:pt x="119" y="64"/>
                    </a:lnTo>
                    <a:lnTo>
                      <a:pt x="119" y="59"/>
                    </a:lnTo>
                    <a:lnTo>
                      <a:pt x="121" y="48"/>
                    </a:lnTo>
                    <a:lnTo>
                      <a:pt x="119" y="41"/>
                    </a:lnTo>
                    <a:lnTo>
                      <a:pt x="118" y="38"/>
                    </a:lnTo>
                    <a:lnTo>
                      <a:pt x="126" y="33"/>
                    </a:lnTo>
                    <a:lnTo>
                      <a:pt x="129" y="31"/>
                    </a:lnTo>
                    <a:lnTo>
                      <a:pt x="134" y="28"/>
                    </a:lnTo>
                    <a:lnTo>
                      <a:pt x="138" y="28"/>
                    </a:lnTo>
                    <a:lnTo>
                      <a:pt x="144" y="23"/>
                    </a:lnTo>
                    <a:lnTo>
                      <a:pt x="151" y="11"/>
                    </a:lnTo>
                    <a:lnTo>
                      <a:pt x="157" y="6"/>
                    </a:lnTo>
                    <a:lnTo>
                      <a:pt x="164" y="5"/>
                    </a:lnTo>
                    <a:lnTo>
                      <a:pt x="167" y="0"/>
                    </a:lnTo>
                    <a:lnTo>
                      <a:pt x="172" y="0"/>
                    </a:lnTo>
                    <a:lnTo>
                      <a:pt x="186" y="8"/>
                    </a:lnTo>
                    <a:lnTo>
                      <a:pt x="192" y="5"/>
                    </a:lnTo>
                    <a:lnTo>
                      <a:pt x="199" y="6"/>
                    </a:lnTo>
                    <a:lnTo>
                      <a:pt x="201" y="13"/>
                    </a:lnTo>
                    <a:lnTo>
                      <a:pt x="207" y="13"/>
                    </a:lnTo>
                    <a:lnTo>
                      <a:pt x="217" y="18"/>
                    </a:lnTo>
                    <a:lnTo>
                      <a:pt x="217" y="18"/>
                    </a:lnTo>
                    <a:lnTo>
                      <a:pt x="217" y="18"/>
                    </a:lnTo>
                    <a:close/>
                    <a:moveTo>
                      <a:pt x="493" y="284"/>
                    </a:moveTo>
                    <a:lnTo>
                      <a:pt x="493" y="289"/>
                    </a:lnTo>
                    <a:lnTo>
                      <a:pt x="495" y="287"/>
                    </a:lnTo>
                    <a:lnTo>
                      <a:pt x="493" y="284"/>
                    </a:lnTo>
                    <a:lnTo>
                      <a:pt x="493" y="284"/>
                    </a:lnTo>
                    <a:close/>
                    <a:moveTo>
                      <a:pt x="490" y="282"/>
                    </a:moveTo>
                    <a:lnTo>
                      <a:pt x="486" y="284"/>
                    </a:lnTo>
                    <a:lnTo>
                      <a:pt x="488" y="287"/>
                    </a:lnTo>
                    <a:lnTo>
                      <a:pt x="490" y="287"/>
                    </a:lnTo>
                    <a:lnTo>
                      <a:pt x="490" y="285"/>
                    </a:lnTo>
                    <a:lnTo>
                      <a:pt x="490" y="282"/>
                    </a:lnTo>
                    <a:lnTo>
                      <a:pt x="490" y="282"/>
                    </a:lnTo>
                    <a:close/>
                    <a:moveTo>
                      <a:pt x="483" y="284"/>
                    </a:moveTo>
                    <a:lnTo>
                      <a:pt x="483" y="287"/>
                    </a:lnTo>
                    <a:lnTo>
                      <a:pt x="486" y="290"/>
                    </a:lnTo>
                    <a:lnTo>
                      <a:pt x="486" y="285"/>
                    </a:lnTo>
                    <a:lnTo>
                      <a:pt x="483" y="284"/>
                    </a:lnTo>
                    <a:lnTo>
                      <a:pt x="483" y="284"/>
                    </a:lnTo>
                    <a:close/>
                    <a:moveTo>
                      <a:pt x="476" y="285"/>
                    </a:moveTo>
                    <a:lnTo>
                      <a:pt x="476" y="287"/>
                    </a:lnTo>
                    <a:lnTo>
                      <a:pt x="478" y="287"/>
                    </a:lnTo>
                    <a:lnTo>
                      <a:pt x="481" y="280"/>
                    </a:lnTo>
                    <a:lnTo>
                      <a:pt x="480" y="279"/>
                    </a:lnTo>
                    <a:lnTo>
                      <a:pt x="476" y="28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1" name="Freeform 26">
                <a:extLst>
                  <a:ext uri="{FF2B5EF4-FFF2-40B4-BE49-F238E27FC236}">
                    <a16:creationId xmlns:a16="http://schemas.microsoft.com/office/drawing/2014/main" xmlns="" id="{CABE6A00-B5DD-4365-B354-317AE8C33D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43056" y="2949099"/>
                <a:ext cx="66355" cy="75744"/>
              </a:xfrm>
              <a:custGeom>
                <a:avLst/>
                <a:gdLst/>
                <a:ahLst/>
                <a:cxnLst>
                  <a:cxn ang="0">
                    <a:pos x="121" y="129"/>
                  </a:cxn>
                  <a:cxn ang="0">
                    <a:pos x="113" y="138"/>
                  </a:cxn>
                  <a:cxn ang="0">
                    <a:pos x="115" y="144"/>
                  </a:cxn>
                  <a:cxn ang="0">
                    <a:pos x="106" y="133"/>
                  </a:cxn>
                  <a:cxn ang="0">
                    <a:pos x="105" y="124"/>
                  </a:cxn>
                  <a:cxn ang="0">
                    <a:pos x="100" y="126"/>
                  </a:cxn>
                  <a:cxn ang="0">
                    <a:pos x="101" y="114"/>
                  </a:cxn>
                  <a:cxn ang="0">
                    <a:pos x="91" y="94"/>
                  </a:cxn>
                  <a:cxn ang="0">
                    <a:pos x="86" y="94"/>
                  </a:cxn>
                  <a:cxn ang="0">
                    <a:pos x="73" y="93"/>
                  </a:cxn>
                  <a:cxn ang="0">
                    <a:pos x="65" y="83"/>
                  </a:cxn>
                  <a:cxn ang="0">
                    <a:pos x="68" y="96"/>
                  </a:cxn>
                  <a:cxn ang="0">
                    <a:pos x="68" y="104"/>
                  </a:cxn>
                  <a:cxn ang="0">
                    <a:pos x="60" y="118"/>
                  </a:cxn>
                  <a:cxn ang="0">
                    <a:pos x="60" y="111"/>
                  </a:cxn>
                  <a:cxn ang="0">
                    <a:pos x="55" y="116"/>
                  </a:cxn>
                  <a:cxn ang="0">
                    <a:pos x="55" y="103"/>
                  </a:cxn>
                  <a:cxn ang="0">
                    <a:pos x="52" y="106"/>
                  </a:cxn>
                  <a:cxn ang="0">
                    <a:pos x="53" y="114"/>
                  </a:cxn>
                  <a:cxn ang="0">
                    <a:pos x="50" y="119"/>
                  </a:cxn>
                  <a:cxn ang="0">
                    <a:pos x="43" y="121"/>
                  </a:cxn>
                  <a:cxn ang="0">
                    <a:pos x="37" y="116"/>
                  </a:cxn>
                  <a:cxn ang="0">
                    <a:pos x="33" y="106"/>
                  </a:cxn>
                  <a:cxn ang="0">
                    <a:pos x="25" y="84"/>
                  </a:cxn>
                  <a:cxn ang="0">
                    <a:pos x="23" y="68"/>
                  </a:cxn>
                  <a:cxn ang="0">
                    <a:pos x="5" y="53"/>
                  </a:cxn>
                  <a:cxn ang="0">
                    <a:pos x="12" y="36"/>
                  </a:cxn>
                  <a:cxn ang="0">
                    <a:pos x="22" y="35"/>
                  </a:cxn>
                  <a:cxn ang="0">
                    <a:pos x="15" y="25"/>
                  </a:cxn>
                  <a:cxn ang="0">
                    <a:pos x="0" y="18"/>
                  </a:cxn>
                  <a:cxn ang="0">
                    <a:pos x="5" y="5"/>
                  </a:cxn>
                  <a:cxn ang="0">
                    <a:pos x="8" y="0"/>
                  </a:cxn>
                  <a:cxn ang="0">
                    <a:pos x="13" y="8"/>
                  </a:cxn>
                  <a:cxn ang="0">
                    <a:pos x="23" y="11"/>
                  </a:cxn>
                  <a:cxn ang="0">
                    <a:pos x="23" y="6"/>
                  </a:cxn>
                  <a:cxn ang="0">
                    <a:pos x="35" y="13"/>
                  </a:cxn>
                  <a:cxn ang="0">
                    <a:pos x="40" y="16"/>
                  </a:cxn>
                  <a:cxn ang="0">
                    <a:pos x="43" y="28"/>
                  </a:cxn>
                  <a:cxn ang="0">
                    <a:pos x="53" y="33"/>
                  </a:cxn>
                  <a:cxn ang="0">
                    <a:pos x="73" y="35"/>
                  </a:cxn>
                  <a:cxn ang="0">
                    <a:pos x="93" y="35"/>
                  </a:cxn>
                  <a:cxn ang="0">
                    <a:pos x="103" y="40"/>
                  </a:cxn>
                  <a:cxn ang="0">
                    <a:pos x="101" y="49"/>
                  </a:cxn>
                  <a:cxn ang="0">
                    <a:pos x="95" y="61"/>
                  </a:cxn>
                  <a:cxn ang="0">
                    <a:pos x="88" y="61"/>
                  </a:cxn>
                  <a:cxn ang="0">
                    <a:pos x="81" y="69"/>
                  </a:cxn>
                  <a:cxn ang="0">
                    <a:pos x="86" y="79"/>
                  </a:cxn>
                  <a:cxn ang="0">
                    <a:pos x="95" y="89"/>
                  </a:cxn>
                  <a:cxn ang="0">
                    <a:pos x="96" y="84"/>
                  </a:cxn>
                  <a:cxn ang="0">
                    <a:pos x="100" y="78"/>
                  </a:cxn>
                  <a:cxn ang="0">
                    <a:pos x="105" y="76"/>
                  </a:cxn>
                  <a:cxn ang="0">
                    <a:pos x="111" y="81"/>
                  </a:cxn>
                  <a:cxn ang="0">
                    <a:pos x="115" y="94"/>
                  </a:cxn>
                  <a:cxn ang="0">
                    <a:pos x="120" y="113"/>
                  </a:cxn>
                  <a:cxn ang="0">
                    <a:pos x="123" y="118"/>
                  </a:cxn>
                  <a:cxn ang="0">
                    <a:pos x="90" y="101"/>
                  </a:cxn>
                  <a:cxn ang="0">
                    <a:pos x="88" y="106"/>
                  </a:cxn>
                  <a:cxn ang="0">
                    <a:pos x="90" y="101"/>
                  </a:cxn>
                  <a:cxn ang="0">
                    <a:pos x="80" y="108"/>
                  </a:cxn>
                  <a:cxn ang="0">
                    <a:pos x="83" y="103"/>
                  </a:cxn>
                  <a:cxn ang="0">
                    <a:pos x="78" y="99"/>
                  </a:cxn>
                  <a:cxn ang="0">
                    <a:pos x="68" y="99"/>
                  </a:cxn>
                  <a:cxn ang="0">
                    <a:pos x="77" y="108"/>
                  </a:cxn>
                </a:cxnLst>
                <a:rect l="0" t="0" r="r" b="b"/>
                <a:pathLst>
                  <a:path w="123" h="146">
                    <a:moveTo>
                      <a:pt x="123" y="119"/>
                    </a:moveTo>
                    <a:lnTo>
                      <a:pt x="123" y="124"/>
                    </a:lnTo>
                    <a:lnTo>
                      <a:pt x="121" y="129"/>
                    </a:lnTo>
                    <a:lnTo>
                      <a:pt x="118" y="128"/>
                    </a:lnTo>
                    <a:lnTo>
                      <a:pt x="115" y="134"/>
                    </a:lnTo>
                    <a:lnTo>
                      <a:pt x="113" y="138"/>
                    </a:lnTo>
                    <a:lnTo>
                      <a:pt x="113" y="139"/>
                    </a:lnTo>
                    <a:lnTo>
                      <a:pt x="113" y="139"/>
                    </a:lnTo>
                    <a:lnTo>
                      <a:pt x="115" y="144"/>
                    </a:lnTo>
                    <a:lnTo>
                      <a:pt x="113" y="146"/>
                    </a:lnTo>
                    <a:lnTo>
                      <a:pt x="110" y="138"/>
                    </a:lnTo>
                    <a:lnTo>
                      <a:pt x="106" y="133"/>
                    </a:lnTo>
                    <a:lnTo>
                      <a:pt x="103" y="129"/>
                    </a:lnTo>
                    <a:lnTo>
                      <a:pt x="105" y="128"/>
                    </a:lnTo>
                    <a:lnTo>
                      <a:pt x="105" y="124"/>
                    </a:lnTo>
                    <a:lnTo>
                      <a:pt x="105" y="126"/>
                    </a:lnTo>
                    <a:lnTo>
                      <a:pt x="101" y="128"/>
                    </a:lnTo>
                    <a:lnTo>
                      <a:pt x="100" y="126"/>
                    </a:lnTo>
                    <a:lnTo>
                      <a:pt x="101" y="119"/>
                    </a:lnTo>
                    <a:lnTo>
                      <a:pt x="100" y="119"/>
                    </a:lnTo>
                    <a:lnTo>
                      <a:pt x="101" y="114"/>
                    </a:lnTo>
                    <a:lnTo>
                      <a:pt x="101" y="111"/>
                    </a:lnTo>
                    <a:lnTo>
                      <a:pt x="98" y="109"/>
                    </a:lnTo>
                    <a:lnTo>
                      <a:pt x="91" y="94"/>
                    </a:lnTo>
                    <a:lnTo>
                      <a:pt x="88" y="94"/>
                    </a:lnTo>
                    <a:lnTo>
                      <a:pt x="88" y="96"/>
                    </a:lnTo>
                    <a:lnTo>
                      <a:pt x="86" y="94"/>
                    </a:lnTo>
                    <a:lnTo>
                      <a:pt x="83" y="98"/>
                    </a:lnTo>
                    <a:lnTo>
                      <a:pt x="75" y="93"/>
                    </a:lnTo>
                    <a:lnTo>
                      <a:pt x="73" y="93"/>
                    </a:lnTo>
                    <a:lnTo>
                      <a:pt x="70" y="93"/>
                    </a:lnTo>
                    <a:lnTo>
                      <a:pt x="67" y="88"/>
                    </a:lnTo>
                    <a:lnTo>
                      <a:pt x="65" y="83"/>
                    </a:lnTo>
                    <a:lnTo>
                      <a:pt x="65" y="89"/>
                    </a:lnTo>
                    <a:lnTo>
                      <a:pt x="68" y="94"/>
                    </a:lnTo>
                    <a:lnTo>
                      <a:pt x="68" y="96"/>
                    </a:lnTo>
                    <a:lnTo>
                      <a:pt x="63" y="98"/>
                    </a:lnTo>
                    <a:lnTo>
                      <a:pt x="67" y="99"/>
                    </a:lnTo>
                    <a:lnTo>
                      <a:pt x="68" y="104"/>
                    </a:lnTo>
                    <a:lnTo>
                      <a:pt x="68" y="109"/>
                    </a:lnTo>
                    <a:lnTo>
                      <a:pt x="63" y="111"/>
                    </a:lnTo>
                    <a:lnTo>
                      <a:pt x="60" y="118"/>
                    </a:lnTo>
                    <a:lnTo>
                      <a:pt x="57" y="116"/>
                    </a:lnTo>
                    <a:lnTo>
                      <a:pt x="58" y="113"/>
                    </a:lnTo>
                    <a:lnTo>
                      <a:pt x="60" y="111"/>
                    </a:lnTo>
                    <a:lnTo>
                      <a:pt x="62" y="109"/>
                    </a:lnTo>
                    <a:lnTo>
                      <a:pt x="58" y="111"/>
                    </a:lnTo>
                    <a:lnTo>
                      <a:pt x="55" y="116"/>
                    </a:lnTo>
                    <a:lnTo>
                      <a:pt x="52" y="111"/>
                    </a:lnTo>
                    <a:lnTo>
                      <a:pt x="55" y="104"/>
                    </a:lnTo>
                    <a:lnTo>
                      <a:pt x="55" y="103"/>
                    </a:lnTo>
                    <a:lnTo>
                      <a:pt x="53" y="101"/>
                    </a:lnTo>
                    <a:lnTo>
                      <a:pt x="53" y="103"/>
                    </a:lnTo>
                    <a:lnTo>
                      <a:pt x="52" y="106"/>
                    </a:lnTo>
                    <a:lnTo>
                      <a:pt x="52" y="109"/>
                    </a:lnTo>
                    <a:lnTo>
                      <a:pt x="50" y="109"/>
                    </a:lnTo>
                    <a:lnTo>
                      <a:pt x="53" y="114"/>
                    </a:lnTo>
                    <a:lnTo>
                      <a:pt x="52" y="119"/>
                    </a:lnTo>
                    <a:lnTo>
                      <a:pt x="50" y="121"/>
                    </a:lnTo>
                    <a:lnTo>
                      <a:pt x="50" y="119"/>
                    </a:lnTo>
                    <a:lnTo>
                      <a:pt x="47" y="118"/>
                    </a:lnTo>
                    <a:lnTo>
                      <a:pt x="43" y="118"/>
                    </a:lnTo>
                    <a:lnTo>
                      <a:pt x="43" y="121"/>
                    </a:lnTo>
                    <a:lnTo>
                      <a:pt x="40" y="121"/>
                    </a:lnTo>
                    <a:lnTo>
                      <a:pt x="40" y="119"/>
                    </a:lnTo>
                    <a:lnTo>
                      <a:pt x="37" y="116"/>
                    </a:lnTo>
                    <a:lnTo>
                      <a:pt x="35" y="116"/>
                    </a:lnTo>
                    <a:lnTo>
                      <a:pt x="35" y="109"/>
                    </a:lnTo>
                    <a:lnTo>
                      <a:pt x="33" y="106"/>
                    </a:lnTo>
                    <a:lnTo>
                      <a:pt x="32" y="99"/>
                    </a:lnTo>
                    <a:lnTo>
                      <a:pt x="25" y="91"/>
                    </a:lnTo>
                    <a:lnTo>
                      <a:pt x="25" y="84"/>
                    </a:lnTo>
                    <a:lnTo>
                      <a:pt x="25" y="79"/>
                    </a:lnTo>
                    <a:lnTo>
                      <a:pt x="23" y="74"/>
                    </a:lnTo>
                    <a:lnTo>
                      <a:pt x="23" y="68"/>
                    </a:lnTo>
                    <a:lnTo>
                      <a:pt x="17" y="61"/>
                    </a:lnTo>
                    <a:lnTo>
                      <a:pt x="10" y="58"/>
                    </a:lnTo>
                    <a:lnTo>
                      <a:pt x="5" y="53"/>
                    </a:lnTo>
                    <a:lnTo>
                      <a:pt x="5" y="44"/>
                    </a:lnTo>
                    <a:lnTo>
                      <a:pt x="10" y="43"/>
                    </a:lnTo>
                    <a:lnTo>
                      <a:pt x="12" y="36"/>
                    </a:lnTo>
                    <a:lnTo>
                      <a:pt x="15" y="35"/>
                    </a:lnTo>
                    <a:lnTo>
                      <a:pt x="18" y="36"/>
                    </a:lnTo>
                    <a:lnTo>
                      <a:pt x="22" y="35"/>
                    </a:lnTo>
                    <a:lnTo>
                      <a:pt x="20" y="28"/>
                    </a:lnTo>
                    <a:lnTo>
                      <a:pt x="22" y="25"/>
                    </a:lnTo>
                    <a:lnTo>
                      <a:pt x="15" y="25"/>
                    </a:lnTo>
                    <a:lnTo>
                      <a:pt x="10" y="26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5" y="13"/>
                    </a:lnTo>
                    <a:lnTo>
                      <a:pt x="7" y="6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10" y="1"/>
                    </a:lnTo>
                    <a:lnTo>
                      <a:pt x="13" y="5"/>
                    </a:lnTo>
                    <a:lnTo>
                      <a:pt x="13" y="8"/>
                    </a:lnTo>
                    <a:lnTo>
                      <a:pt x="17" y="11"/>
                    </a:lnTo>
                    <a:lnTo>
                      <a:pt x="22" y="11"/>
                    </a:lnTo>
                    <a:lnTo>
                      <a:pt x="23" y="11"/>
                    </a:lnTo>
                    <a:lnTo>
                      <a:pt x="20" y="10"/>
                    </a:lnTo>
                    <a:lnTo>
                      <a:pt x="22" y="6"/>
                    </a:lnTo>
                    <a:lnTo>
                      <a:pt x="23" y="6"/>
                    </a:lnTo>
                    <a:lnTo>
                      <a:pt x="27" y="10"/>
                    </a:lnTo>
                    <a:lnTo>
                      <a:pt x="30" y="11"/>
                    </a:lnTo>
                    <a:lnTo>
                      <a:pt x="35" y="13"/>
                    </a:lnTo>
                    <a:lnTo>
                      <a:pt x="35" y="11"/>
                    </a:lnTo>
                    <a:lnTo>
                      <a:pt x="37" y="11"/>
                    </a:lnTo>
                    <a:lnTo>
                      <a:pt x="40" y="16"/>
                    </a:lnTo>
                    <a:lnTo>
                      <a:pt x="42" y="21"/>
                    </a:lnTo>
                    <a:lnTo>
                      <a:pt x="42" y="25"/>
                    </a:lnTo>
                    <a:lnTo>
                      <a:pt x="43" y="28"/>
                    </a:lnTo>
                    <a:lnTo>
                      <a:pt x="43" y="31"/>
                    </a:lnTo>
                    <a:lnTo>
                      <a:pt x="48" y="33"/>
                    </a:lnTo>
                    <a:lnTo>
                      <a:pt x="53" y="33"/>
                    </a:lnTo>
                    <a:lnTo>
                      <a:pt x="58" y="35"/>
                    </a:lnTo>
                    <a:lnTo>
                      <a:pt x="65" y="35"/>
                    </a:lnTo>
                    <a:lnTo>
                      <a:pt x="73" y="35"/>
                    </a:lnTo>
                    <a:lnTo>
                      <a:pt x="81" y="35"/>
                    </a:lnTo>
                    <a:lnTo>
                      <a:pt x="90" y="35"/>
                    </a:lnTo>
                    <a:lnTo>
                      <a:pt x="93" y="35"/>
                    </a:lnTo>
                    <a:lnTo>
                      <a:pt x="95" y="36"/>
                    </a:lnTo>
                    <a:lnTo>
                      <a:pt x="98" y="35"/>
                    </a:lnTo>
                    <a:lnTo>
                      <a:pt x="103" y="40"/>
                    </a:lnTo>
                    <a:lnTo>
                      <a:pt x="105" y="40"/>
                    </a:lnTo>
                    <a:lnTo>
                      <a:pt x="101" y="44"/>
                    </a:lnTo>
                    <a:lnTo>
                      <a:pt x="101" y="49"/>
                    </a:lnTo>
                    <a:lnTo>
                      <a:pt x="98" y="58"/>
                    </a:lnTo>
                    <a:lnTo>
                      <a:pt x="95" y="59"/>
                    </a:lnTo>
                    <a:lnTo>
                      <a:pt x="95" y="61"/>
                    </a:lnTo>
                    <a:lnTo>
                      <a:pt x="93" y="64"/>
                    </a:lnTo>
                    <a:lnTo>
                      <a:pt x="90" y="63"/>
                    </a:lnTo>
                    <a:lnTo>
                      <a:pt x="88" y="61"/>
                    </a:lnTo>
                    <a:lnTo>
                      <a:pt x="85" y="64"/>
                    </a:lnTo>
                    <a:lnTo>
                      <a:pt x="83" y="68"/>
                    </a:lnTo>
                    <a:lnTo>
                      <a:pt x="81" y="69"/>
                    </a:lnTo>
                    <a:lnTo>
                      <a:pt x="81" y="71"/>
                    </a:lnTo>
                    <a:lnTo>
                      <a:pt x="83" y="78"/>
                    </a:lnTo>
                    <a:lnTo>
                      <a:pt x="86" y="79"/>
                    </a:lnTo>
                    <a:lnTo>
                      <a:pt x="86" y="81"/>
                    </a:lnTo>
                    <a:lnTo>
                      <a:pt x="91" y="84"/>
                    </a:lnTo>
                    <a:lnTo>
                      <a:pt x="95" y="89"/>
                    </a:lnTo>
                    <a:lnTo>
                      <a:pt x="98" y="89"/>
                    </a:lnTo>
                    <a:lnTo>
                      <a:pt x="98" y="86"/>
                    </a:lnTo>
                    <a:lnTo>
                      <a:pt x="96" y="84"/>
                    </a:lnTo>
                    <a:lnTo>
                      <a:pt x="98" y="81"/>
                    </a:lnTo>
                    <a:lnTo>
                      <a:pt x="98" y="79"/>
                    </a:lnTo>
                    <a:lnTo>
                      <a:pt x="100" y="78"/>
                    </a:lnTo>
                    <a:lnTo>
                      <a:pt x="98" y="74"/>
                    </a:lnTo>
                    <a:lnTo>
                      <a:pt x="101" y="74"/>
                    </a:lnTo>
                    <a:lnTo>
                      <a:pt x="105" y="76"/>
                    </a:lnTo>
                    <a:lnTo>
                      <a:pt x="108" y="74"/>
                    </a:lnTo>
                    <a:lnTo>
                      <a:pt x="110" y="78"/>
                    </a:lnTo>
                    <a:lnTo>
                      <a:pt x="111" y="81"/>
                    </a:lnTo>
                    <a:lnTo>
                      <a:pt x="113" y="86"/>
                    </a:lnTo>
                    <a:lnTo>
                      <a:pt x="113" y="91"/>
                    </a:lnTo>
                    <a:lnTo>
                      <a:pt x="115" y="94"/>
                    </a:lnTo>
                    <a:lnTo>
                      <a:pt x="116" y="103"/>
                    </a:lnTo>
                    <a:lnTo>
                      <a:pt x="118" y="109"/>
                    </a:lnTo>
                    <a:lnTo>
                      <a:pt x="120" y="113"/>
                    </a:lnTo>
                    <a:lnTo>
                      <a:pt x="121" y="114"/>
                    </a:lnTo>
                    <a:lnTo>
                      <a:pt x="121" y="116"/>
                    </a:lnTo>
                    <a:lnTo>
                      <a:pt x="123" y="118"/>
                    </a:lnTo>
                    <a:lnTo>
                      <a:pt x="123" y="119"/>
                    </a:lnTo>
                    <a:lnTo>
                      <a:pt x="123" y="119"/>
                    </a:lnTo>
                    <a:close/>
                    <a:moveTo>
                      <a:pt x="90" y="101"/>
                    </a:moveTo>
                    <a:lnTo>
                      <a:pt x="88" y="99"/>
                    </a:lnTo>
                    <a:lnTo>
                      <a:pt x="86" y="101"/>
                    </a:lnTo>
                    <a:lnTo>
                      <a:pt x="88" y="106"/>
                    </a:lnTo>
                    <a:lnTo>
                      <a:pt x="90" y="104"/>
                    </a:lnTo>
                    <a:lnTo>
                      <a:pt x="90" y="101"/>
                    </a:lnTo>
                    <a:lnTo>
                      <a:pt x="90" y="101"/>
                    </a:lnTo>
                    <a:close/>
                    <a:moveTo>
                      <a:pt x="78" y="99"/>
                    </a:moveTo>
                    <a:lnTo>
                      <a:pt x="80" y="104"/>
                    </a:lnTo>
                    <a:lnTo>
                      <a:pt x="80" y="108"/>
                    </a:lnTo>
                    <a:lnTo>
                      <a:pt x="81" y="111"/>
                    </a:lnTo>
                    <a:lnTo>
                      <a:pt x="85" y="106"/>
                    </a:lnTo>
                    <a:lnTo>
                      <a:pt x="83" y="103"/>
                    </a:lnTo>
                    <a:lnTo>
                      <a:pt x="78" y="98"/>
                    </a:lnTo>
                    <a:lnTo>
                      <a:pt x="78" y="98"/>
                    </a:lnTo>
                    <a:lnTo>
                      <a:pt x="78" y="99"/>
                    </a:lnTo>
                    <a:lnTo>
                      <a:pt x="78" y="99"/>
                    </a:lnTo>
                    <a:close/>
                    <a:moveTo>
                      <a:pt x="73" y="98"/>
                    </a:moveTo>
                    <a:lnTo>
                      <a:pt x="68" y="99"/>
                    </a:lnTo>
                    <a:lnTo>
                      <a:pt x="68" y="101"/>
                    </a:lnTo>
                    <a:lnTo>
                      <a:pt x="72" y="108"/>
                    </a:lnTo>
                    <a:lnTo>
                      <a:pt x="77" y="108"/>
                    </a:lnTo>
                    <a:lnTo>
                      <a:pt x="77" y="101"/>
                    </a:lnTo>
                    <a:lnTo>
                      <a:pt x="73" y="9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2" name="Freeform 27">
                <a:extLst>
                  <a:ext uri="{FF2B5EF4-FFF2-40B4-BE49-F238E27FC236}">
                    <a16:creationId xmlns:a16="http://schemas.microsoft.com/office/drawing/2014/main" xmlns="" id="{08BF85A7-823D-4B3D-9F15-F3C4C28CB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9478" y="2928348"/>
                <a:ext cx="39599" cy="20752"/>
              </a:xfrm>
              <a:custGeom>
                <a:avLst/>
                <a:gdLst/>
                <a:ahLst/>
                <a:cxnLst>
                  <a:cxn ang="0">
                    <a:pos x="1" y="20"/>
                  </a:cxn>
                  <a:cxn ang="0">
                    <a:pos x="6" y="16"/>
                  </a:cxn>
                  <a:cxn ang="0">
                    <a:pos x="11" y="8"/>
                  </a:cxn>
                  <a:cxn ang="0">
                    <a:pos x="23" y="1"/>
                  </a:cxn>
                  <a:cxn ang="0">
                    <a:pos x="31" y="0"/>
                  </a:cxn>
                  <a:cxn ang="0">
                    <a:pos x="33" y="3"/>
                  </a:cxn>
                  <a:cxn ang="0">
                    <a:pos x="45" y="5"/>
                  </a:cxn>
                  <a:cxn ang="0">
                    <a:pos x="50" y="6"/>
                  </a:cxn>
                  <a:cxn ang="0">
                    <a:pos x="56" y="5"/>
                  </a:cxn>
                  <a:cxn ang="0">
                    <a:pos x="63" y="5"/>
                  </a:cxn>
                  <a:cxn ang="0">
                    <a:pos x="66" y="10"/>
                  </a:cxn>
                  <a:cxn ang="0">
                    <a:pos x="68" y="10"/>
                  </a:cxn>
                  <a:cxn ang="0">
                    <a:pos x="66" y="15"/>
                  </a:cxn>
                  <a:cxn ang="0">
                    <a:pos x="66" y="20"/>
                  </a:cxn>
                  <a:cxn ang="0">
                    <a:pos x="74" y="21"/>
                  </a:cxn>
                  <a:cxn ang="0">
                    <a:pos x="74" y="28"/>
                  </a:cxn>
                  <a:cxn ang="0">
                    <a:pos x="74" y="31"/>
                  </a:cxn>
                  <a:cxn ang="0">
                    <a:pos x="65" y="35"/>
                  </a:cxn>
                  <a:cxn ang="0">
                    <a:pos x="58" y="35"/>
                  </a:cxn>
                  <a:cxn ang="0">
                    <a:pos x="50" y="36"/>
                  </a:cxn>
                  <a:cxn ang="0">
                    <a:pos x="45" y="35"/>
                  </a:cxn>
                  <a:cxn ang="0">
                    <a:pos x="38" y="35"/>
                  </a:cxn>
                  <a:cxn ang="0">
                    <a:pos x="33" y="40"/>
                  </a:cxn>
                  <a:cxn ang="0">
                    <a:pos x="26" y="40"/>
                  </a:cxn>
                  <a:cxn ang="0">
                    <a:pos x="15" y="35"/>
                  </a:cxn>
                  <a:cxn ang="0">
                    <a:pos x="11" y="36"/>
                  </a:cxn>
                  <a:cxn ang="0">
                    <a:pos x="3" y="35"/>
                  </a:cxn>
                  <a:cxn ang="0">
                    <a:pos x="0" y="28"/>
                  </a:cxn>
                  <a:cxn ang="0">
                    <a:pos x="1" y="25"/>
                  </a:cxn>
                  <a:cxn ang="0">
                    <a:pos x="1" y="20"/>
                  </a:cxn>
                </a:cxnLst>
                <a:rect l="0" t="0" r="r" b="b"/>
                <a:pathLst>
                  <a:path w="74" h="40">
                    <a:moveTo>
                      <a:pt x="1" y="20"/>
                    </a:moveTo>
                    <a:lnTo>
                      <a:pt x="6" y="16"/>
                    </a:lnTo>
                    <a:lnTo>
                      <a:pt x="11" y="8"/>
                    </a:lnTo>
                    <a:lnTo>
                      <a:pt x="23" y="1"/>
                    </a:lnTo>
                    <a:lnTo>
                      <a:pt x="31" y="0"/>
                    </a:lnTo>
                    <a:lnTo>
                      <a:pt x="33" y="3"/>
                    </a:lnTo>
                    <a:lnTo>
                      <a:pt x="45" y="5"/>
                    </a:lnTo>
                    <a:lnTo>
                      <a:pt x="50" y="6"/>
                    </a:lnTo>
                    <a:lnTo>
                      <a:pt x="56" y="5"/>
                    </a:lnTo>
                    <a:lnTo>
                      <a:pt x="63" y="5"/>
                    </a:lnTo>
                    <a:lnTo>
                      <a:pt x="66" y="10"/>
                    </a:lnTo>
                    <a:lnTo>
                      <a:pt x="68" y="10"/>
                    </a:lnTo>
                    <a:lnTo>
                      <a:pt x="66" y="15"/>
                    </a:lnTo>
                    <a:lnTo>
                      <a:pt x="66" y="20"/>
                    </a:lnTo>
                    <a:lnTo>
                      <a:pt x="74" y="21"/>
                    </a:lnTo>
                    <a:lnTo>
                      <a:pt x="74" y="28"/>
                    </a:lnTo>
                    <a:lnTo>
                      <a:pt x="74" y="31"/>
                    </a:lnTo>
                    <a:lnTo>
                      <a:pt x="65" y="35"/>
                    </a:lnTo>
                    <a:lnTo>
                      <a:pt x="58" y="35"/>
                    </a:lnTo>
                    <a:lnTo>
                      <a:pt x="50" y="36"/>
                    </a:lnTo>
                    <a:lnTo>
                      <a:pt x="45" y="35"/>
                    </a:lnTo>
                    <a:lnTo>
                      <a:pt x="38" y="35"/>
                    </a:lnTo>
                    <a:lnTo>
                      <a:pt x="33" y="40"/>
                    </a:lnTo>
                    <a:lnTo>
                      <a:pt x="26" y="40"/>
                    </a:lnTo>
                    <a:lnTo>
                      <a:pt x="15" y="35"/>
                    </a:lnTo>
                    <a:lnTo>
                      <a:pt x="11" y="36"/>
                    </a:lnTo>
                    <a:lnTo>
                      <a:pt x="3" y="35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3" name="Freeform 28">
                <a:extLst>
                  <a:ext uri="{FF2B5EF4-FFF2-40B4-BE49-F238E27FC236}">
                    <a16:creationId xmlns:a16="http://schemas.microsoft.com/office/drawing/2014/main" xmlns="" id="{60D078B3-2921-42E3-A0EA-2D1AC4AA4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4961" y="2902408"/>
                <a:ext cx="107025" cy="4980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9" y="7"/>
                  </a:cxn>
                  <a:cxn ang="0">
                    <a:pos x="27" y="7"/>
                  </a:cxn>
                  <a:cxn ang="0">
                    <a:pos x="35" y="3"/>
                  </a:cxn>
                  <a:cxn ang="0">
                    <a:pos x="47" y="8"/>
                  </a:cxn>
                  <a:cxn ang="0">
                    <a:pos x="57" y="12"/>
                  </a:cxn>
                  <a:cxn ang="0">
                    <a:pos x="69" y="18"/>
                  </a:cxn>
                  <a:cxn ang="0">
                    <a:pos x="77" y="23"/>
                  </a:cxn>
                  <a:cxn ang="0">
                    <a:pos x="82" y="32"/>
                  </a:cxn>
                  <a:cxn ang="0">
                    <a:pos x="85" y="25"/>
                  </a:cxn>
                  <a:cxn ang="0">
                    <a:pos x="90" y="25"/>
                  </a:cxn>
                  <a:cxn ang="0">
                    <a:pos x="100" y="27"/>
                  </a:cxn>
                  <a:cxn ang="0">
                    <a:pos x="107" y="38"/>
                  </a:cxn>
                  <a:cxn ang="0">
                    <a:pos x="120" y="36"/>
                  </a:cxn>
                  <a:cxn ang="0">
                    <a:pos x="122" y="51"/>
                  </a:cxn>
                  <a:cxn ang="0">
                    <a:pos x="133" y="53"/>
                  </a:cxn>
                  <a:cxn ang="0">
                    <a:pos x="142" y="50"/>
                  </a:cxn>
                  <a:cxn ang="0">
                    <a:pos x="155" y="46"/>
                  </a:cxn>
                  <a:cxn ang="0">
                    <a:pos x="162" y="53"/>
                  </a:cxn>
                  <a:cxn ang="0">
                    <a:pos x="173" y="61"/>
                  </a:cxn>
                  <a:cxn ang="0">
                    <a:pos x="185" y="61"/>
                  </a:cxn>
                  <a:cxn ang="0">
                    <a:pos x="193" y="60"/>
                  </a:cxn>
                  <a:cxn ang="0">
                    <a:pos x="200" y="65"/>
                  </a:cxn>
                  <a:cxn ang="0">
                    <a:pos x="201" y="83"/>
                  </a:cxn>
                  <a:cxn ang="0">
                    <a:pos x="185" y="96"/>
                  </a:cxn>
                  <a:cxn ang="0">
                    <a:pos x="170" y="95"/>
                  </a:cxn>
                  <a:cxn ang="0">
                    <a:pos x="142" y="88"/>
                  </a:cxn>
                  <a:cxn ang="0">
                    <a:pos x="123" y="88"/>
                  </a:cxn>
                  <a:cxn ang="0">
                    <a:pos x="117" y="76"/>
                  </a:cxn>
                  <a:cxn ang="0">
                    <a:pos x="92" y="76"/>
                  </a:cxn>
                  <a:cxn ang="0">
                    <a:pos x="75" y="75"/>
                  </a:cxn>
                  <a:cxn ang="0">
                    <a:pos x="60" y="70"/>
                  </a:cxn>
                  <a:cxn ang="0">
                    <a:pos x="47" y="65"/>
                  </a:cxn>
                  <a:cxn ang="0">
                    <a:pos x="29" y="50"/>
                  </a:cxn>
                  <a:cxn ang="0">
                    <a:pos x="15" y="45"/>
                  </a:cxn>
                  <a:cxn ang="0">
                    <a:pos x="7" y="41"/>
                  </a:cxn>
                  <a:cxn ang="0">
                    <a:pos x="0" y="36"/>
                  </a:cxn>
                  <a:cxn ang="0">
                    <a:pos x="5" y="22"/>
                  </a:cxn>
                  <a:cxn ang="0">
                    <a:pos x="9" y="2"/>
                  </a:cxn>
                </a:cxnLst>
                <a:rect l="0" t="0" r="r" b="b"/>
                <a:pathLst>
                  <a:path w="201" h="96">
                    <a:moveTo>
                      <a:pt x="9" y="2"/>
                    </a:moveTo>
                    <a:lnTo>
                      <a:pt x="10" y="0"/>
                    </a:lnTo>
                    <a:lnTo>
                      <a:pt x="17" y="3"/>
                    </a:lnTo>
                    <a:lnTo>
                      <a:pt x="19" y="7"/>
                    </a:lnTo>
                    <a:lnTo>
                      <a:pt x="24" y="7"/>
                    </a:lnTo>
                    <a:lnTo>
                      <a:pt x="27" y="7"/>
                    </a:lnTo>
                    <a:lnTo>
                      <a:pt x="30" y="3"/>
                    </a:lnTo>
                    <a:lnTo>
                      <a:pt x="35" y="3"/>
                    </a:lnTo>
                    <a:lnTo>
                      <a:pt x="44" y="7"/>
                    </a:lnTo>
                    <a:lnTo>
                      <a:pt x="47" y="8"/>
                    </a:lnTo>
                    <a:lnTo>
                      <a:pt x="52" y="8"/>
                    </a:lnTo>
                    <a:lnTo>
                      <a:pt x="57" y="12"/>
                    </a:lnTo>
                    <a:lnTo>
                      <a:pt x="64" y="18"/>
                    </a:lnTo>
                    <a:lnTo>
                      <a:pt x="69" y="18"/>
                    </a:lnTo>
                    <a:lnTo>
                      <a:pt x="74" y="20"/>
                    </a:lnTo>
                    <a:lnTo>
                      <a:pt x="77" y="23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5" y="32"/>
                    </a:lnTo>
                    <a:lnTo>
                      <a:pt x="85" y="25"/>
                    </a:lnTo>
                    <a:lnTo>
                      <a:pt x="88" y="23"/>
                    </a:lnTo>
                    <a:lnTo>
                      <a:pt x="90" y="25"/>
                    </a:lnTo>
                    <a:lnTo>
                      <a:pt x="95" y="25"/>
                    </a:lnTo>
                    <a:lnTo>
                      <a:pt x="100" y="27"/>
                    </a:lnTo>
                    <a:lnTo>
                      <a:pt x="100" y="33"/>
                    </a:lnTo>
                    <a:lnTo>
                      <a:pt x="107" y="38"/>
                    </a:lnTo>
                    <a:lnTo>
                      <a:pt x="115" y="36"/>
                    </a:lnTo>
                    <a:lnTo>
                      <a:pt x="120" y="36"/>
                    </a:lnTo>
                    <a:lnTo>
                      <a:pt x="120" y="46"/>
                    </a:lnTo>
                    <a:lnTo>
                      <a:pt x="122" y="51"/>
                    </a:lnTo>
                    <a:lnTo>
                      <a:pt x="127" y="50"/>
                    </a:lnTo>
                    <a:lnTo>
                      <a:pt x="133" y="53"/>
                    </a:lnTo>
                    <a:lnTo>
                      <a:pt x="135" y="51"/>
                    </a:lnTo>
                    <a:lnTo>
                      <a:pt x="142" y="50"/>
                    </a:lnTo>
                    <a:lnTo>
                      <a:pt x="145" y="45"/>
                    </a:lnTo>
                    <a:lnTo>
                      <a:pt x="155" y="46"/>
                    </a:lnTo>
                    <a:lnTo>
                      <a:pt x="160" y="48"/>
                    </a:lnTo>
                    <a:lnTo>
                      <a:pt x="162" y="53"/>
                    </a:lnTo>
                    <a:lnTo>
                      <a:pt x="168" y="56"/>
                    </a:lnTo>
                    <a:lnTo>
                      <a:pt x="173" y="61"/>
                    </a:lnTo>
                    <a:lnTo>
                      <a:pt x="178" y="63"/>
                    </a:lnTo>
                    <a:lnTo>
                      <a:pt x="185" y="61"/>
                    </a:lnTo>
                    <a:lnTo>
                      <a:pt x="186" y="61"/>
                    </a:lnTo>
                    <a:lnTo>
                      <a:pt x="193" y="60"/>
                    </a:lnTo>
                    <a:lnTo>
                      <a:pt x="198" y="60"/>
                    </a:lnTo>
                    <a:lnTo>
                      <a:pt x="200" y="65"/>
                    </a:lnTo>
                    <a:lnTo>
                      <a:pt x="196" y="75"/>
                    </a:lnTo>
                    <a:lnTo>
                      <a:pt x="201" y="83"/>
                    </a:lnTo>
                    <a:lnTo>
                      <a:pt x="200" y="95"/>
                    </a:lnTo>
                    <a:lnTo>
                      <a:pt x="185" y="96"/>
                    </a:lnTo>
                    <a:lnTo>
                      <a:pt x="177" y="93"/>
                    </a:lnTo>
                    <a:lnTo>
                      <a:pt x="170" y="95"/>
                    </a:lnTo>
                    <a:lnTo>
                      <a:pt x="150" y="88"/>
                    </a:lnTo>
                    <a:lnTo>
                      <a:pt x="142" y="88"/>
                    </a:lnTo>
                    <a:lnTo>
                      <a:pt x="137" y="90"/>
                    </a:lnTo>
                    <a:lnTo>
                      <a:pt x="123" y="88"/>
                    </a:lnTo>
                    <a:lnTo>
                      <a:pt x="117" y="83"/>
                    </a:lnTo>
                    <a:lnTo>
                      <a:pt x="117" y="76"/>
                    </a:lnTo>
                    <a:lnTo>
                      <a:pt x="105" y="75"/>
                    </a:lnTo>
                    <a:lnTo>
                      <a:pt x="92" y="76"/>
                    </a:lnTo>
                    <a:lnTo>
                      <a:pt x="88" y="73"/>
                    </a:lnTo>
                    <a:lnTo>
                      <a:pt x="75" y="75"/>
                    </a:lnTo>
                    <a:lnTo>
                      <a:pt x="67" y="70"/>
                    </a:lnTo>
                    <a:lnTo>
                      <a:pt x="60" y="70"/>
                    </a:lnTo>
                    <a:lnTo>
                      <a:pt x="57" y="66"/>
                    </a:lnTo>
                    <a:lnTo>
                      <a:pt x="47" y="65"/>
                    </a:lnTo>
                    <a:lnTo>
                      <a:pt x="40" y="56"/>
                    </a:lnTo>
                    <a:lnTo>
                      <a:pt x="29" y="50"/>
                    </a:lnTo>
                    <a:lnTo>
                      <a:pt x="20" y="48"/>
                    </a:lnTo>
                    <a:lnTo>
                      <a:pt x="15" y="45"/>
                    </a:lnTo>
                    <a:lnTo>
                      <a:pt x="12" y="45"/>
                    </a:lnTo>
                    <a:lnTo>
                      <a:pt x="7" y="41"/>
                    </a:lnTo>
                    <a:lnTo>
                      <a:pt x="2" y="41"/>
                    </a:lnTo>
                    <a:lnTo>
                      <a:pt x="0" y="36"/>
                    </a:lnTo>
                    <a:lnTo>
                      <a:pt x="5" y="28"/>
                    </a:lnTo>
                    <a:lnTo>
                      <a:pt x="5" y="22"/>
                    </a:lnTo>
                    <a:lnTo>
                      <a:pt x="10" y="10"/>
                    </a:lnTo>
                    <a:lnTo>
                      <a:pt x="9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4" name="Freeform 29">
                <a:extLst>
                  <a:ext uri="{FF2B5EF4-FFF2-40B4-BE49-F238E27FC236}">
                    <a16:creationId xmlns:a16="http://schemas.microsoft.com/office/drawing/2014/main" xmlns="" id="{B5FA7415-DE6D-4766-9DF8-B4753BBC1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7734" y="2818363"/>
                <a:ext cx="180872" cy="173278"/>
              </a:xfrm>
              <a:custGeom>
                <a:avLst/>
                <a:gdLst/>
                <a:ahLst/>
                <a:cxnLst>
                  <a:cxn ang="0">
                    <a:pos x="204" y="324"/>
                  </a:cxn>
                  <a:cxn ang="0">
                    <a:pos x="231" y="317"/>
                  </a:cxn>
                  <a:cxn ang="0">
                    <a:pos x="246" y="314"/>
                  </a:cxn>
                  <a:cxn ang="0">
                    <a:pos x="255" y="311"/>
                  </a:cxn>
                  <a:cxn ang="0">
                    <a:pos x="247" y="284"/>
                  </a:cxn>
                  <a:cxn ang="0">
                    <a:pos x="231" y="271"/>
                  </a:cxn>
                  <a:cxn ang="0">
                    <a:pos x="221" y="259"/>
                  </a:cxn>
                  <a:cxn ang="0">
                    <a:pos x="214" y="243"/>
                  </a:cxn>
                  <a:cxn ang="0">
                    <a:pos x="231" y="228"/>
                  </a:cxn>
                  <a:cxn ang="0">
                    <a:pos x="242" y="233"/>
                  </a:cxn>
                  <a:cxn ang="0">
                    <a:pos x="277" y="208"/>
                  </a:cxn>
                  <a:cxn ang="0">
                    <a:pos x="297" y="181"/>
                  </a:cxn>
                  <a:cxn ang="0">
                    <a:pos x="305" y="166"/>
                  </a:cxn>
                  <a:cxn ang="0">
                    <a:pos x="317" y="140"/>
                  </a:cxn>
                  <a:cxn ang="0">
                    <a:pos x="325" y="123"/>
                  </a:cxn>
                  <a:cxn ang="0">
                    <a:pos x="337" y="111"/>
                  </a:cxn>
                  <a:cxn ang="0">
                    <a:pos x="315" y="105"/>
                  </a:cxn>
                  <a:cxn ang="0">
                    <a:pos x="287" y="85"/>
                  </a:cxn>
                  <a:cxn ang="0">
                    <a:pos x="284" y="57"/>
                  </a:cxn>
                  <a:cxn ang="0">
                    <a:pos x="284" y="40"/>
                  </a:cxn>
                  <a:cxn ang="0">
                    <a:pos x="264" y="22"/>
                  </a:cxn>
                  <a:cxn ang="0">
                    <a:pos x="250" y="13"/>
                  </a:cxn>
                  <a:cxn ang="0">
                    <a:pos x="249" y="0"/>
                  </a:cxn>
                  <a:cxn ang="0">
                    <a:pos x="224" y="15"/>
                  </a:cxn>
                  <a:cxn ang="0">
                    <a:pos x="219" y="55"/>
                  </a:cxn>
                  <a:cxn ang="0">
                    <a:pos x="211" y="75"/>
                  </a:cxn>
                  <a:cxn ang="0">
                    <a:pos x="204" y="83"/>
                  </a:cxn>
                  <a:cxn ang="0">
                    <a:pos x="194" y="97"/>
                  </a:cxn>
                  <a:cxn ang="0">
                    <a:pos x="189" y="116"/>
                  </a:cxn>
                  <a:cxn ang="0">
                    <a:pos x="179" y="130"/>
                  </a:cxn>
                  <a:cxn ang="0">
                    <a:pos x="167" y="130"/>
                  </a:cxn>
                  <a:cxn ang="0">
                    <a:pos x="156" y="141"/>
                  </a:cxn>
                  <a:cxn ang="0">
                    <a:pos x="134" y="146"/>
                  </a:cxn>
                  <a:cxn ang="0">
                    <a:pos x="124" y="158"/>
                  </a:cxn>
                  <a:cxn ang="0">
                    <a:pos x="128" y="181"/>
                  </a:cxn>
                  <a:cxn ang="0">
                    <a:pos x="101" y="190"/>
                  </a:cxn>
                  <a:cxn ang="0">
                    <a:pos x="69" y="193"/>
                  </a:cxn>
                  <a:cxn ang="0">
                    <a:pos x="0" y="188"/>
                  </a:cxn>
                  <a:cxn ang="0">
                    <a:pos x="28" y="218"/>
                  </a:cxn>
                  <a:cxn ang="0">
                    <a:pos x="43" y="224"/>
                  </a:cxn>
                  <a:cxn ang="0">
                    <a:pos x="53" y="243"/>
                  </a:cxn>
                  <a:cxn ang="0">
                    <a:pos x="66" y="259"/>
                  </a:cxn>
                  <a:cxn ang="0">
                    <a:pos x="43" y="266"/>
                  </a:cxn>
                  <a:cxn ang="0">
                    <a:pos x="30" y="281"/>
                  </a:cxn>
                  <a:cxn ang="0">
                    <a:pos x="35" y="297"/>
                  </a:cxn>
                  <a:cxn ang="0">
                    <a:pos x="48" y="297"/>
                  </a:cxn>
                  <a:cxn ang="0">
                    <a:pos x="59" y="296"/>
                  </a:cxn>
                  <a:cxn ang="0">
                    <a:pos x="71" y="296"/>
                  </a:cxn>
                  <a:cxn ang="0">
                    <a:pos x="83" y="294"/>
                  </a:cxn>
                  <a:cxn ang="0">
                    <a:pos x="91" y="296"/>
                  </a:cxn>
                  <a:cxn ang="0">
                    <a:pos x="109" y="293"/>
                  </a:cxn>
                  <a:cxn ang="0">
                    <a:pos x="123" y="289"/>
                  </a:cxn>
                  <a:cxn ang="0">
                    <a:pos x="144" y="289"/>
                  </a:cxn>
                  <a:cxn ang="0">
                    <a:pos x="151" y="302"/>
                  </a:cxn>
                  <a:cxn ang="0">
                    <a:pos x="161" y="302"/>
                  </a:cxn>
                  <a:cxn ang="0">
                    <a:pos x="169" y="321"/>
                  </a:cxn>
                  <a:cxn ang="0">
                    <a:pos x="171" y="326"/>
                  </a:cxn>
                  <a:cxn ang="0">
                    <a:pos x="192" y="332"/>
                  </a:cxn>
                </a:cxnLst>
                <a:rect l="0" t="0" r="r" b="b"/>
                <a:pathLst>
                  <a:path w="339" h="336">
                    <a:moveTo>
                      <a:pt x="196" y="334"/>
                    </a:moveTo>
                    <a:lnTo>
                      <a:pt x="196" y="327"/>
                    </a:lnTo>
                    <a:lnTo>
                      <a:pt x="201" y="324"/>
                    </a:lnTo>
                    <a:lnTo>
                      <a:pt x="204" y="324"/>
                    </a:lnTo>
                    <a:lnTo>
                      <a:pt x="206" y="319"/>
                    </a:lnTo>
                    <a:lnTo>
                      <a:pt x="209" y="319"/>
                    </a:lnTo>
                    <a:lnTo>
                      <a:pt x="214" y="317"/>
                    </a:lnTo>
                    <a:lnTo>
                      <a:pt x="231" y="317"/>
                    </a:lnTo>
                    <a:lnTo>
                      <a:pt x="239" y="316"/>
                    </a:lnTo>
                    <a:lnTo>
                      <a:pt x="242" y="312"/>
                    </a:lnTo>
                    <a:lnTo>
                      <a:pt x="247" y="311"/>
                    </a:lnTo>
                    <a:lnTo>
                      <a:pt x="246" y="314"/>
                    </a:lnTo>
                    <a:lnTo>
                      <a:pt x="247" y="317"/>
                    </a:lnTo>
                    <a:lnTo>
                      <a:pt x="252" y="314"/>
                    </a:lnTo>
                    <a:lnTo>
                      <a:pt x="257" y="312"/>
                    </a:lnTo>
                    <a:lnTo>
                      <a:pt x="255" y="311"/>
                    </a:lnTo>
                    <a:lnTo>
                      <a:pt x="255" y="307"/>
                    </a:lnTo>
                    <a:lnTo>
                      <a:pt x="250" y="294"/>
                    </a:lnTo>
                    <a:lnTo>
                      <a:pt x="246" y="288"/>
                    </a:lnTo>
                    <a:lnTo>
                      <a:pt x="247" y="284"/>
                    </a:lnTo>
                    <a:lnTo>
                      <a:pt x="244" y="283"/>
                    </a:lnTo>
                    <a:lnTo>
                      <a:pt x="239" y="283"/>
                    </a:lnTo>
                    <a:lnTo>
                      <a:pt x="232" y="278"/>
                    </a:lnTo>
                    <a:lnTo>
                      <a:pt x="231" y="271"/>
                    </a:lnTo>
                    <a:lnTo>
                      <a:pt x="231" y="264"/>
                    </a:lnTo>
                    <a:lnTo>
                      <a:pt x="227" y="258"/>
                    </a:lnTo>
                    <a:lnTo>
                      <a:pt x="222" y="258"/>
                    </a:lnTo>
                    <a:lnTo>
                      <a:pt x="221" y="259"/>
                    </a:lnTo>
                    <a:lnTo>
                      <a:pt x="214" y="258"/>
                    </a:lnTo>
                    <a:lnTo>
                      <a:pt x="211" y="258"/>
                    </a:lnTo>
                    <a:lnTo>
                      <a:pt x="211" y="253"/>
                    </a:lnTo>
                    <a:lnTo>
                      <a:pt x="214" y="243"/>
                    </a:lnTo>
                    <a:lnTo>
                      <a:pt x="217" y="243"/>
                    </a:lnTo>
                    <a:lnTo>
                      <a:pt x="224" y="234"/>
                    </a:lnTo>
                    <a:lnTo>
                      <a:pt x="226" y="229"/>
                    </a:lnTo>
                    <a:lnTo>
                      <a:pt x="231" y="228"/>
                    </a:lnTo>
                    <a:lnTo>
                      <a:pt x="232" y="226"/>
                    </a:lnTo>
                    <a:lnTo>
                      <a:pt x="239" y="228"/>
                    </a:lnTo>
                    <a:lnTo>
                      <a:pt x="239" y="233"/>
                    </a:lnTo>
                    <a:lnTo>
                      <a:pt x="242" y="233"/>
                    </a:lnTo>
                    <a:lnTo>
                      <a:pt x="252" y="228"/>
                    </a:lnTo>
                    <a:lnTo>
                      <a:pt x="264" y="228"/>
                    </a:lnTo>
                    <a:lnTo>
                      <a:pt x="272" y="219"/>
                    </a:lnTo>
                    <a:lnTo>
                      <a:pt x="277" y="208"/>
                    </a:lnTo>
                    <a:lnTo>
                      <a:pt x="289" y="199"/>
                    </a:lnTo>
                    <a:lnTo>
                      <a:pt x="290" y="196"/>
                    </a:lnTo>
                    <a:lnTo>
                      <a:pt x="292" y="188"/>
                    </a:lnTo>
                    <a:lnTo>
                      <a:pt x="297" y="181"/>
                    </a:lnTo>
                    <a:lnTo>
                      <a:pt x="305" y="178"/>
                    </a:lnTo>
                    <a:lnTo>
                      <a:pt x="309" y="173"/>
                    </a:lnTo>
                    <a:lnTo>
                      <a:pt x="307" y="168"/>
                    </a:lnTo>
                    <a:lnTo>
                      <a:pt x="305" y="166"/>
                    </a:lnTo>
                    <a:lnTo>
                      <a:pt x="312" y="160"/>
                    </a:lnTo>
                    <a:lnTo>
                      <a:pt x="315" y="156"/>
                    </a:lnTo>
                    <a:lnTo>
                      <a:pt x="315" y="151"/>
                    </a:lnTo>
                    <a:lnTo>
                      <a:pt x="317" y="140"/>
                    </a:lnTo>
                    <a:lnTo>
                      <a:pt x="315" y="133"/>
                    </a:lnTo>
                    <a:lnTo>
                      <a:pt x="314" y="130"/>
                    </a:lnTo>
                    <a:lnTo>
                      <a:pt x="322" y="125"/>
                    </a:lnTo>
                    <a:lnTo>
                      <a:pt x="325" y="123"/>
                    </a:lnTo>
                    <a:lnTo>
                      <a:pt x="330" y="120"/>
                    </a:lnTo>
                    <a:lnTo>
                      <a:pt x="334" y="120"/>
                    </a:lnTo>
                    <a:lnTo>
                      <a:pt x="339" y="115"/>
                    </a:lnTo>
                    <a:lnTo>
                      <a:pt x="337" y="111"/>
                    </a:lnTo>
                    <a:lnTo>
                      <a:pt x="332" y="110"/>
                    </a:lnTo>
                    <a:lnTo>
                      <a:pt x="325" y="111"/>
                    </a:lnTo>
                    <a:lnTo>
                      <a:pt x="319" y="110"/>
                    </a:lnTo>
                    <a:lnTo>
                      <a:pt x="315" y="105"/>
                    </a:lnTo>
                    <a:lnTo>
                      <a:pt x="307" y="101"/>
                    </a:lnTo>
                    <a:lnTo>
                      <a:pt x="297" y="100"/>
                    </a:lnTo>
                    <a:lnTo>
                      <a:pt x="289" y="92"/>
                    </a:lnTo>
                    <a:lnTo>
                      <a:pt x="287" y="85"/>
                    </a:lnTo>
                    <a:lnTo>
                      <a:pt x="284" y="70"/>
                    </a:lnTo>
                    <a:lnTo>
                      <a:pt x="279" y="65"/>
                    </a:lnTo>
                    <a:lnTo>
                      <a:pt x="279" y="58"/>
                    </a:lnTo>
                    <a:lnTo>
                      <a:pt x="284" y="57"/>
                    </a:lnTo>
                    <a:lnTo>
                      <a:pt x="284" y="52"/>
                    </a:lnTo>
                    <a:lnTo>
                      <a:pt x="290" y="47"/>
                    </a:lnTo>
                    <a:lnTo>
                      <a:pt x="290" y="42"/>
                    </a:lnTo>
                    <a:lnTo>
                      <a:pt x="284" y="40"/>
                    </a:lnTo>
                    <a:lnTo>
                      <a:pt x="282" y="37"/>
                    </a:lnTo>
                    <a:lnTo>
                      <a:pt x="275" y="32"/>
                    </a:lnTo>
                    <a:lnTo>
                      <a:pt x="269" y="27"/>
                    </a:lnTo>
                    <a:lnTo>
                      <a:pt x="264" y="22"/>
                    </a:lnTo>
                    <a:lnTo>
                      <a:pt x="259" y="23"/>
                    </a:lnTo>
                    <a:lnTo>
                      <a:pt x="255" y="25"/>
                    </a:lnTo>
                    <a:lnTo>
                      <a:pt x="252" y="22"/>
                    </a:lnTo>
                    <a:lnTo>
                      <a:pt x="250" y="13"/>
                    </a:lnTo>
                    <a:lnTo>
                      <a:pt x="264" y="5"/>
                    </a:lnTo>
                    <a:lnTo>
                      <a:pt x="262" y="2"/>
                    </a:lnTo>
                    <a:lnTo>
                      <a:pt x="254" y="3"/>
                    </a:lnTo>
                    <a:lnTo>
                      <a:pt x="249" y="0"/>
                    </a:lnTo>
                    <a:lnTo>
                      <a:pt x="241" y="5"/>
                    </a:lnTo>
                    <a:lnTo>
                      <a:pt x="236" y="8"/>
                    </a:lnTo>
                    <a:lnTo>
                      <a:pt x="229" y="8"/>
                    </a:lnTo>
                    <a:lnTo>
                      <a:pt x="224" y="15"/>
                    </a:lnTo>
                    <a:lnTo>
                      <a:pt x="221" y="18"/>
                    </a:lnTo>
                    <a:lnTo>
                      <a:pt x="231" y="32"/>
                    </a:lnTo>
                    <a:lnTo>
                      <a:pt x="231" y="42"/>
                    </a:lnTo>
                    <a:lnTo>
                      <a:pt x="219" y="55"/>
                    </a:lnTo>
                    <a:lnTo>
                      <a:pt x="226" y="60"/>
                    </a:lnTo>
                    <a:lnTo>
                      <a:pt x="226" y="67"/>
                    </a:lnTo>
                    <a:lnTo>
                      <a:pt x="219" y="75"/>
                    </a:lnTo>
                    <a:lnTo>
                      <a:pt x="211" y="75"/>
                    </a:lnTo>
                    <a:lnTo>
                      <a:pt x="201" y="72"/>
                    </a:lnTo>
                    <a:lnTo>
                      <a:pt x="196" y="75"/>
                    </a:lnTo>
                    <a:lnTo>
                      <a:pt x="197" y="82"/>
                    </a:lnTo>
                    <a:lnTo>
                      <a:pt x="204" y="83"/>
                    </a:lnTo>
                    <a:lnTo>
                      <a:pt x="206" y="90"/>
                    </a:lnTo>
                    <a:lnTo>
                      <a:pt x="206" y="93"/>
                    </a:lnTo>
                    <a:lnTo>
                      <a:pt x="199" y="97"/>
                    </a:lnTo>
                    <a:lnTo>
                      <a:pt x="194" y="97"/>
                    </a:lnTo>
                    <a:lnTo>
                      <a:pt x="192" y="100"/>
                    </a:lnTo>
                    <a:lnTo>
                      <a:pt x="191" y="108"/>
                    </a:lnTo>
                    <a:lnTo>
                      <a:pt x="189" y="113"/>
                    </a:lnTo>
                    <a:lnTo>
                      <a:pt x="189" y="116"/>
                    </a:lnTo>
                    <a:lnTo>
                      <a:pt x="187" y="118"/>
                    </a:lnTo>
                    <a:lnTo>
                      <a:pt x="189" y="128"/>
                    </a:lnTo>
                    <a:lnTo>
                      <a:pt x="184" y="135"/>
                    </a:lnTo>
                    <a:lnTo>
                      <a:pt x="179" y="130"/>
                    </a:lnTo>
                    <a:lnTo>
                      <a:pt x="177" y="130"/>
                    </a:lnTo>
                    <a:lnTo>
                      <a:pt x="176" y="131"/>
                    </a:lnTo>
                    <a:lnTo>
                      <a:pt x="171" y="131"/>
                    </a:lnTo>
                    <a:lnTo>
                      <a:pt x="167" y="130"/>
                    </a:lnTo>
                    <a:lnTo>
                      <a:pt x="162" y="130"/>
                    </a:lnTo>
                    <a:lnTo>
                      <a:pt x="161" y="133"/>
                    </a:lnTo>
                    <a:lnTo>
                      <a:pt x="151" y="140"/>
                    </a:lnTo>
                    <a:lnTo>
                      <a:pt x="156" y="141"/>
                    </a:lnTo>
                    <a:lnTo>
                      <a:pt x="152" y="143"/>
                    </a:lnTo>
                    <a:lnTo>
                      <a:pt x="144" y="148"/>
                    </a:lnTo>
                    <a:lnTo>
                      <a:pt x="141" y="146"/>
                    </a:lnTo>
                    <a:lnTo>
                      <a:pt x="134" y="146"/>
                    </a:lnTo>
                    <a:lnTo>
                      <a:pt x="133" y="150"/>
                    </a:lnTo>
                    <a:lnTo>
                      <a:pt x="133" y="153"/>
                    </a:lnTo>
                    <a:lnTo>
                      <a:pt x="128" y="155"/>
                    </a:lnTo>
                    <a:lnTo>
                      <a:pt x="124" y="158"/>
                    </a:lnTo>
                    <a:lnTo>
                      <a:pt x="124" y="165"/>
                    </a:lnTo>
                    <a:lnTo>
                      <a:pt x="126" y="171"/>
                    </a:lnTo>
                    <a:lnTo>
                      <a:pt x="126" y="176"/>
                    </a:lnTo>
                    <a:lnTo>
                      <a:pt x="128" y="181"/>
                    </a:lnTo>
                    <a:lnTo>
                      <a:pt x="128" y="185"/>
                    </a:lnTo>
                    <a:lnTo>
                      <a:pt x="118" y="188"/>
                    </a:lnTo>
                    <a:lnTo>
                      <a:pt x="109" y="188"/>
                    </a:lnTo>
                    <a:lnTo>
                      <a:pt x="101" y="190"/>
                    </a:lnTo>
                    <a:lnTo>
                      <a:pt x="88" y="190"/>
                    </a:lnTo>
                    <a:lnTo>
                      <a:pt x="79" y="191"/>
                    </a:lnTo>
                    <a:lnTo>
                      <a:pt x="78" y="195"/>
                    </a:lnTo>
                    <a:lnTo>
                      <a:pt x="69" y="193"/>
                    </a:lnTo>
                    <a:lnTo>
                      <a:pt x="61" y="196"/>
                    </a:lnTo>
                    <a:lnTo>
                      <a:pt x="33" y="196"/>
                    </a:lnTo>
                    <a:lnTo>
                      <a:pt x="0" y="188"/>
                    </a:lnTo>
                    <a:lnTo>
                      <a:pt x="0" y="188"/>
                    </a:lnTo>
                    <a:lnTo>
                      <a:pt x="13" y="203"/>
                    </a:lnTo>
                    <a:lnTo>
                      <a:pt x="15" y="208"/>
                    </a:lnTo>
                    <a:lnTo>
                      <a:pt x="21" y="214"/>
                    </a:lnTo>
                    <a:lnTo>
                      <a:pt x="28" y="218"/>
                    </a:lnTo>
                    <a:lnTo>
                      <a:pt x="30" y="219"/>
                    </a:lnTo>
                    <a:lnTo>
                      <a:pt x="38" y="219"/>
                    </a:lnTo>
                    <a:lnTo>
                      <a:pt x="43" y="221"/>
                    </a:lnTo>
                    <a:lnTo>
                      <a:pt x="43" y="224"/>
                    </a:lnTo>
                    <a:lnTo>
                      <a:pt x="50" y="224"/>
                    </a:lnTo>
                    <a:lnTo>
                      <a:pt x="50" y="231"/>
                    </a:lnTo>
                    <a:lnTo>
                      <a:pt x="51" y="238"/>
                    </a:lnTo>
                    <a:lnTo>
                      <a:pt x="53" y="243"/>
                    </a:lnTo>
                    <a:lnTo>
                      <a:pt x="53" y="246"/>
                    </a:lnTo>
                    <a:lnTo>
                      <a:pt x="59" y="246"/>
                    </a:lnTo>
                    <a:lnTo>
                      <a:pt x="66" y="251"/>
                    </a:lnTo>
                    <a:lnTo>
                      <a:pt x="66" y="259"/>
                    </a:lnTo>
                    <a:lnTo>
                      <a:pt x="63" y="263"/>
                    </a:lnTo>
                    <a:lnTo>
                      <a:pt x="56" y="259"/>
                    </a:lnTo>
                    <a:lnTo>
                      <a:pt x="45" y="263"/>
                    </a:lnTo>
                    <a:lnTo>
                      <a:pt x="43" y="266"/>
                    </a:lnTo>
                    <a:lnTo>
                      <a:pt x="35" y="268"/>
                    </a:lnTo>
                    <a:lnTo>
                      <a:pt x="33" y="273"/>
                    </a:lnTo>
                    <a:lnTo>
                      <a:pt x="35" y="276"/>
                    </a:lnTo>
                    <a:lnTo>
                      <a:pt x="30" y="281"/>
                    </a:lnTo>
                    <a:lnTo>
                      <a:pt x="33" y="286"/>
                    </a:lnTo>
                    <a:lnTo>
                      <a:pt x="31" y="294"/>
                    </a:lnTo>
                    <a:lnTo>
                      <a:pt x="31" y="297"/>
                    </a:lnTo>
                    <a:lnTo>
                      <a:pt x="35" y="297"/>
                    </a:lnTo>
                    <a:lnTo>
                      <a:pt x="35" y="301"/>
                    </a:lnTo>
                    <a:lnTo>
                      <a:pt x="36" y="301"/>
                    </a:lnTo>
                    <a:lnTo>
                      <a:pt x="43" y="297"/>
                    </a:lnTo>
                    <a:lnTo>
                      <a:pt x="48" y="297"/>
                    </a:lnTo>
                    <a:lnTo>
                      <a:pt x="50" y="299"/>
                    </a:lnTo>
                    <a:lnTo>
                      <a:pt x="51" y="297"/>
                    </a:lnTo>
                    <a:lnTo>
                      <a:pt x="54" y="296"/>
                    </a:lnTo>
                    <a:lnTo>
                      <a:pt x="59" y="296"/>
                    </a:lnTo>
                    <a:lnTo>
                      <a:pt x="63" y="296"/>
                    </a:lnTo>
                    <a:lnTo>
                      <a:pt x="66" y="296"/>
                    </a:lnTo>
                    <a:lnTo>
                      <a:pt x="69" y="296"/>
                    </a:lnTo>
                    <a:lnTo>
                      <a:pt x="71" y="296"/>
                    </a:lnTo>
                    <a:lnTo>
                      <a:pt x="73" y="294"/>
                    </a:lnTo>
                    <a:lnTo>
                      <a:pt x="74" y="291"/>
                    </a:lnTo>
                    <a:lnTo>
                      <a:pt x="79" y="294"/>
                    </a:lnTo>
                    <a:lnTo>
                      <a:pt x="83" y="294"/>
                    </a:lnTo>
                    <a:lnTo>
                      <a:pt x="83" y="293"/>
                    </a:lnTo>
                    <a:lnTo>
                      <a:pt x="86" y="293"/>
                    </a:lnTo>
                    <a:lnTo>
                      <a:pt x="88" y="296"/>
                    </a:lnTo>
                    <a:lnTo>
                      <a:pt x="91" y="296"/>
                    </a:lnTo>
                    <a:lnTo>
                      <a:pt x="94" y="297"/>
                    </a:lnTo>
                    <a:lnTo>
                      <a:pt x="98" y="297"/>
                    </a:lnTo>
                    <a:lnTo>
                      <a:pt x="104" y="293"/>
                    </a:lnTo>
                    <a:lnTo>
                      <a:pt x="109" y="293"/>
                    </a:lnTo>
                    <a:lnTo>
                      <a:pt x="114" y="294"/>
                    </a:lnTo>
                    <a:lnTo>
                      <a:pt x="118" y="291"/>
                    </a:lnTo>
                    <a:lnTo>
                      <a:pt x="121" y="291"/>
                    </a:lnTo>
                    <a:lnTo>
                      <a:pt x="123" y="289"/>
                    </a:lnTo>
                    <a:lnTo>
                      <a:pt x="124" y="291"/>
                    </a:lnTo>
                    <a:lnTo>
                      <a:pt x="131" y="293"/>
                    </a:lnTo>
                    <a:lnTo>
                      <a:pt x="138" y="289"/>
                    </a:lnTo>
                    <a:lnTo>
                      <a:pt x="144" y="289"/>
                    </a:lnTo>
                    <a:lnTo>
                      <a:pt x="149" y="294"/>
                    </a:lnTo>
                    <a:lnTo>
                      <a:pt x="151" y="297"/>
                    </a:lnTo>
                    <a:lnTo>
                      <a:pt x="151" y="302"/>
                    </a:lnTo>
                    <a:lnTo>
                      <a:pt x="151" y="302"/>
                    </a:lnTo>
                    <a:lnTo>
                      <a:pt x="149" y="302"/>
                    </a:lnTo>
                    <a:lnTo>
                      <a:pt x="149" y="304"/>
                    </a:lnTo>
                    <a:lnTo>
                      <a:pt x="154" y="304"/>
                    </a:lnTo>
                    <a:lnTo>
                      <a:pt x="161" y="302"/>
                    </a:lnTo>
                    <a:lnTo>
                      <a:pt x="161" y="306"/>
                    </a:lnTo>
                    <a:lnTo>
                      <a:pt x="166" y="312"/>
                    </a:lnTo>
                    <a:lnTo>
                      <a:pt x="167" y="319"/>
                    </a:lnTo>
                    <a:lnTo>
                      <a:pt x="169" y="321"/>
                    </a:lnTo>
                    <a:lnTo>
                      <a:pt x="169" y="324"/>
                    </a:lnTo>
                    <a:lnTo>
                      <a:pt x="166" y="324"/>
                    </a:lnTo>
                    <a:lnTo>
                      <a:pt x="167" y="326"/>
                    </a:lnTo>
                    <a:lnTo>
                      <a:pt x="171" y="326"/>
                    </a:lnTo>
                    <a:lnTo>
                      <a:pt x="172" y="329"/>
                    </a:lnTo>
                    <a:lnTo>
                      <a:pt x="176" y="329"/>
                    </a:lnTo>
                    <a:lnTo>
                      <a:pt x="182" y="329"/>
                    </a:lnTo>
                    <a:lnTo>
                      <a:pt x="192" y="332"/>
                    </a:lnTo>
                    <a:lnTo>
                      <a:pt x="191" y="336"/>
                    </a:lnTo>
                    <a:lnTo>
                      <a:pt x="196" y="33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5" name="Freeform 30">
                <a:extLst>
                  <a:ext uri="{FF2B5EF4-FFF2-40B4-BE49-F238E27FC236}">
                    <a16:creationId xmlns:a16="http://schemas.microsoft.com/office/drawing/2014/main" xmlns="" id="{E1DBAAEF-C65B-4CB7-AFE0-189FA2A8F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1514" y="2809025"/>
                <a:ext cx="95252" cy="68481"/>
              </a:xfrm>
              <a:custGeom>
                <a:avLst/>
                <a:gdLst/>
                <a:ahLst/>
                <a:cxnLst>
                  <a:cxn ang="0">
                    <a:pos x="90" y="131"/>
                  </a:cxn>
                  <a:cxn ang="0">
                    <a:pos x="103" y="114"/>
                  </a:cxn>
                  <a:cxn ang="0">
                    <a:pos x="113" y="108"/>
                  </a:cxn>
                  <a:cxn ang="0">
                    <a:pos x="132" y="116"/>
                  </a:cxn>
                  <a:cxn ang="0">
                    <a:pos x="145" y="114"/>
                  </a:cxn>
                  <a:cxn ang="0">
                    <a:pos x="153" y="121"/>
                  </a:cxn>
                  <a:cxn ang="0">
                    <a:pos x="170" y="119"/>
                  </a:cxn>
                  <a:cxn ang="0">
                    <a:pos x="175" y="124"/>
                  </a:cxn>
                  <a:cxn ang="0">
                    <a:pos x="177" y="111"/>
                  </a:cxn>
                  <a:cxn ang="0">
                    <a:pos x="168" y="99"/>
                  </a:cxn>
                  <a:cxn ang="0">
                    <a:pos x="163" y="79"/>
                  </a:cxn>
                  <a:cxn ang="0">
                    <a:pos x="152" y="71"/>
                  </a:cxn>
                  <a:cxn ang="0">
                    <a:pos x="142" y="53"/>
                  </a:cxn>
                  <a:cxn ang="0">
                    <a:pos x="123" y="46"/>
                  </a:cxn>
                  <a:cxn ang="0">
                    <a:pos x="118" y="41"/>
                  </a:cxn>
                  <a:cxn ang="0">
                    <a:pos x="98" y="39"/>
                  </a:cxn>
                  <a:cxn ang="0">
                    <a:pos x="92" y="34"/>
                  </a:cxn>
                  <a:cxn ang="0">
                    <a:pos x="85" y="24"/>
                  </a:cxn>
                  <a:cxn ang="0">
                    <a:pos x="72" y="3"/>
                  </a:cxn>
                  <a:cxn ang="0">
                    <a:pos x="65" y="0"/>
                  </a:cxn>
                  <a:cxn ang="0">
                    <a:pos x="60" y="3"/>
                  </a:cxn>
                  <a:cxn ang="0">
                    <a:pos x="54" y="5"/>
                  </a:cxn>
                  <a:cxn ang="0">
                    <a:pos x="47" y="1"/>
                  </a:cxn>
                  <a:cxn ang="0">
                    <a:pos x="44" y="3"/>
                  </a:cxn>
                  <a:cxn ang="0">
                    <a:pos x="29" y="15"/>
                  </a:cxn>
                  <a:cxn ang="0">
                    <a:pos x="14" y="21"/>
                  </a:cxn>
                  <a:cxn ang="0">
                    <a:pos x="2" y="38"/>
                  </a:cxn>
                  <a:cxn ang="0">
                    <a:pos x="9" y="39"/>
                  </a:cxn>
                  <a:cxn ang="0">
                    <a:pos x="19" y="43"/>
                  </a:cxn>
                  <a:cxn ang="0">
                    <a:pos x="32" y="53"/>
                  </a:cxn>
                  <a:cxn ang="0">
                    <a:pos x="40" y="58"/>
                  </a:cxn>
                  <a:cxn ang="0">
                    <a:pos x="34" y="68"/>
                  </a:cxn>
                  <a:cxn ang="0">
                    <a:pos x="29" y="74"/>
                  </a:cxn>
                  <a:cxn ang="0">
                    <a:pos x="34" y="86"/>
                  </a:cxn>
                  <a:cxn ang="0">
                    <a:pos x="39" y="108"/>
                  </a:cxn>
                  <a:cxn ang="0">
                    <a:pos x="57" y="117"/>
                  </a:cxn>
                  <a:cxn ang="0">
                    <a:pos x="69" y="126"/>
                  </a:cxn>
                  <a:cxn ang="0">
                    <a:pos x="82" y="126"/>
                  </a:cxn>
                  <a:cxn ang="0">
                    <a:pos x="89" y="131"/>
                  </a:cxn>
                </a:cxnLst>
                <a:rect l="0" t="0" r="r" b="b"/>
                <a:pathLst>
                  <a:path w="178" h="131">
                    <a:moveTo>
                      <a:pt x="89" y="131"/>
                    </a:moveTo>
                    <a:lnTo>
                      <a:pt x="90" y="131"/>
                    </a:lnTo>
                    <a:lnTo>
                      <a:pt x="97" y="119"/>
                    </a:lnTo>
                    <a:lnTo>
                      <a:pt x="103" y="114"/>
                    </a:lnTo>
                    <a:lnTo>
                      <a:pt x="110" y="113"/>
                    </a:lnTo>
                    <a:lnTo>
                      <a:pt x="113" y="108"/>
                    </a:lnTo>
                    <a:lnTo>
                      <a:pt x="118" y="108"/>
                    </a:lnTo>
                    <a:lnTo>
                      <a:pt x="132" y="116"/>
                    </a:lnTo>
                    <a:lnTo>
                      <a:pt x="138" y="113"/>
                    </a:lnTo>
                    <a:lnTo>
                      <a:pt x="145" y="114"/>
                    </a:lnTo>
                    <a:lnTo>
                      <a:pt x="147" y="121"/>
                    </a:lnTo>
                    <a:lnTo>
                      <a:pt x="153" y="121"/>
                    </a:lnTo>
                    <a:lnTo>
                      <a:pt x="163" y="126"/>
                    </a:lnTo>
                    <a:lnTo>
                      <a:pt x="170" y="119"/>
                    </a:lnTo>
                    <a:lnTo>
                      <a:pt x="175" y="121"/>
                    </a:lnTo>
                    <a:lnTo>
                      <a:pt x="175" y="124"/>
                    </a:lnTo>
                    <a:lnTo>
                      <a:pt x="178" y="119"/>
                    </a:lnTo>
                    <a:lnTo>
                      <a:pt x="177" y="111"/>
                    </a:lnTo>
                    <a:lnTo>
                      <a:pt x="173" y="101"/>
                    </a:lnTo>
                    <a:lnTo>
                      <a:pt x="168" y="99"/>
                    </a:lnTo>
                    <a:lnTo>
                      <a:pt x="163" y="91"/>
                    </a:lnTo>
                    <a:lnTo>
                      <a:pt x="163" y="79"/>
                    </a:lnTo>
                    <a:lnTo>
                      <a:pt x="160" y="74"/>
                    </a:lnTo>
                    <a:lnTo>
                      <a:pt x="152" y="71"/>
                    </a:lnTo>
                    <a:lnTo>
                      <a:pt x="145" y="64"/>
                    </a:lnTo>
                    <a:lnTo>
                      <a:pt x="142" y="53"/>
                    </a:lnTo>
                    <a:lnTo>
                      <a:pt x="133" y="49"/>
                    </a:lnTo>
                    <a:lnTo>
                      <a:pt x="123" y="46"/>
                    </a:lnTo>
                    <a:lnTo>
                      <a:pt x="123" y="41"/>
                    </a:lnTo>
                    <a:lnTo>
                      <a:pt x="118" y="41"/>
                    </a:lnTo>
                    <a:lnTo>
                      <a:pt x="108" y="41"/>
                    </a:lnTo>
                    <a:lnTo>
                      <a:pt x="98" y="39"/>
                    </a:lnTo>
                    <a:lnTo>
                      <a:pt x="97" y="36"/>
                    </a:lnTo>
                    <a:lnTo>
                      <a:pt x="92" y="34"/>
                    </a:lnTo>
                    <a:lnTo>
                      <a:pt x="92" y="28"/>
                    </a:lnTo>
                    <a:lnTo>
                      <a:pt x="85" y="24"/>
                    </a:lnTo>
                    <a:lnTo>
                      <a:pt x="75" y="10"/>
                    </a:lnTo>
                    <a:lnTo>
                      <a:pt x="72" y="3"/>
                    </a:lnTo>
                    <a:lnTo>
                      <a:pt x="69" y="0"/>
                    </a:lnTo>
                    <a:lnTo>
                      <a:pt x="65" y="0"/>
                    </a:lnTo>
                    <a:lnTo>
                      <a:pt x="64" y="1"/>
                    </a:lnTo>
                    <a:lnTo>
                      <a:pt x="60" y="3"/>
                    </a:lnTo>
                    <a:lnTo>
                      <a:pt x="57" y="3"/>
                    </a:lnTo>
                    <a:lnTo>
                      <a:pt x="54" y="5"/>
                    </a:lnTo>
                    <a:lnTo>
                      <a:pt x="50" y="1"/>
                    </a:lnTo>
                    <a:lnTo>
                      <a:pt x="47" y="1"/>
                    </a:lnTo>
                    <a:lnTo>
                      <a:pt x="44" y="3"/>
                    </a:lnTo>
                    <a:lnTo>
                      <a:pt x="44" y="3"/>
                    </a:lnTo>
                    <a:lnTo>
                      <a:pt x="39" y="11"/>
                    </a:lnTo>
                    <a:lnTo>
                      <a:pt x="29" y="15"/>
                    </a:lnTo>
                    <a:lnTo>
                      <a:pt x="12" y="18"/>
                    </a:lnTo>
                    <a:lnTo>
                      <a:pt x="14" y="21"/>
                    </a:lnTo>
                    <a:lnTo>
                      <a:pt x="0" y="29"/>
                    </a:lnTo>
                    <a:lnTo>
                      <a:pt x="2" y="38"/>
                    </a:lnTo>
                    <a:lnTo>
                      <a:pt x="5" y="41"/>
                    </a:lnTo>
                    <a:lnTo>
                      <a:pt x="9" y="39"/>
                    </a:lnTo>
                    <a:lnTo>
                      <a:pt x="14" y="38"/>
                    </a:lnTo>
                    <a:lnTo>
                      <a:pt x="19" y="43"/>
                    </a:lnTo>
                    <a:lnTo>
                      <a:pt x="25" y="48"/>
                    </a:lnTo>
                    <a:lnTo>
                      <a:pt x="32" y="53"/>
                    </a:lnTo>
                    <a:lnTo>
                      <a:pt x="34" y="56"/>
                    </a:lnTo>
                    <a:lnTo>
                      <a:pt x="40" y="58"/>
                    </a:lnTo>
                    <a:lnTo>
                      <a:pt x="40" y="63"/>
                    </a:lnTo>
                    <a:lnTo>
                      <a:pt x="34" y="68"/>
                    </a:lnTo>
                    <a:lnTo>
                      <a:pt x="34" y="73"/>
                    </a:lnTo>
                    <a:lnTo>
                      <a:pt x="29" y="74"/>
                    </a:lnTo>
                    <a:lnTo>
                      <a:pt x="29" y="81"/>
                    </a:lnTo>
                    <a:lnTo>
                      <a:pt x="34" y="86"/>
                    </a:lnTo>
                    <a:lnTo>
                      <a:pt x="37" y="101"/>
                    </a:lnTo>
                    <a:lnTo>
                      <a:pt x="39" y="108"/>
                    </a:lnTo>
                    <a:lnTo>
                      <a:pt x="47" y="116"/>
                    </a:lnTo>
                    <a:lnTo>
                      <a:pt x="57" y="117"/>
                    </a:lnTo>
                    <a:lnTo>
                      <a:pt x="65" y="121"/>
                    </a:lnTo>
                    <a:lnTo>
                      <a:pt x="69" y="126"/>
                    </a:lnTo>
                    <a:lnTo>
                      <a:pt x="75" y="127"/>
                    </a:lnTo>
                    <a:lnTo>
                      <a:pt x="82" y="126"/>
                    </a:lnTo>
                    <a:lnTo>
                      <a:pt x="87" y="127"/>
                    </a:lnTo>
                    <a:lnTo>
                      <a:pt x="89" y="13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6" name="Freeform 31">
                <a:extLst>
                  <a:ext uri="{FF2B5EF4-FFF2-40B4-BE49-F238E27FC236}">
                    <a16:creationId xmlns:a16="http://schemas.microsoft.com/office/drawing/2014/main" xmlns="" id="{1E4AB6BE-5402-4982-8F35-57F1F34F8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4891" y="2793461"/>
                <a:ext cx="172310" cy="126586"/>
              </a:xfrm>
              <a:custGeom>
                <a:avLst/>
                <a:gdLst/>
                <a:ahLst/>
                <a:cxnLst>
                  <a:cxn ang="0">
                    <a:pos x="298" y="23"/>
                  </a:cxn>
                  <a:cxn ang="0">
                    <a:pos x="311" y="23"/>
                  </a:cxn>
                  <a:cxn ang="0">
                    <a:pos x="314" y="33"/>
                  </a:cxn>
                  <a:cxn ang="0">
                    <a:pos x="303" y="45"/>
                  </a:cxn>
                  <a:cxn ang="0">
                    <a:pos x="265" y="51"/>
                  </a:cxn>
                  <a:cxn ang="0">
                    <a:pos x="248" y="61"/>
                  </a:cxn>
                  <a:cxn ang="0">
                    <a:pos x="255" y="88"/>
                  </a:cxn>
                  <a:cxn ang="0">
                    <a:pos x="250" y="113"/>
                  </a:cxn>
                  <a:cxn ang="0">
                    <a:pos x="225" y="118"/>
                  </a:cxn>
                  <a:cxn ang="0">
                    <a:pos x="228" y="129"/>
                  </a:cxn>
                  <a:cxn ang="0">
                    <a:pos x="223" y="143"/>
                  </a:cxn>
                  <a:cxn ang="0">
                    <a:pos x="215" y="154"/>
                  </a:cxn>
                  <a:cxn ang="0">
                    <a:pos x="211" y="164"/>
                  </a:cxn>
                  <a:cxn ang="0">
                    <a:pos x="203" y="176"/>
                  </a:cxn>
                  <a:cxn ang="0">
                    <a:pos x="195" y="177"/>
                  </a:cxn>
                  <a:cxn ang="0">
                    <a:pos x="185" y="179"/>
                  </a:cxn>
                  <a:cxn ang="0">
                    <a:pos x="176" y="189"/>
                  </a:cxn>
                  <a:cxn ang="0">
                    <a:pos x="158" y="192"/>
                  </a:cxn>
                  <a:cxn ang="0">
                    <a:pos x="152" y="201"/>
                  </a:cxn>
                  <a:cxn ang="0">
                    <a:pos x="150" y="217"/>
                  </a:cxn>
                  <a:cxn ang="0">
                    <a:pos x="152" y="231"/>
                  </a:cxn>
                  <a:cxn ang="0">
                    <a:pos x="125" y="236"/>
                  </a:cxn>
                  <a:cxn ang="0">
                    <a:pos x="102" y="241"/>
                  </a:cxn>
                  <a:cxn ang="0">
                    <a:pos x="57" y="242"/>
                  </a:cxn>
                  <a:cxn ang="0">
                    <a:pos x="44" y="209"/>
                  </a:cxn>
                  <a:cxn ang="0">
                    <a:pos x="39" y="186"/>
                  </a:cxn>
                  <a:cxn ang="0">
                    <a:pos x="14" y="174"/>
                  </a:cxn>
                  <a:cxn ang="0">
                    <a:pos x="5" y="149"/>
                  </a:cxn>
                  <a:cxn ang="0">
                    <a:pos x="12" y="136"/>
                  </a:cxn>
                  <a:cxn ang="0">
                    <a:pos x="2" y="121"/>
                  </a:cxn>
                  <a:cxn ang="0">
                    <a:pos x="2" y="113"/>
                  </a:cxn>
                  <a:cxn ang="0">
                    <a:pos x="12" y="104"/>
                  </a:cxn>
                  <a:cxn ang="0">
                    <a:pos x="9" y="96"/>
                  </a:cxn>
                  <a:cxn ang="0">
                    <a:pos x="10" y="84"/>
                  </a:cxn>
                  <a:cxn ang="0">
                    <a:pos x="19" y="84"/>
                  </a:cxn>
                  <a:cxn ang="0">
                    <a:pos x="29" y="84"/>
                  </a:cxn>
                  <a:cxn ang="0">
                    <a:pos x="40" y="91"/>
                  </a:cxn>
                  <a:cxn ang="0">
                    <a:pos x="52" y="89"/>
                  </a:cxn>
                  <a:cxn ang="0">
                    <a:pos x="59" y="79"/>
                  </a:cxn>
                  <a:cxn ang="0">
                    <a:pos x="75" y="71"/>
                  </a:cxn>
                  <a:cxn ang="0">
                    <a:pos x="83" y="66"/>
                  </a:cxn>
                  <a:cxn ang="0">
                    <a:pos x="90" y="49"/>
                  </a:cxn>
                  <a:cxn ang="0">
                    <a:pos x="88" y="40"/>
                  </a:cxn>
                  <a:cxn ang="0">
                    <a:pos x="100" y="36"/>
                  </a:cxn>
                  <a:cxn ang="0">
                    <a:pos x="115" y="30"/>
                  </a:cxn>
                  <a:cxn ang="0">
                    <a:pos x="127" y="33"/>
                  </a:cxn>
                  <a:cxn ang="0">
                    <a:pos x="143" y="38"/>
                  </a:cxn>
                  <a:cxn ang="0">
                    <a:pos x="155" y="35"/>
                  </a:cxn>
                  <a:cxn ang="0">
                    <a:pos x="172" y="41"/>
                  </a:cxn>
                  <a:cxn ang="0">
                    <a:pos x="181" y="35"/>
                  </a:cxn>
                  <a:cxn ang="0">
                    <a:pos x="190" y="36"/>
                  </a:cxn>
                  <a:cxn ang="0">
                    <a:pos x="196" y="31"/>
                  </a:cxn>
                  <a:cxn ang="0">
                    <a:pos x="203" y="25"/>
                  </a:cxn>
                  <a:cxn ang="0">
                    <a:pos x="211" y="26"/>
                  </a:cxn>
                  <a:cxn ang="0">
                    <a:pos x="216" y="13"/>
                  </a:cxn>
                  <a:cxn ang="0">
                    <a:pos x="221" y="0"/>
                  </a:cxn>
                  <a:cxn ang="0">
                    <a:pos x="236" y="5"/>
                  </a:cxn>
                  <a:cxn ang="0">
                    <a:pos x="236" y="18"/>
                  </a:cxn>
                  <a:cxn ang="0">
                    <a:pos x="243" y="26"/>
                  </a:cxn>
                  <a:cxn ang="0">
                    <a:pos x="246" y="45"/>
                  </a:cxn>
                  <a:cxn ang="0">
                    <a:pos x="258" y="49"/>
                  </a:cxn>
                  <a:cxn ang="0">
                    <a:pos x="271" y="41"/>
                  </a:cxn>
                  <a:cxn ang="0">
                    <a:pos x="279" y="31"/>
                  </a:cxn>
                </a:cxnLst>
                <a:rect l="0" t="0" r="r" b="b"/>
                <a:pathLst>
                  <a:path w="323" h="242">
                    <a:moveTo>
                      <a:pt x="279" y="31"/>
                    </a:moveTo>
                    <a:lnTo>
                      <a:pt x="289" y="25"/>
                    </a:lnTo>
                    <a:lnTo>
                      <a:pt x="298" y="23"/>
                    </a:lnTo>
                    <a:lnTo>
                      <a:pt x="298" y="28"/>
                    </a:lnTo>
                    <a:lnTo>
                      <a:pt x="308" y="26"/>
                    </a:lnTo>
                    <a:lnTo>
                      <a:pt x="311" y="23"/>
                    </a:lnTo>
                    <a:lnTo>
                      <a:pt x="321" y="23"/>
                    </a:lnTo>
                    <a:lnTo>
                      <a:pt x="323" y="26"/>
                    </a:lnTo>
                    <a:lnTo>
                      <a:pt x="314" y="33"/>
                    </a:lnTo>
                    <a:lnTo>
                      <a:pt x="318" y="33"/>
                    </a:lnTo>
                    <a:lnTo>
                      <a:pt x="313" y="41"/>
                    </a:lnTo>
                    <a:lnTo>
                      <a:pt x="303" y="45"/>
                    </a:lnTo>
                    <a:lnTo>
                      <a:pt x="278" y="49"/>
                    </a:lnTo>
                    <a:lnTo>
                      <a:pt x="273" y="46"/>
                    </a:lnTo>
                    <a:lnTo>
                      <a:pt x="265" y="51"/>
                    </a:lnTo>
                    <a:lnTo>
                      <a:pt x="260" y="54"/>
                    </a:lnTo>
                    <a:lnTo>
                      <a:pt x="253" y="54"/>
                    </a:lnTo>
                    <a:lnTo>
                      <a:pt x="248" y="61"/>
                    </a:lnTo>
                    <a:lnTo>
                      <a:pt x="245" y="64"/>
                    </a:lnTo>
                    <a:lnTo>
                      <a:pt x="255" y="78"/>
                    </a:lnTo>
                    <a:lnTo>
                      <a:pt x="255" y="88"/>
                    </a:lnTo>
                    <a:lnTo>
                      <a:pt x="243" y="101"/>
                    </a:lnTo>
                    <a:lnTo>
                      <a:pt x="250" y="106"/>
                    </a:lnTo>
                    <a:lnTo>
                      <a:pt x="250" y="113"/>
                    </a:lnTo>
                    <a:lnTo>
                      <a:pt x="243" y="121"/>
                    </a:lnTo>
                    <a:lnTo>
                      <a:pt x="235" y="121"/>
                    </a:lnTo>
                    <a:lnTo>
                      <a:pt x="225" y="118"/>
                    </a:lnTo>
                    <a:lnTo>
                      <a:pt x="220" y="121"/>
                    </a:lnTo>
                    <a:lnTo>
                      <a:pt x="221" y="128"/>
                    </a:lnTo>
                    <a:lnTo>
                      <a:pt x="228" y="129"/>
                    </a:lnTo>
                    <a:lnTo>
                      <a:pt x="230" y="136"/>
                    </a:lnTo>
                    <a:lnTo>
                      <a:pt x="230" y="139"/>
                    </a:lnTo>
                    <a:lnTo>
                      <a:pt x="223" y="143"/>
                    </a:lnTo>
                    <a:lnTo>
                      <a:pt x="218" y="143"/>
                    </a:lnTo>
                    <a:lnTo>
                      <a:pt x="216" y="146"/>
                    </a:lnTo>
                    <a:lnTo>
                      <a:pt x="215" y="154"/>
                    </a:lnTo>
                    <a:lnTo>
                      <a:pt x="213" y="159"/>
                    </a:lnTo>
                    <a:lnTo>
                      <a:pt x="213" y="162"/>
                    </a:lnTo>
                    <a:lnTo>
                      <a:pt x="211" y="164"/>
                    </a:lnTo>
                    <a:lnTo>
                      <a:pt x="213" y="174"/>
                    </a:lnTo>
                    <a:lnTo>
                      <a:pt x="208" y="181"/>
                    </a:lnTo>
                    <a:lnTo>
                      <a:pt x="203" y="176"/>
                    </a:lnTo>
                    <a:lnTo>
                      <a:pt x="201" y="176"/>
                    </a:lnTo>
                    <a:lnTo>
                      <a:pt x="200" y="177"/>
                    </a:lnTo>
                    <a:lnTo>
                      <a:pt x="195" y="177"/>
                    </a:lnTo>
                    <a:lnTo>
                      <a:pt x="191" y="176"/>
                    </a:lnTo>
                    <a:lnTo>
                      <a:pt x="186" y="176"/>
                    </a:lnTo>
                    <a:lnTo>
                      <a:pt x="185" y="179"/>
                    </a:lnTo>
                    <a:lnTo>
                      <a:pt x="175" y="186"/>
                    </a:lnTo>
                    <a:lnTo>
                      <a:pt x="180" y="187"/>
                    </a:lnTo>
                    <a:lnTo>
                      <a:pt x="176" y="189"/>
                    </a:lnTo>
                    <a:lnTo>
                      <a:pt x="168" y="194"/>
                    </a:lnTo>
                    <a:lnTo>
                      <a:pt x="165" y="192"/>
                    </a:lnTo>
                    <a:lnTo>
                      <a:pt x="158" y="192"/>
                    </a:lnTo>
                    <a:lnTo>
                      <a:pt x="157" y="196"/>
                    </a:lnTo>
                    <a:lnTo>
                      <a:pt x="157" y="199"/>
                    </a:lnTo>
                    <a:lnTo>
                      <a:pt x="152" y="201"/>
                    </a:lnTo>
                    <a:lnTo>
                      <a:pt x="148" y="204"/>
                    </a:lnTo>
                    <a:lnTo>
                      <a:pt x="148" y="211"/>
                    </a:lnTo>
                    <a:lnTo>
                      <a:pt x="150" y="217"/>
                    </a:lnTo>
                    <a:lnTo>
                      <a:pt x="150" y="222"/>
                    </a:lnTo>
                    <a:lnTo>
                      <a:pt x="152" y="227"/>
                    </a:lnTo>
                    <a:lnTo>
                      <a:pt x="152" y="231"/>
                    </a:lnTo>
                    <a:lnTo>
                      <a:pt x="142" y="234"/>
                    </a:lnTo>
                    <a:lnTo>
                      <a:pt x="133" y="234"/>
                    </a:lnTo>
                    <a:lnTo>
                      <a:pt x="125" y="236"/>
                    </a:lnTo>
                    <a:lnTo>
                      <a:pt x="112" y="236"/>
                    </a:lnTo>
                    <a:lnTo>
                      <a:pt x="103" y="237"/>
                    </a:lnTo>
                    <a:lnTo>
                      <a:pt x="102" y="241"/>
                    </a:lnTo>
                    <a:lnTo>
                      <a:pt x="93" y="239"/>
                    </a:lnTo>
                    <a:lnTo>
                      <a:pt x="85" y="242"/>
                    </a:lnTo>
                    <a:lnTo>
                      <a:pt x="57" y="242"/>
                    </a:lnTo>
                    <a:lnTo>
                      <a:pt x="24" y="234"/>
                    </a:lnTo>
                    <a:lnTo>
                      <a:pt x="42" y="211"/>
                    </a:lnTo>
                    <a:lnTo>
                      <a:pt x="44" y="209"/>
                    </a:lnTo>
                    <a:lnTo>
                      <a:pt x="42" y="201"/>
                    </a:lnTo>
                    <a:lnTo>
                      <a:pt x="42" y="194"/>
                    </a:lnTo>
                    <a:lnTo>
                      <a:pt x="39" y="186"/>
                    </a:lnTo>
                    <a:lnTo>
                      <a:pt x="17" y="186"/>
                    </a:lnTo>
                    <a:lnTo>
                      <a:pt x="17" y="177"/>
                    </a:lnTo>
                    <a:lnTo>
                      <a:pt x="14" y="174"/>
                    </a:lnTo>
                    <a:lnTo>
                      <a:pt x="15" y="171"/>
                    </a:lnTo>
                    <a:lnTo>
                      <a:pt x="12" y="161"/>
                    </a:lnTo>
                    <a:lnTo>
                      <a:pt x="5" y="149"/>
                    </a:lnTo>
                    <a:lnTo>
                      <a:pt x="7" y="144"/>
                    </a:lnTo>
                    <a:lnTo>
                      <a:pt x="15" y="136"/>
                    </a:lnTo>
                    <a:lnTo>
                      <a:pt x="12" y="136"/>
                    </a:lnTo>
                    <a:lnTo>
                      <a:pt x="4" y="134"/>
                    </a:lnTo>
                    <a:lnTo>
                      <a:pt x="4" y="129"/>
                    </a:lnTo>
                    <a:lnTo>
                      <a:pt x="2" y="121"/>
                    </a:lnTo>
                    <a:lnTo>
                      <a:pt x="2" y="121"/>
                    </a:lnTo>
                    <a:lnTo>
                      <a:pt x="5" y="114"/>
                    </a:lnTo>
                    <a:lnTo>
                      <a:pt x="2" y="113"/>
                    </a:lnTo>
                    <a:lnTo>
                      <a:pt x="0" y="109"/>
                    </a:lnTo>
                    <a:lnTo>
                      <a:pt x="5" y="108"/>
                    </a:lnTo>
                    <a:lnTo>
                      <a:pt x="12" y="104"/>
                    </a:lnTo>
                    <a:lnTo>
                      <a:pt x="10" y="101"/>
                    </a:lnTo>
                    <a:lnTo>
                      <a:pt x="12" y="99"/>
                    </a:lnTo>
                    <a:lnTo>
                      <a:pt x="9" y="96"/>
                    </a:lnTo>
                    <a:lnTo>
                      <a:pt x="10" y="93"/>
                    </a:lnTo>
                    <a:lnTo>
                      <a:pt x="10" y="89"/>
                    </a:lnTo>
                    <a:lnTo>
                      <a:pt x="10" y="84"/>
                    </a:lnTo>
                    <a:lnTo>
                      <a:pt x="10" y="83"/>
                    </a:lnTo>
                    <a:lnTo>
                      <a:pt x="12" y="83"/>
                    </a:lnTo>
                    <a:lnTo>
                      <a:pt x="19" y="84"/>
                    </a:lnTo>
                    <a:lnTo>
                      <a:pt x="22" y="86"/>
                    </a:lnTo>
                    <a:lnTo>
                      <a:pt x="25" y="86"/>
                    </a:lnTo>
                    <a:lnTo>
                      <a:pt x="29" y="84"/>
                    </a:lnTo>
                    <a:lnTo>
                      <a:pt x="34" y="84"/>
                    </a:lnTo>
                    <a:lnTo>
                      <a:pt x="39" y="88"/>
                    </a:lnTo>
                    <a:lnTo>
                      <a:pt x="40" y="91"/>
                    </a:lnTo>
                    <a:lnTo>
                      <a:pt x="42" y="93"/>
                    </a:lnTo>
                    <a:lnTo>
                      <a:pt x="45" y="89"/>
                    </a:lnTo>
                    <a:lnTo>
                      <a:pt x="52" y="89"/>
                    </a:lnTo>
                    <a:lnTo>
                      <a:pt x="55" y="86"/>
                    </a:lnTo>
                    <a:lnTo>
                      <a:pt x="55" y="83"/>
                    </a:lnTo>
                    <a:lnTo>
                      <a:pt x="59" y="79"/>
                    </a:lnTo>
                    <a:lnTo>
                      <a:pt x="59" y="78"/>
                    </a:lnTo>
                    <a:lnTo>
                      <a:pt x="65" y="73"/>
                    </a:lnTo>
                    <a:lnTo>
                      <a:pt x="75" y="71"/>
                    </a:lnTo>
                    <a:lnTo>
                      <a:pt x="75" y="69"/>
                    </a:lnTo>
                    <a:lnTo>
                      <a:pt x="80" y="66"/>
                    </a:lnTo>
                    <a:lnTo>
                      <a:pt x="83" y="66"/>
                    </a:lnTo>
                    <a:lnTo>
                      <a:pt x="85" y="59"/>
                    </a:lnTo>
                    <a:lnTo>
                      <a:pt x="85" y="54"/>
                    </a:lnTo>
                    <a:lnTo>
                      <a:pt x="90" y="49"/>
                    </a:lnTo>
                    <a:lnTo>
                      <a:pt x="90" y="45"/>
                    </a:lnTo>
                    <a:lnTo>
                      <a:pt x="88" y="43"/>
                    </a:lnTo>
                    <a:lnTo>
                      <a:pt x="88" y="40"/>
                    </a:lnTo>
                    <a:lnTo>
                      <a:pt x="92" y="40"/>
                    </a:lnTo>
                    <a:lnTo>
                      <a:pt x="93" y="38"/>
                    </a:lnTo>
                    <a:lnTo>
                      <a:pt x="100" y="36"/>
                    </a:lnTo>
                    <a:lnTo>
                      <a:pt x="102" y="36"/>
                    </a:lnTo>
                    <a:lnTo>
                      <a:pt x="110" y="31"/>
                    </a:lnTo>
                    <a:lnTo>
                      <a:pt x="115" y="30"/>
                    </a:lnTo>
                    <a:lnTo>
                      <a:pt x="120" y="33"/>
                    </a:lnTo>
                    <a:lnTo>
                      <a:pt x="125" y="31"/>
                    </a:lnTo>
                    <a:lnTo>
                      <a:pt x="127" y="33"/>
                    </a:lnTo>
                    <a:lnTo>
                      <a:pt x="135" y="31"/>
                    </a:lnTo>
                    <a:lnTo>
                      <a:pt x="140" y="33"/>
                    </a:lnTo>
                    <a:lnTo>
                      <a:pt x="143" y="38"/>
                    </a:lnTo>
                    <a:lnTo>
                      <a:pt x="147" y="38"/>
                    </a:lnTo>
                    <a:lnTo>
                      <a:pt x="150" y="35"/>
                    </a:lnTo>
                    <a:lnTo>
                      <a:pt x="155" y="35"/>
                    </a:lnTo>
                    <a:lnTo>
                      <a:pt x="160" y="41"/>
                    </a:lnTo>
                    <a:lnTo>
                      <a:pt x="163" y="41"/>
                    </a:lnTo>
                    <a:lnTo>
                      <a:pt x="172" y="41"/>
                    </a:lnTo>
                    <a:lnTo>
                      <a:pt x="176" y="38"/>
                    </a:lnTo>
                    <a:lnTo>
                      <a:pt x="180" y="35"/>
                    </a:lnTo>
                    <a:lnTo>
                      <a:pt x="181" y="35"/>
                    </a:lnTo>
                    <a:lnTo>
                      <a:pt x="185" y="31"/>
                    </a:lnTo>
                    <a:lnTo>
                      <a:pt x="186" y="33"/>
                    </a:lnTo>
                    <a:lnTo>
                      <a:pt x="190" y="36"/>
                    </a:lnTo>
                    <a:lnTo>
                      <a:pt x="198" y="36"/>
                    </a:lnTo>
                    <a:lnTo>
                      <a:pt x="198" y="33"/>
                    </a:lnTo>
                    <a:lnTo>
                      <a:pt x="196" y="31"/>
                    </a:lnTo>
                    <a:lnTo>
                      <a:pt x="196" y="28"/>
                    </a:lnTo>
                    <a:lnTo>
                      <a:pt x="201" y="26"/>
                    </a:lnTo>
                    <a:lnTo>
                      <a:pt x="203" y="25"/>
                    </a:lnTo>
                    <a:lnTo>
                      <a:pt x="206" y="25"/>
                    </a:lnTo>
                    <a:lnTo>
                      <a:pt x="206" y="26"/>
                    </a:lnTo>
                    <a:lnTo>
                      <a:pt x="211" y="26"/>
                    </a:lnTo>
                    <a:lnTo>
                      <a:pt x="215" y="21"/>
                    </a:lnTo>
                    <a:lnTo>
                      <a:pt x="213" y="16"/>
                    </a:lnTo>
                    <a:lnTo>
                      <a:pt x="216" y="13"/>
                    </a:lnTo>
                    <a:lnTo>
                      <a:pt x="218" y="10"/>
                    </a:lnTo>
                    <a:lnTo>
                      <a:pt x="220" y="5"/>
                    </a:lnTo>
                    <a:lnTo>
                      <a:pt x="221" y="0"/>
                    </a:lnTo>
                    <a:lnTo>
                      <a:pt x="228" y="0"/>
                    </a:lnTo>
                    <a:lnTo>
                      <a:pt x="231" y="3"/>
                    </a:lnTo>
                    <a:lnTo>
                      <a:pt x="236" y="5"/>
                    </a:lnTo>
                    <a:lnTo>
                      <a:pt x="236" y="8"/>
                    </a:lnTo>
                    <a:lnTo>
                      <a:pt x="235" y="13"/>
                    </a:lnTo>
                    <a:lnTo>
                      <a:pt x="236" y="18"/>
                    </a:lnTo>
                    <a:lnTo>
                      <a:pt x="241" y="18"/>
                    </a:lnTo>
                    <a:lnTo>
                      <a:pt x="243" y="21"/>
                    </a:lnTo>
                    <a:lnTo>
                      <a:pt x="243" y="26"/>
                    </a:lnTo>
                    <a:lnTo>
                      <a:pt x="243" y="31"/>
                    </a:lnTo>
                    <a:lnTo>
                      <a:pt x="243" y="40"/>
                    </a:lnTo>
                    <a:lnTo>
                      <a:pt x="246" y="45"/>
                    </a:lnTo>
                    <a:lnTo>
                      <a:pt x="246" y="48"/>
                    </a:lnTo>
                    <a:lnTo>
                      <a:pt x="251" y="49"/>
                    </a:lnTo>
                    <a:lnTo>
                      <a:pt x="258" y="49"/>
                    </a:lnTo>
                    <a:lnTo>
                      <a:pt x="261" y="46"/>
                    </a:lnTo>
                    <a:lnTo>
                      <a:pt x="263" y="45"/>
                    </a:lnTo>
                    <a:lnTo>
                      <a:pt x="271" y="41"/>
                    </a:lnTo>
                    <a:lnTo>
                      <a:pt x="274" y="38"/>
                    </a:lnTo>
                    <a:lnTo>
                      <a:pt x="276" y="33"/>
                    </a:lnTo>
                    <a:lnTo>
                      <a:pt x="279" y="3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7" name="Freeform 70">
                <a:extLst>
                  <a:ext uri="{FF2B5EF4-FFF2-40B4-BE49-F238E27FC236}">
                    <a16:creationId xmlns:a16="http://schemas.microsoft.com/office/drawing/2014/main" xmlns="" id="{00C61B53-4D33-44A8-8564-5B018989B0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4051" y="2754033"/>
                <a:ext cx="70636" cy="51879"/>
              </a:xfrm>
              <a:custGeom>
                <a:avLst/>
                <a:gdLst/>
                <a:ahLst/>
                <a:cxnLst>
                  <a:cxn ang="0">
                    <a:pos x="2" y="17"/>
                  </a:cxn>
                  <a:cxn ang="0">
                    <a:pos x="25" y="20"/>
                  </a:cxn>
                  <a:cxn ang="0">
                    <a:pos x="42" y="25"/>
                  </a:cxn>
                  <a:cxn ang="0">
                    <a:pos x="40" y="12"/>
                  </a:cxn>
                  <a:cxn ang="0">
                    <a:pos x="37" y="2"/>
                  </a:cxn>
                  <a:cxn ang="0">
                    <a:pos x="55" y="10"/>
                  </a:cxn>
                  <a:cxn ang="0">
                    <a:pos x="68" y="17"/>
                  </a:cxn>
                  <a:cxn ang="0">
                    <a:pos x="78" y="9"/>
                  </a:cxn>
                  <a:cxn ang="0">
                    <a:pos x="91" y="4"/>
                  </a:cxn>
                  <a:cxn ang="0">
                    <a:pos x="100" y="17"/>
                  </a:cxn>
                  <a:cxn ang="0">
                    <a:pos x="111" y="28"/>
                  </a:cxn>
                  <a:cxn ang="0">
                    <a:pos x="116" y="35"/>
                  </a:cxn>
                  <a:cxn ang="0">
                    <a:pos x="130" y="37"/>
                  </a:cxn>
                  <a:cxn ang="0">
                    <a:pos x="130" y="42"/>
                  </a:cxn>
                  <a:cxn ang="0">
                    <a:pos x="120" y="43"/>
                  </a:cxn>
                  <a:cxn ang="0">
                    <a:pos x="113" y="55"/>
                  </a:cxn>
                  <a:cxn ang="0">
                    <a:pos x="111" y="62"/>
                  </a:cxn>
                  <a:cxn ang="0">
                    <a:pos x="113" y="68"/>
                  </a:cxn>
                  <a:cxn ang="0">
                    <a:pos x="110" y="73"/>
                  </a:cxn>
                  <a:cxn ang="0">
                    <a:pos x="108" y="83"/>
                  </a:cxn>
                  <a:cxn ang="0">
                    <a:pos x="108" y="77"/>
                  </a:cxn>
                  <a:cxn ang="0">
                    <a:pos x="103" y="75"/>
                  </a:cxn>
                  <a:cxn ang="0">
                    <a:pos x="103" y="85"/>
                  </a:cxn>
                  <a:cxn ang="0">
                    <a:pos x="105" y="90"/>
                  </a:cxn>
                  <a:cxn ang="0">
                    <a:pos x="103" y="100"/>
                  </a:cxn>
                  <a:cxn ang="0">
                    <a:pos x="96" y="97"/>
                  </a:cxn>
                  <a:cxn ang="0">
                    <a:pos x="85" y="87"/>
                  </a:cxn>
                  <a:cxn ang="0">
                    <a:pos x="86" y="78"/>
                  </a:cxn>
                  <a:cxn ang="0">
                    <a:pos x="88" y="73"/>
                  </a:cxn>
                  <a:cxn ang="0">
                    <a:pos x="83" y="67"/>
                  </a:cxn>
                  <a:cxn ang="0">
                    <a:pos x="80" y="65"/>
                  </a:cxn>
                  <a:cxn ang="0">
                    <a:pos x="73" y="68"/>
                  </a:cxn>
                  <a:cxn ang="0">
                    <a:pos x="67" y="73"/>
                  </a:cxn>
                  <a:cxn ang="0">
                    <a:pos x="60" y="80"/>
                  </a:cxn>
                  <a:cxn ang="0">
                    <a:pos x="55" y="82"/>
                  </a:cxn>
                  <a:cxn ang="0">
                    <a:pos x="50" y="87"/>
                  </a:cxn>
                  <a:cxn ang="0">
                    <a:pos x="48" y="85"/>
                  </a:cxn>
                  <a:cxn ang="0">
                    <a:pos x="50" y="78"/>
                  </a:cxn>
                  <a:cxn ang="0">
                    <a:pos x="52" y="72"/>
                  </a:cxn>
                  <a:cxn ang="0">
                    <a:pos x="38" y="67"/>
                  </a:cxn>
                  <a:cxn ang="0">
                    <a:pos x="25" y="53"/>
                  </a:cxn>
                  <a:cxn ang="0">
                    <a:pos x="28" y="47"/>
                  </a:cxn>
                  <a:cxn ang="0">
                    <a:pos x="18" y="35"/>
                  </a:cxn>
                  <a:cxn ang="0">
                    <a:pos x="15" y="25"/>
                  </a:cxn>
                  <a:cxn ang="0">
                    <a:pos x="2" y="20"/>
                  </a:cxn>
                  <a:cxn ang="0">
                    <a:pos x="42" y="85"/>
                  </a:cxn>
                  <a:cxn ang="0">
                    <a:pos x="25" y="70"/>
                  </a:cxn>
                  <a:cxn ang="0">
                    <a:pos x="17" y="62"/>
                  </a:cxn>
                  <a:cxn ang="0">
                    <a:pos x="8" y="58"/>
                  </a:cxn>
                  <a:cxn ang="0">
                    <a:pos x="0" y="62"/>
                  </a:cxn>
                  <a:cxn ang="0">
                    <a:pos x="2" y="63"/>
                  </a:cxn>
                  <a:cxn ang="0">
                    <a:pos x="8" y="67"/>
                  </a:cxn>
                  <a:cxn ang="0">
                    <a:pos x="10" y="73"/>
                  </a:cxn>
                  <a:cxn ang="0">
                    <a:pos x="22" y="83"/>
                  </a:cxn>
                  <a:cxn ang="0">
                    <a:pos x="33" y="85"/>
                  </a:cxn>
                  <a:cxn ang="0">
                    <a:pos x="42" y="85"/>
                  </a:cxn>
                </a:cxnLst>
                <a:rect l="0" t="0" r="r" b="b"/>
                <a:pathLst>
                  <a:path w="133" h="100">
                    <a:moveTo>
                      <a:pt x="2" y="20"/>
                    </a:moveTo>
                    <a:lnTo>
                      <a:pt x="2" y="17"/>
                    </a:lnTo>
                    <a:lnTo>
                      <a:pt x="10" y="14"/>
                    </a:lnTo>
                    <a:lnTo>
                      <a:pt x="25" y="20"/>
                    </a:lnTo>
                    <a:lnTo>
                      <a:pt x="33" y="20"/>
                    </a:lnTo>
                    <a:lnTo>
                      <a:pt x="42" y="25"/>
                    </a:lnTo>
                    <a:lnTo>
                      <a:pt x="43" y="17"/>
                    </a:lnTo>
                    <a:lnTo>
                      <a:pt x="40" y="12"/>
                    </a:lnTo>
                    <a:lnTo>
                      <a:pt x="33" y="9"/>
                    </a:lnTo>
                    <a:lnTo>
                      <a:pt x="37" y="2"/>
                    </a:lnTo>
                    <a:lnTo>
                      <a:pt x="43" y="2"/>
                    </a:lnTo>
                    <a:lnTo>
                      <a:pt x="55" y="10"/>
                    </a:lnTo>
                    <a:lnTo>
                      <a:pt x="58" y="15"/>
                    </a:lnTo>
                    <a:lnTo>
                      <a:pt x="68" y="17"/>
                    </a:lnTo>
                    <a:lnTo>
                      <a:pt x="72" y="12"/>
                    </a:lnTo>
                    <a:lnTo>
                      <a:pt x="78" y="9"/>
                    </a:lnTo>
                    <a:lnTo>
                      <a:pt x="86" y="0"/>
                    </a:lnTo>
                    <a:lnTo>
                      <a:pt x="91" y="4"/>
                    </a:lnTo>
                    <a:lnTo>
                      <a:pt x="98" y="12"/>
                    </a:lnTo>
                    <a:lnTo>
                      <a:pt x="100" y="17"/>
                    </a:lnTo>
                    <a:lnTo>
                      <a:pt x="103" y="22"/>
                    </a:lnTo>
                    <a:lnTo>
                      <a:pt x="111" y="28"/>
                    </a:lnTo>
                    <a:lnTo>
                      <a:pt x="111" y="32"/>
                    </a:lnTo>
                    <a:lnTo>
                      <a:pt x="116" y="35"/>
                    </a:lnTo>
                    <a:lnTo>
                      <a:pt x="123" y="35"/>
                    </a:lnTo>
                    <a:lnTo>
                      <a:pt x="130" y="37"/>
                    </a:lnTo>
                    <a:lnTo>
                      <a:pt x="133" y="42"/>
                    </a:lnTo>
                    <a:lnTo>
                      <a:pt x="130" y="42"/>
                    </a:lnTo>
                    <a:lnTo>
                      <a:pt x="126" y="43"/>
                    </a:lnTo>
                    <a:lnTo>
                      <a:pt x="120" y="43"/>
                    </a:lnTo>
                    <a:lnTo>
                      <a:pt x="111" y="48"/>
                    </a:lnTo>
                    <a:lnTo>
                      <a:pt x="113" y="55"/>
                    </a:lnTo>
                    <a:lnTo>
                      <a:pt x="113" y="60"/>
                    </a:lnTo>
                    <a:lnTo>
                      <a:pt x="111" y="62"/>
                    </a:lnTo>
                    <a:lnTo>
                      <a:pt x="111" y="67"/>
                    </a:lnTo>
                    <a:lnTo>
                      <a:pt x="113" y="68"/>
                    </a:lnTo>
                    <a:lnTo>
                      <a:pt x="113" y="72"/>
                    </a:lnTo>
                    <a:lnTo>
                      <a:pt x="110" y="73"/>
                    </a:lnTo>
                    <a:lnTo>
                      <a:pt x="110" y="82"/>
                    </a:lnTo>
                    <a:lnTo>
                      <a:pt x="108" y="83"/>
                    </a:lnTo>
                    <a:lnTo>
                      <a:pt x="106" y="82"/>
                    </a:lnTo>
                    <a:lnTo>
                      <a:pt x="108" y="77"/>
                    </a:lnTo>
                    <a:lnTo>
                      <a:pt x="105" y="73"/>
                    </a:lnTo>
                    <a:lnTo>
                      <a:pt x="103" y="75"/>
                    </a:lnTo>
                    <a:lnTo>
                      <a:pt x="101" y="78"/>
                    </a:lnTo>
                    <a:lnTo>
                      <a:pt x="103" y="85"/>
                    </a:lnTo>
                    <a:lnTo>
                      <a:pt x="103" y="88"/>
                    </a:lnTo>
                    <a:lnTo>
                      <a:pt x="105" y="90"/>
                    </a:lnTo>
                    <a:lnTo>
                      <a:pt x="105" y="98"/>
                    </a:lnTo>
                    <a:lnTo>
                      <a:pt x="103" y="100"/>
                    </a:lnTo>
                    <a:lnTo>
                      <a:pt x="98" y="98"/>
                    </a:lnTo>
                    <a:lnTo>
                      <a:pt x="96" y="97"/>
                    </a:lnTo>
                    <a:lnTo>
                      <a:pt x="93" y="93"/>
                    </a:lnTo>
                    <a:lnTo>
                      <a:pt x="85" y="87"/>
                    </a:lnTo>
                    <a:lnTo>
                      <a:pt x="93" y="82"/>
                    </a:lnTo>
                    <a:lnTo>
                      <a:pt x="86" y="78"/>
                    </a:lnTo>
                    <a:lnTo>
                      <a:pt x="85" y="77"/>
                    </a:lnTo>
                    <a:lnTo>
                      <a:pt x="88" y="73"/>
                    </a:lnTo>
                    <a:lnTo>
                      <a:pt x="85" y="70"/>
                    </a:lnTo>
                    <a:lnTo>
                      <a:pt x="83" y="67"/>
                    </a:lnTo>
                    <a:lnTo>
                      <a:pt x="81" y="67"/>
                    </a:lnTo>
                    <a:lnTo>
                      <a:pt x="80" y="65"/>
                    </a:lnTo>
                    <a:lnTo>
                      <a:pt x="78" y="65"/>
                    </a:lnTo>
                    <a:lnTo>
                      <a:pt x="73" y="68"/>
                    </a:lnTo>
                    <a:lnTo>
                      <a:pt x="70" y="70"/>
                    </a:lnTo>
                    <a:lnTo>
                      <a:pt x="67" y="73"/>
                    </a:lnTo>
                    <a:lnTo>
                      <a:pt x="63" y="73"/>
                    </a:lnTo>
                    <a:lnTo>
                      <a:pt x="60" y="80"/>
                    </a:lnTo>
                    <a:lnTo>
                      <a:pt x="57" y="80"/>
                    </a:lnTo>
                    <a:lnTo>
                      <a:pt x="55" y="82"/>
                    </a:lnTo>
                    <a:lnTo>
                      <a:pt x="55" y="83"/>
                    </a:lnTo>
                    <a:lnTo>
                      <a:pt x="50" y="87"/>
                    </a:lnTo>
                    <a:lnTo>
                      <a:pt x="47" y="85"/>
                    </a:lnTo>
                    <a:lnTo>
                      <a:pt x="48" y="85"/>
                    </a:lnTo>
                    <a:lnTo>
                      <a:pt x="48" y="80"/>
                    </a:lnTo>
                    <a:lnTo>
                      <a:pt x="50" y="78"/>
                    </a:lnTo>
                    <a:lnTo>
                      <a:pt x="45" y="72"/>
                    </a:lnTo>
                    <a:lnTo>
                      <a:pt x="52" y="72"/>
                    </a:lnTo>
                    <a:lnTo>
                      <a:pt x="47" y="67"/>
                    </a:lnTo>
                    <a:lnTo>
                      <a:pt x="38" y="67"/>
                    </a:lnTo>
                    <a:lnTo>
                      <a:pt x="28" y="60"/>
                    </a:lnTo>
                    <a:lnTo>
                      <a:pt x="25" y="53"/>
                    </a:lnTo>
                    <a:lnTo>
                      <a:pt x="28" y="52"/>
                    </a:lnTo>
                    <a:lnTo>
                      <a:pt x="28" y="47"/>
                    </a:lnTo>
                    <a:lnTo>
                      <a:pt x="18" y="38"/>
                    </a:lnTo>
                    <a:lnTo>
                      <a:pt x="18" y="35"/>
                    </a:lnTo>
                    <a:lnTo>
                      <a:pt x="20" y="30"/>
                    </a:lnTo>
                    <a:lnTo>
                      <a:pt x="15" y="25"/>
                    </a:lnTo>
                    <a:lnTo>
                      <a:pt x="5" y="25"/>
                    </a:lnTo>
                    <a:lnTo>
                      <a:pt x="2" y="20"/>
                    </a:lnTo>
                    <a:lnTo>
                      <a:pt x="2" y="20"/>
                    </a:lnTo>
                    <a:close/>
                    <a:moveTo>
                      <a:pt x="42" y="85"/>
                    </a:moveTo>
                    <a:lnTo>
                      <a:pt x="32" y="72"/>
                    </a:lnTo>
                    <a:lnTo>
                      <a:pt x="25" y="70"/>
                    </a:lnTo>
                    <a:lnTo>
                      <a:pt x="22" y="62"/>
                    </a:lnTo>
                    <a:lnTo>
                      <a:pt x="17" y="62"/>
                    </a:lnTo>
                    <a:lnTo>
                      <a:pt x="15" y="65"/>
                    </a:lnTo>
                    <a:lnTo>
                      <a:pt x="8" y="58"/>
                    </a:lnTo>
                    <a:lnTo>
                      <a:pt x="3" y="62"/>
                    </a:lnTo>
                    <a:lnTo>
                      <a:pt x="0" y="62"/>
                    </a:lnTo>
                    <a:lnTo>
                      <a:pt x="0" y="63"/>
                    </a:lnTo>
                    <a:lnTo>
                      <a:pt x="2" y="63"/>
                    </a:lnTo>
                    <a:lnTo>
                      <a:pt x="5" y="67"/>
                    </a:lnTo>
                    <a:lnTo>
                      <a:pt x="8" y="67"/>
                    </a:lnTo>
                    <a:lnTo>
                      <a:pt x="10" y="70"/>
                    </a:lnTo>
                    <a:lnTo>
                      <a:pt x="10" y="73"/>
                    </a:lnTo>
                    <a:lnTo>
                      <a:pt x="20" y="78"/>
                    </a:lnTo>
                    <a:lnTo>
                      <a:pt x="22" y="83"/>
                    </a:lnTo>
                    <a:lnTo>
                      <a:pt x="27" y="85"/>
                    </a:lnTo>
                    <a:lnTo>
                      <a:pt x="33" y="85"/>
                    </a:lnTo>
                    <a:lnTo>
                      <a:pt x="40" y="90"/>
                    </a:lnTo>
                    <a:lnTo>
                      <a:pt x="42" y="8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8" name="Freeform 71">
                <a:extLst>
                  <a:ext uri="{FF2B5EF4-FFF2-40B4-BE49-F238E27FC236}">
                    <a16:creationId xmlns:a16="http://schemas.microsoft.com/office/drawing/2014/main" xmlns="" id="{9EE283B2-D46A-454C-BDDA-E2E05C9A9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7630" y="2787236"/>
                <a:ext cx="265422" cy="186766"/>
              </a:xfrm>
              <a:custGeom>
                <a:avLst/>
                <a:gdLst/>
                <a:ahLst/>
                <a:cxnLst>
                  <a:cxn ang="0">
                    <a:pos x="22" y="7"/>
                  </a:cxn>
                  <a:cxn ang="0">
                    <a:pos x="45" y="22"/>
                  </a:cxn>
                  <a:cxn ang="0">
                    <a:pos x="62" y="24"/>
                  </a:cxn>
                  <a:cxn ang="0">
                    <a:pos x="75" y="10"/>
                  </a:cxn>
                  <a:cxn ang="0">
                    <a:pos x="92" y="2"/>
                  </a:cxn>
                  <a:cxn ang="0">
                    <a:pos x="97" y="14"/>
                  </a:cxn>
                  <a:cxn ang="0">
                    <a:pos x="108" y="34"/>
                  </a:cxn>
                  <a:cxn ang="0">
                    <a:pos x="120" y="40"/>
                  </a:cxn>
                  <a:cxn ang="0">
                    <a:pos x="130" y="59"/>
                  </a:cxn>
                  <a:cxn ang="0">
                    <a:pos x="153" y="60"/>
                  </a:cxn>
                  <a:cxn ang="0">
                    <a:pos x="191" y="78"/>
                  </a:cxn>
                  <a:cxn ang="0">
                    <a:pos x="246" y="75"/>
                  </a:cxn>
                  <a:cxn ang="0">
                    <a:pos x="258" y="55"/>
                  </a:cxn>
                  <a:cxn ang="0">
                    <a:pos x="288" y="37"/>
                  </a:cxn>
                  <a:cxn ang="0">
                    <a:pos x="314" y="34"/>
                  </a:cxn>
                  <a:cxn ang="0">
                    <a:pos x="353" y="47"/>
                  </a:cxn>
                  <a:cxn ang="0">
                    <a:pos x="376" y="59"/>
                  </a:cxn>
                  <a:cxn ang="0">
                    <a:pos x="416" y="82"/>
                  </a:cxn>
                  <a:cxn ang="0">
                    <a:pos x="417" y="103"/>
                  </a:cxn>
                  <a:cxn ang="0">
                    <a:pos x="419" y="118"/>
                  </a:cxn>
                  <a:cxn ang="0">
                    <a:pos x="409" y="135"/>
                  </a:cxn>
                  <a:cxn ang="0">
                    <a:pos x="422" y="150"/>
                  </a:cxn>
                  <a:cxn ang="0">
                    <a:pos x="421" y="188"/>
                  </a:cxn>
                  <a:cxn ang="0">
                    <a:pos x="449" y="215"/>
                  </a:cxn>
                  <a:cxn ang="0">
                    <a:pos x="446" y="268"/>
                  </a:cxn>
                  <a:cxn ang="0">
                    <a:pos x="474" y="281"/>
                  </a:cxn>
                  <a:cxn ang="0">
                    <a:pos x="484" y="303"/>
                  </a:cxn>
                  <a:cxn ang="0">
                    <a:pos x="494" y="323"/>
                  </a:cxn>
                  <a:cxn ang="0">
                    <a:pos x="464" y="333"/>
                  </a:cxn>
                  <a:cxn ang="0">
                    <a:pos x="462" y="357"/>
                  </a:cxn>
                  <a:cxn ang="0">
                    <a:pos x="442" y="356"/>
                  </a:cxn>
                  <a:cxn ang="0">
                    <a:pos x="431" y="354"/>
                  </a:cxn>
                  <a:cxn ang="0">
                    <a:pos x="392" y="351"/>
                  </a:cxn>
                  <a:cxn ang="0">
                    <a:pos x="369" y="346"/>
                  </a:cxn>
                  <a:cxn ang="0">
                    <a:pos x="348" y="329"/>
                  </a:cxn>
                  <a:cxn ang="0">
                    <a:pos x="338" y="311"/>
                  </a:cxn>
                  <a:cxn ang="0">
                    <a:pos x="313" y="314"/>
                  </a:cxn>
                  <a:cxn ang="0">
                    <a:pos x="276" y="321"/>
                  </a:cxn>
                  <a:cxn ang="0">
                    <a:pos x="251" y="314"/>
                  </a:cxn>
                  <a:cxn ang="0">
                    <a:pos x="236" y="301"/>
                  </a:cxn>
                  <a:cxn ang="0">
                    <a:pos x="210" y="296"/>
                  </a:cxn>
                  <a:cxn ang="0">
                    <a:pos x="190" y="273"/>
                  </a:cxn>
                  <a:cxn ang="0">
                    <a:pos x="188" y="268"/>
                  </a:cxn>
                  <a:cxn ang="0">
                    <a:pos x="170" y="240"/>
                  </a:cxn>
                  <a:cxn ang="0">
                    <a:pos x="153" y="241"/>
                  </a:cxn>
                  <a:cxn ang="0">
                    <a:pos x="145" y="236"/>
                  </a:cxn>
                  <a:cxn ang="0">
                    <a:pos x="140" y="245"/>
                  </a:cxn>
                  <a:cxn ang="0">
                    <a:pos x="127" y="236"/>
                  </a:cxn>
                  <a:cxn ang="0">
                    <a:pos x="112" y="208"/>
                  </a:cxn>
                  <a:cxn ang="0">
                    <a:pos x="100" y="181"/>
                  </a:cxn>
                  <a:cxn ang="0">
                    <a:pos x="69" y="171"/>
                  </a:cxn>
                  <a:cxn ang="0">
                    <a:pos x="64" y="155"/>
                  </a:cxn>
                  <a:cxn ang="0">
                    <a:pos x="54" y="145"/>
                  </a:cxn>
                  <a:cxn ang="0">
                    <a:pos x="57" y="123"/>
                  </a:cxn>
                  <a:cxn ang="0">
                    <a:pos x="62" y="107"/>
                  </a:cxn>
                  <a:cxn ang="0">
                    <a:pos x="65" y="102"/>
                  </a:cxn>
                  <a:cxn ang="0">
                    <a:pos x="40" y="95"/>
                  </a:cxn>
                  <a:cxn ang="0">
                    <a:pos x="29" y="77"/>
                  </a:cxn>
                  <a:cxn ang="0">
                    <a:pos x="20" y="62"/>
                  </a:cxn>
                  <a:cxn ang="0">
                    <a:pos x="12" y="37"/>
                  </a:cxn>
                  <a:cxn ang="0">
                    <a:pos x="4" y="14"/>
                  </a:cxn>
                  <a:cxn ang="0">
                    <a:pos x="12" y="0"/>
                  </a:cxn>
                </a:cxnLst>
                <a:rect l="0" t="0" r="r" b="b"/>
                <a:pathLst>
                  <a:path w="497" h="361">
                    <a:moveTo>
                      <a:pt x="12" y="0"/>
                    </a:moveTo>
                    <a:lnTo>
                      <a:pt x="14" y="0"/>
                    </a:lnTo>
                    <a:lnTo>
                      <a:pt x="17" y="4"/>
                    </a:lnTo>
                    <a:lnTo>
                      <a:pt x="20" y="4"/>
                    </a:lnTo>
                    <a:lnTo>
                      <a:pt x="22" y="7"/>
                    </a:lnTo>
                    <a:lnTo>
                      <a:pt x="22" y="10"/>
                    </a:lnTo>
                    <a:lnTo>
                      <a:pt x="32" y="15"/>
                    </a:lnTo>
                    <a:lnTo>
                      <a:pt x="34" y="20"/>
                    </a:lnTo>
                    <a:lnTo>
                      <a:pt x="39" y="22"/>
                    </a:lnTo>
                    <a:lnTo>
                      <a:pt x="45" y="22"/>
                    </a:lnTo>
                    <a:lnTo>
                      <a:pt x="52" y="27"/>
                    </a:lnTo>
                    <a:lnTo>
                      <a:pt x="54" y="22"/>
                    </a:lnTo>
                    <a:lnTo>
                      <a:pt x="54" y="22"/>
                    </a:lnTo>
                    <a:lnTo>
                      <a:pt x="59" y="22"/>
                    </a:lnTo>
                    <a:lnTo>
                      <a:pt x="62" y="24"/>
                    </a:lnTo>
                    <a:lnTo>
                      <a:pt x="67" y="20"/>
                    </a:lnTo>
                    <a:lnTo>
                      <a:pt x="67" y="19"/>
                    </a:lnTo>
                    <a:lnTo>
                      <a:pt x="69" y="17"/>
                    </a:lnTo>
                    <a:lnTo>
                      <a:pt x="72" y="17"/>
                    </a:lnTo>
                    <a:lnTo>
                      <a:pt x="75" y="10"/>
                    </a:lnTo>
                    <a:lnTo>
                      <a:pt x="79" y="10"/>
                    </a:lnTo>
                    <a:lnTo>
                      <a:pt x="82" y="7"/>
                    </a:lnTo>
                    <a:lnTo>
                      <a:pt x="85" y="5"/>
                    </a:lnTo>
                    <a:lnTo>
                      <a:pt x="90" y="2"/>
                    </a:lnTo>
                    <a:lnTo>
                      <a:pt x="92" y="2"/>
                    </a:lnTo>
                    <a:lnTo>
                      <a:pt x="93" y="4"/>
                    </a:lnTo>
                    <a:lnTo>
                      <a:pt x="95" y="4"/>
                    </a:lnTo>
                    <a:lnTo>
                      <a:pt x="97" y="7"/>
                    </a:lnTo>
                    <a:lnTo>
                      <a:pt x="100" y="10"/>
                    </a:lnTo>
                    <a:lnTo>
                      <a:pt x="97" y="14"/>
                    </a:lnTo>
                    <a:lnTo>
                      <a:pt x="98" y="15"/>
                    </a:lnTo>
                    <a:lnTo>
                      <a:pt x="105" y="19"/>
                    </a:lnTo>
                    <a:lnTo>
                      <a:pt x="97" y="24"/>
                    </a:lnTo>
                    <a:lnTo>
                      <a:pt x="105" y="30"/>
                    </a:lnTo>
                    <a:lnTo>
                      <a:pt x="108" y="34"/>
                    </a:lnTo>
                    <a:lnTo>
                      <a:pt x="110" y="35"/>
                    </a:lnTo>
                    <a:lnTo>
                      <a:pt x="115" y="37"/>
                    </a:lnTo>
                    <a:lnTo>
                      <a:pt x="117" y="35"/>
                    </a:lnTo>
                    <a:lnTo>
                      <a:pt x="117" y="37"/>
                    </a:lnTo>
                    <a:lnTo>
                      <a:pt x="120" y="40"/>
                    </a:lnTo>
                    <a:lnTo>
                      <a:pt x="120" y="45"/>
                    </a:lnTo>
                    <a:lnTo>
                      <a:pt x="120" y="52"/>
                    </a:lnTo>
                    <a:lnTo>
                      <a:pt x="122" y="54"/>
                    </a:lnTo>
                    <a:lnTo>
                      <a:pt x="125" y="54"/>
                    </a:lnTo>
                    <a:lnTo>
                      <a:pt x="130" y="59"/>
                    </a:lnTo>
                    <a:lnTo>
                      <a:pt x="135" y="59"/>
                    </a:lnTo>
                    <a:lnTo>
                      <a:pt x="140" y="60"/>
                    </a:lnTo>
                    <a:lnTo>
                      <a:pt x="145" y="57"/>
                    </a:lnTo>
                    <a:lnTo>
                      <a:pt x="150" y="60"/>
                    </a:lnTo>
                    <a:lnTo>
                      <a:pt x="153" y="60"/>
                    </a:lnTo>
                    <a:lnTo>
                      <a:pt x="155" y="65"/>
                    </a:lnTo>
                    <a:lnTo>
                      <a:pt x="160" y="70"/>
                    </a:lnTo>
                    <a:lnTo>
                      <a:pt x="172" y="73"/>
                    </a:lnTo>
                    <a:lnTo>
                      <a:pt x="177" y="75"/>
                    </a:lnTo>
                    <a:lnTo>
                      <a:pt x="191" y="78"/>
                    </a:lnTo>
                    <a:lnTo>
                      <a:pt x="198" y="78"/>
                    </a:lnTo>
                    <a:lnTo>
                      <a:pt x="215" y="75"/>
                    </a:lnTo>
                    <a:lnTo>
                      <a:pt x="226" y="73"/>
                    </a:lnTo>
                    <a:lnTo>
                      <a:pt x="241" y="73"/>
                    </a:lnTo>
                    <a:lnTo>
                      <a:pt x="246" y="75"/>
                    </a:lnTo>
                    <a:lnTo>
                      <a:pt x="248" y="70"/>
                    </a:lnTo>
                    <a:lnTo>
                      <a:pt x="245" y="65"/>
                    </a:lnTo>
                    <a:lnTo>
                      <a:pt x="241" y="59"/>
                    </a:lnTo>
                    <a:lnTo>
                      <a:pt x="246" y="57"/>
                    </a:lnTo>
                    <a:lnTo>
                      <a:pt x="258" y="55"/>
                    </a:lnTo>
                    <a:lnTo>
                      <a:pt x="261" y="50"/>
                    </a:lnTo>
                    <a:lnTo>
                      <a:pt x="265" y="45"/>
                    </a:lnTo>
                    <a:lnTo>
                      <a:pt x="268" y="45"/>
                    </a:lnTo>
                    <a:lnTo>
                      <a:pt x="278" y="39"/>
                    </a:lnTo>
                    <a:lnTo>
                      <a:pt x="288" y="37"/>
                    </a:lnTo>
                    <a:lnTo>
                      <a:pt x="298" y="39"/>
                    </a:lnTo>
                    <a:lnTo>
                      <a:pt x="299" y="34"/>
                    </a:lnTo>
                    <a:lnTo>
                      <a:pt x="304" y="32"/>
                    </a:lnTo>
                    <a:lnTo>
                      <a:pt x="309" y="34"/>
                    </a:lnTo>
                    <a:lnTo>
                      <a:pt x="314" y="34"/>
                    </a:lnTo>
                    <a:lnTo>
                      <a:pt x="323" y="40"/>
                    </a:lnTo>
                    <a:lnTo>
                      <a:pt x="331" y="42"/>
                    </a:lnTo>
                    <a:lnTo>
                      <a:pt x="344" y="50"/>
                    </a:lnTo>
                    <a:lnTo>
                      <a:pt x="349" y="49"/>
                    </a:lnTo>
                    <a:lnTo>
                      <a:pt x="353" y="47"/>
                    </a:lnTo>
                    <a:lnTo>
                      <a:pt x="363" y="50"/>
                    </a:lnTo>
                    <a:lnTo>
                      <a:pt x="368" y="52"/>
                    </a:lnTo>
                    <a:lnTo>
                      <a:pt x="369" y="59"/>
                    </a:lnTo>
                    <a:lnTo>
                      <a:pt x="371" y="60"/>
                    </a:lnTo>
                    <a:lnTo>
                      <a:pt x="376" y="59"/>
                    </a:lnTo>
                    <a:lnTo>
                      <a:pt x="384" y="60"/>
                    </a:lnTo>
                    <a:lnTo>
                      <a:pt x="394" y="72"/>
                    </a:lnTo>
                    <a:lnTo>
                      <a:pt x="406" y="73"/>
                    </a:lnTo>
                    <a:lnTo>
                      <a:pt x="411" y="75"/>
                    </a:lnTo>
                    <a:lnTo>
                      <a:pt x="416" y="82"/>
                    </a:lnTo>
                    <a:lnTo>
                      <a:pt x="414" y="85"/>
                    </a:lnTo>
                    <a:lnTo>
                      <a:pt x="416" y="90"/>
                    </a:lnTo>
                    <a:lnTo>
                      <a:pt x="416" y="93"/>
                    </a:lnTo>
                    <a:lnTo>
                      <a:pt x="417" y="98"/>
                    </a:lnTo>
                    <a:lnTo>
                      <a:pt x="417" y="103"/>
                    </a:lnTo>
                    <a:lnTo>
                      <a:pt x="417" y="107"/>
                    </a:lnTo>
                    <a:lnTo>
                      <a:pt x="416" y="110"/>
                    </a:lnTo>
                    <a:lnTo>
                      <a:pt x="419" y="113"/>
                    </a:lnTo>
                    <a:lnTo>
                      <a:pt x="417" y="115"/>
                    </a:lnTo>
                    <a:lnTo>
                      <a:pt x="419" y="118"/>
                    </a:lnTo>
                    <a:lnTo>
                      <a:pt x="412" y="122"/>
                    </a:lnTo>
                    <a:lnTo>
                      <a:pt x="407" y="123"/>
                    </a:lnTo>
                    <a:lnTo>
                      <a:pt x="409" y="127"/>
                    </a:lnTo>
                    <a:lnTo>
                      <a:pt x="412" y="128"/>
                    </a:lnTo>
                    <a:lnTo>
                      <a:pt x="409" y="135"/>
                    </a:lnTo>
                    <a:lnTo>
                      <a:pt x="409" y="135"/>
                    </a:lnTo>
                    <a:lnTo>
                      <a:pt x="411" y="143"/>
                    </a:lnTo>
                    <a:lnTo>
                      <a:pt x="411" y="148"/>
                    </a:lnTo>
                    <a:lnTo>
                      <a:pt x="419" y="150"/>
                    </a:lnTo>
                    <a:lnTo>
                      <a:pt x="422" y="150"/>
                    </a:lnTo>
                    <a:lnTo>
                      <a:pt x="414" y="158"/>
                    </a:lnTo>
                    <a:lnTo>
                      <a:pt x="412" y="163"/>
                    </a:lnTo>
                    <a:lnTo>
                      <a:pt x="419" y="175"/>
                    </a:lnTo>
                    <a:lnTo>
                      <a:pt x="422" y="185"/>
                    </a:lnTo>
                    <a:lnTo>
                      <a:pt x="421" y="188"/>
                    </a:lnTo>
                    <a:lnTo>
                      <a:pt x="424" y="191"/>
                    </a:lnTo>
                    <a:lnTo>
                      <a:pt x="424" y="200"/>
                    </a:lnTo>
                    <a:lnTo>
                      <a:pt x="446" y="200"/>
                    </a:lnTo>
                    <a:lnTo>
                      <a:pt x="449" y="208"/>
                    </a:lnTo>
                    <a:lnTo>
                      <a:pt x="449" y="215"/>
                    </a:lnTo>
                    <a:lnTo>
                      <a:pt x="451" y="223"/>
                    </a:lnTo>
                    <a:lnTo>
                      <a:pt x="449" y="225"/>
                    </a:lnTo>
                    <a:lnTo>
                      <a:pt x="431" y="248"/>
                    </a:lnTo>
                    <a:lnTo>
                      <a:pt x="444" y="263"/>
                    </a:lnTo>
                    <a:lnTo>
                      <a:pt x="446" y="268"/>
                    </a:lnTo>
                    <a:lnTo>
                      <a:pt x="452" y="274"/>
                    </a:lnTo>
                    <a:lnTo>
                      <a:pt x="459" y="278"/>
                    </a:lnTo>
                    <a:lnTo>
                      <a:pt x="461" y="279"/>
                    </a:lnTo>
                    <a:lnTo>
                      <a:pt x="469" y="279"/>
                    </a:lnTo>
                    <a:lnTo>
                      <a:pt x="474" y="281"/>
                    </a:lnTo>
                    <a:lnTo>
                      <a:pt x="474" y="284"/>
                    </a:lnTo>
                    <a:lnTo>
                      <a:pt x="481" y="284"/>
                    </a:lnTo>
                    <a:lnTo>
                      <a:pt x="481" y="291"/>
                    </a:lnTo>
                    <a:lnTo>
                      <a:pt x="482" y="298"/>
                    </a:lnTo>
                    <a:lnTo>
                      <a:pt x="484" y="303"/>
                    </a:lnTo>
                    <a:lnTo>
                      <a:pt x="484" y="306"/>
                    </a:lnTo>
                    <a:lnTo>
                      <a:pt x="490" y="306"/>
                    </a:lnTo>
                    <a:lnTo>
                      <a:pt x="497" y="311"/>
                    </a:lnTo>
                    <a:lnTo>
                      <a:pt x="497" y="319"/>
                    </a:lnTo>
                    <a:lnTo>
                      <a:pt x="494" y="323"/>
                    </a:lnTo>
                    <a:lnTo>
                      <a:pt x="487" y="319"/>
                    </a:lnTo>
                    <a:lnTo>
                      <a:pt x="476" y="323"/>
                    </a:lnTo>
                    <a:lnTo>
                      <a:pt x="474" y="326"/>
                    </a:lnTo>
                    <a:lnTo>
                      <a:pt x="466" y="328"/>
                    </a:lnTo>
                    <a:lnTo>
                      <a:pt x="464" y="333"/>
                    </a:lnTo>
                    <a:lnTo>
                      <a:pt x="466" y="336"/>
                    </a:lnTo>
                    <a:lnTo>
                      <a:pt x="461" y="341"/>
                    </a:lnTo>
                    <a:lnTo>
                      <a:pt x="464" y="346"/>
                    </a:lnTo>
                    <a:lnTo>
                      <a:pt x="462" y="354"/>
                    </a:lnTo>
                    <a:lnTo>
                      <a:pt x="462" y="357"/>
                    </a:lnTo>
                    <a:lnTo>
                      <a:pt x="461" y="357"/>
                    </a:lnTo>
                    <a:lnTo>
                      <a:pt x="461" y="359"/>
                    </a:lnTo>
                    <a:lnTo>
                      <a:pt x="456" y="361"/>
                    </a:lnTo>
                    <a:lnTo>
                      <a:pt x="449" y="357"/>
                    </a:lnTo>
                    <a:lnTo>
                      <a:pt x="442" y="356"/>
                    </a:lnTo>
                    <a:lnTo>
                      <a:pt x="439" y="353"/>
                    </a:lnTo>
                    <a:lnTo>
                      <a:pt x="437" y="353"/>
                    </a:lnTo>
                    <a:lnTo>
                      <a:pt x="436" y="356"/>
                    </a:lnTo>
                    <a:lnTo>
                      <a:pt x="434" y="357"/>
                    </a:lnTo>
                    <a:lnTo>
                      <a:pt x="431" y="354"/>
                    </a:lnTo>
                    <a:lnTo>
                      <a:pt x="429" y="354"/>
                    </a:lnTo>
                    <a:lnTo>
                      <a:pt x="424" y="354"/>
                    </a:lnTo>
                    <a:lnTo>
                      <a:pt x="414" y="353"/>
                    </a:lnTo>
                    <a:lnTo>
                      <a:pt x="406" y="351"/>
                    </a:lnTo>
                    <a:lnTo>
                      <a:pt x="392" y="351"/>
                    </a:lnTo>
                    <a:lnTo>
                      <a:pt x="386" y="346"/>
                    </a:lnTo>
                    <a:lnTo>
                      <a:pt x="384" y="346"/>
                    </a:lnTo>
                    <a:lnTo>
                      <a:pt x="379" y="349"/>
                    </a:lnTo>
                    <a:lnTo>
                      <a:pt x="374" y="346"/>
                    </a:lnTo>
                    <a:lnTo>
                      <a:pt x="369" y="346"/>
                    </a:lnTo>
                    <a:lnTo>
                      <a:pt x="356" y="348"/>
                    </a:lnTo>
                    <a:lnTo>
                      <a:pt x="354" y="344"/>
                    </a:lnTo>
                    <a:lnTo>
                      <a:pt x="353" y="343"/>
                    </a:lnTo>
                    <a:lnTo>
                      <a:pt x="353" y="338"/>
                    </a:lnTo>
                    <a:lnTo>
                      <a:pt x="348" y="329"/>
                    </a:lnTo>
                    <a:lnTo>
                      <a:pt x="344" y="321"/>
                    </a:lnTo>
                    <a:lnTo>
                      <a:pt x="339" y="316"/>
                    </a:lnTo>
                    <a:lnTo>
                      <a:pt x="339" y="313"/>
                    </a:lnTo>
                    <a:lnTo>
                      <a:pt x="338" y="313"/>
                    </a:lnTo>
                    <a:lnTo>
                      <a:pt x="338" y="311"/>
                    </a:lnTo>
                    <a:lnTo>
                      <a:pt x="329" y="311"/>
                    </a:lnTo>
                    <a:lnTo>
                      <a:pt x="324" y="313"/>
                    </a:lnTo>
                    <a:lnTo>
                      <a:pt x="318" y="316"/>
                    </a:lnTo>
                    <a:lnTo>
                      <a:pt x="313" y="316"/>
                    </a:lnTo>
                    <a:lnTo>
                      <a:pt x="313" y="314"/>
                    </a:lnTo>
                    <a:lnTo>
                      <a:pt x="313" y="318"/>
                    </a:lnTo>
                    <a:lnTo>
                      <a:pt x="303" y="323"/>
                    </a:lnTo>
                    <a:lnTo>
                      <a:pt x="293" y="329"/>
                    </a:lnTo>
                    <a:lnTo>
                      <a:pt x="284" y="323"/>
                    </a:lnTo>
                    <a:lnTo>
                      <a:pt x="276" y="321"/>
                    </a:lnTo>
                    <a:lnTo>
                      <a:pt x="270" y="323"/>
                    </a:lnTo>
                    <a:lnTo>
                      <a:pt x="268" y="323"/>
                    </a:lnTo>
                    <a:lnTo>
                      <a:pt x="260" y="316"/>
                    </a:lnTo>
                    <a:lnTo>
                      <a:pt x="255" y="316"/>
                    </a:lnTo>
                    <a:lnTo>
                      <a:pt x="251" y="314"/>
                    </a:lnTo>
                    <a:lnTo>
                      <a:pt x="246" y="313"/>
                    </a:lnTo>
                    <a:lnTo>
                      <a:pt x="238" y="306"/>
                    </a:lnTo>
                    <a:lnTo>
                      <a:pt x="241" y="303"/>
                    </a:lnTo>
                    <a:lnTo>
                      <a:pt x="241" y="301"/>
                    </a:lnTo>
                    <a:lnTo>
                      <a:pt x="236" y="301"/>
                    </a:lnTo>
                    <a:lnTo>
                      <a:pt x="235" y="299"/>
                    </a:lnTo>
                    <a:lnTo>
                      <a:pt x="228" y="299"/>
                    </a:lnTo>
                    <a:lnTo>
                      <a:pt x="225" y="296"/>
                    </a:lnTo>
                    <a:lnTo>
                      <a:pt x="218" y="294"/>
                    </a:lnTo>
                    <a:lnTo>
                      <a:pt x="210" y="296"/>
                    </a:lnTo>
                    <a:lnTo>
                      <a:pt x="205" y="293"/>
                    </a:lnTo>
                    <a:lnTo>
                      <a:pt x="198" y="278"/>
                    </a:lnTo>
                    <a:lnTo>
                      <a:pt x="196" y="274"/>
                    </a:lnTo>
                    <a:lnTo>
                      <a:pt x="195" y="276"/>
                    </a:lnTo>
                    <a:lnTo>
                      <a:pt x="190" y="273"/>
                    </a:lnTo>
                    <a:lnTo>
                      <a:pt x="191" y="271"/>
                    </a:lnTo>
                    <a:lnTo>
                      <a:pt x="193" y="273"/>
                    </a:lnTo>
                    <a:lnTo>
                      <a:pt x="195" y="273"/>
                    </a:lnTo>
                    <a:lnTo>
                      <a:pt x="191" y="268"/>
                    </a:lnTo>
                    <a:lnTo>
                      <a:pt x="188" y="268"/>
                    </a:lnTo>
                    <a:lnTo>
                      <a:pt x="186" y="268"/>
                    </a:lnTo>
                    <a:lnTo>
                      <a:pt x="185" y="259"/>
                    </a:lnTo>
                    <a:lnTo>
                      <a:pt x="177" y="251"/>
                    </a:lnTo>
                    <a:lnTo>
                      <a:pt x="177" y="246"/>
                    </a:lnTo>
                    <a:lnTo>
                      <a:pt x="170" y="240"/>
                    </a:lnTo>
                    <a:lnTo>
                      <a:pt x="168" y="240"/>
                    </a:lnTo>
                    <a:lnTo>
                      <a:pt x="160" y="245"/>
                    </a:lnTo>
                    <a:lnTo>
                      <a:pt x="158" y="245"/>
                    </a:lnTo>
                    <a:lnTo>
                      <a:pt x="157" y="241"/>
                    </a:lnTo>
                    <a:lnTo>
                      <a:pt x="153" y="241"/>
                    </a:lnTo>
                    <a:lnTo>
                      <a:pt x="148" y="240"/>
                    </a:lnTo>
                    <a:lnTo>
                      <a:pt x="148" y="236"/>
                    </a:lnTo>
                    <a:lnTo>
                      <a:pt x="150" y="235"/>
                    </a:lnTo>
                    <a:lnTo>
                      <a:pt x="148" y="236"/>
                    </a:lnTo>
                    <a:lnTo>
                      <a:pt x="145" y="236"/>
                    </a:lnTo>
                    <a:lnTo>
                      <a:pt x="142" y="235"/>
                    </a:lnTo>
                    <a:lnTo>
                      <a:pt x="147" y="238"/>
                    </a:lnTo>
                    <a:lnTo>
                      <a:pt x="145" y="243"/>
                    </a:lnTo>
                    <a:lnTo>
                      <a:pt x="143" y="245"/>
                    </a:lnTo>
                    <a:lnTo>
                      <a:pt x="140" y="245"/>
                    </a:lnTo>
                    <a:lnTo>
                      <a:pt x="137" y="240"/>
                    </a:lnTo>
                    <a:lnTo>
                      <a:pt x="137" y="240"/>
                    </a:lnTo>
                    <a:lnTo>
                      <a:pt x="135" y="240"/>
                    </a:lnTo>
                    <a:lnTo>
                      <a:pt x="133" y="238"/>
                    </a:lnTo>
                    <a:lnTo>
                      <a:pt x="127" y="236"/>
                    </a:lnTo>
                    <a:lnTo>
                      <a:pt x="123" y="235"/>
                    </a:lnTo>
                    <a:lnTo>
                      <a:pt x="122" y="220"/>
                    </a:lnTo>
                    <a:lnTo>
                      <a:pt x="113" y="220"/>
                    </a:lnTo>
                    <a:lnTo>
                      <a:pt x="112" y="215"/>
                    </a:lnTo>
                    <a:lnTo>
                      <a:pt x="112" y="208"/>
                    </a:lnTo>
                    <a:lnTo>
                      <a:pt x="117" y="203"/>
                    </a:lnTo>
                    <a:lnTo>
                      <a:pt x="112" y="195"/>
                    </a:lnTo>
                    <a:lnTo>
                      <a:pt x="108" y="191"/>
                    </a:lnTo>
                    <a:lnTo>
                      <a:pt x="103" y="185"/>
                    </a:lnTo>
                    <a:lnTo>
                      <a:pt x="100" y="181"/>
                    </a:lnTo>
                    <a:lnTo>
                      <a:pt x="98" y="183"/>
                    </a:lnTo>
                    <a:lnTo>
                      <a:pt x="80" y="173"/>
                    </a:lnTo>
                    <a:lnTo>
                      <a:pt x="75" y="173"/>
                    </a:lnTo>
                    <a:lnTo>
                      <a:pt x="74" y="175"/>
                    </a:lnTo>
                    <a:lnTo>
                      <a:pt x="69" y="171"/>
                    </a:lnTo>
                    <a:lnTo>
                      <a:pt x="69" y="168"/>
                    </a:lnTo>
                    <a:lnTo>
                      <a:pt x="67" y="166"/>
                    </a:lnTo>
                    <a:lnTo>
                      <a:pt x="70" y="161"/>
                    </a:lnTo>
                    <a:lnTo>
                      <a:pt x="64" y="158"/>
                    </a:lnTo>
                    <a:lnTo>
                      <a:pt x="64" y="155"/>
                    </a:lnTo>
                    <a:lnTo>
                      <a:pt x="59" y="153"/>
                    </a:lnTo>
                    <a:lnTo>
                      <a:pt x="55" y="152"/>
                    </a:lnTo>
                    <a:lnTo>
                      <a:pt x="52" y="150"/>
                    </a:lnTo>
                    <a:lnTo>
                      <a:pt x="52" y="148"/>
                    </a:lnTo>
                    <a:lnTo>
                      <a:pt x="54" y="145"/>
                    </a:lnTo>
                    <a:lnTo>
                      <a:pt x="52" y="143"/>
                    </a:lnTo>
                    <a:lnTo>
                      <a:pt x="54" y="140"/>
                    </a:lnTo>
                    <a:lnTo>
                      <a:pt x="54" y="132"/>
                    </a:lnTo>
                    <a:lnTo>
                      <a:pt x="57" y="130"/>
                    </a:lnTo>
                    <a:lnTo>
                      <a:pt x="57" y="123"/>
                    </a:lnTo>
                    <a:lnTo>
                      <a:pt x="60" y="123"/>
                    </a:lnTo>
                    <a:lnTo>
                      <a:pt x="64" y="122"/>
                    </a:lnTo>
                    <a:lnTo>
                      <a:pt x="64" y="115"/>
                    </a:lnTo>
                    <a:lnTo>
                      <a:pt x="62" y="113"/>
                    </a:lnTo>
                    <a:lnTo>
                      <a:pt x="62" y="107"/>
                    </a:lnTo>
                    <a:lnTo>
                      <a:pt x="64" y="107"/>
                    </a:lnTo>
                    <a:lnTo>
                      <a:pt x="69" y="105"/>
                    </a:lnTo>
                    <a:lnTo>
                      <a:pt x="70" y="105"/>
                    </a:lnTo>
                    <a:lnTo>
                      <a:pt x="69" y="103"/>
                    </a:lnTo>
                    <a:lnTo>
                      <a:pt x="65" y="102"/>
                    </a:lnTo>
                    <a:lnTo>
                      <a:pt x="60" y="102"/>
                    </a:lnTo>
                    <a:lnTo>
                      <a:pt x="55" y="102"/>
                    </a:lnTo>
                    <a:lnTo>
                      <a:pt x="49" y="97"/>
                    </a:lnTo>
                    <a:lnTo>
                      <a:pt x="44" y="97"/>
                    </a:lnTo>
                    <a:lnTo>
                      <a:pt x="40" y="95"/>
                    </a:lnTo>
                    <a:lnTo>
                      <a:pt x="37" y="90"/>
                    </a:lnTo>
                    <a:lnTo>
                      <a:pt x="35" y="85"/>
                    </a:lnTo>
                    <a:lnTo>
                      <a:pt x="32" y="85"/>
                    </a:lnTo>
                    <a:lnTo>
                      <a:pt x="29" y="80"/>
                    </a:lnTo>
                    <a:lnTo>
                      <a:pt x="29" y="77"/>
                    </a:lnTo>
                    <a:lnTo>
                      <a:pt x="27" y="72"/>
                    </a:lnTo>
                    <a:lnTo>
                      <a:pt x="22" y="72"/>
                    </a:lnTo>
                    <a:lnTo>
                      <a:pt x="22" y="72"/>
                    </a:lnTo>
                    <a:lnTo>
                      <a:pt x="24" y="67"/>
                    </a:lnTo>
                    <a:lnTo>
                      <a:pt x="20" y="62"/>
                    </a:lnTo>
                    <a:lnTo>
                      <a:pt x="15" y="54"/>
                    </a:lnTo>
                    <a:lnTo>
                      <a:pt x="9" y="52"/>
                    </a:lnTo>
                    <a:lnTo>
                      <a:pt x="10" y="49"/>
                    </a:lnTo>
                    <a:lnTo>
                      <a:pt x="9" y="44"/>
                    </a:lnTo>
                    <a:lnTo>
                      <a:pt x="12" y="37"/>
                    </a:lnTo>
                    <a:lnTo>
                      <a:pt x="10" y="34"/>
                    </a:lnTo>
                    <a:lnTo>
                      <a:pt x="5" y="34"/>
                    </a:lnTo>
                    <a:lnTo>
                      <a:pt x="5" y="27"/>
                    </a:lnTo>
                    <a:lnTo>
                      <a:pt x="5" y="22"/>
                    </a:lnTo>
                    <a:lnTo>
                      <a:pt x="4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7" y="7"/>
                    </a:lnTo>
                    <a:lnTo>
                      <a:pt x="10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29" name="Freeform 74">
                <a:extLst>
                  <a:ext uri="{FF2B5EF4-FFF2-40B4-BE49-F238E27FC236}">
                    <a16:creationId xmlns:a16="http://schemas.microsoft.com/office/drawing/2014/main" xmlns="" id="{755F80CC-7A8C-45E6-8D53-7B3B4C2A5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3048" y="2820439"/>
                <a:ext cx="126289" cy="104797"/>
              </a:xfrm>
              <a:custGeom>
                <a:avLst/>
                <a:gdLst/>
                <a:ahLst/>
                <a:cxnLst>
                  <a:cxn ang="0">
                    <a:pos x="234" y="173"/>
                  </a:cxn>
                  <a:cxn ang="0">
                    <a:pos x="224" y="170"/>
                  </a:cxn>
                  <a:cxn ang="0">
                    <a:pos x="214" y="155"/>
                  </a:cxn>
                  <a:cxn ang="0">
                    <a:pos x="213" y="143"/>
                  </a:cxn>
                  <a:cxn ang="0">
                    <a:pos x="213" y="130"/>
                  </a:cxn>
                  <a:cxn ang="0">
                    <a:pos x="204" y="120"/>
                  </a:cxn>
                  <a:cxn ang="0">
                    <a:pos x="199" y="118"/>
                  </a:cxn>
                  <a:cxn ang="0">
                    <a:pos x="176" y="108"/>
                  </a:cxn>
                  <a:cxn ang="0">
                    <a:pos x="170" y="106"/>
                  </a:cxn>
                  <a:cxn ang="0">
                    <a:pos x="168" y="101"/>
                  </a:cxn>
                  <a:cxn ang="0">
                    <a:pos x="165" y="93"/>
                  </a:cxn>
                  <a:cxn ang="0">
                    <a:pos x="160" y="88"/>
                  </a:cxn>
                  <a:cxn ang="0">
                    <a:pos x="153" y="85"/>
                  </a:cxn>
                  <a:cxn ang="0">
                    <a:pos x="155" y="80"/>
                  </a:cxn>
                  <a:cxn ang="0">
                    <a:pos x="155" y="75"/>
                  </a:cxn>
                  <a:cxn ang="0">
                    <a:pos x="158" y="65"/>
                  </a:cxn>
                  <a:cxn ang="0">
                    <a:pos x="161" y="58"/>
                  </a:cxn>
                  <a:cxn ang="0">
                    <a:pos x="165" y="50"/>
                  </a:cxn>
                  <a:cxn ang="0">
                    <a:pos x="163" y="42"/>
                  </a:cxn>
                  <a:cxn ang="0">
                    <a:pos x="170" y="40"/>
                  </a:cxn>
                  <a:cxn ang="0">
                    <a:pos x="170" y="38"/>
                  </a:cxn>
                  <a:cxn ang="0">
                    <a:pos x="161" y="37"/>
                  </a:cxn>
                  <a:cxn ang="0">
                    <a:pos x="150" y="32"/>
                  </a:cxn>
                  <a:cxn ang="0">
                    <a:pos x="141" y="30"/>
                  </a:cxn>
                  <a:cxn ang="0">
                    <a:pos x="136" y="20"/>
                  </a:cxn>
                  <a:cxn ang="0">
                    <a:pos x="130" y="15"/>
                  </a:cxn>
                  <a:cxn ang="0">
                    <a:pos x="128" y="7"/>
                  </a:cxn>
                  <a:cxn ang="0">
                    <a:pos x="118" y="7"/>
                  </a:cxn>
                  <a:cxn ang="0">
                    <a:pos x="113" y="2"/>
                  </a:cxn>
                  <a:cxn ang="0">
                    <a:pos x="105" y="2"/>
                  </a:cxn>
                  <a:cxn ang="0">
                    <a:pos x="86" y="0"/>
                  </a:cxn>
                  <a:cxn ang="0">
                    <a:pos x="78" y="2"/>
                  </a:cxn>
                  <a:cxn ang="0">
                    <a:pos x="72" y="7"/>
                  </a:cxn>
                  <a:cxn ang="0">
                    <a:pos x="67" y="12"/>
                  </a:cxn>
                  <a:cxn ang="0">
                    <a:pos x="52" y="17"/>
                  </a:cxn>
                  <a:cxn ang="0">
                    <a:pos x="47" y="32"/>
                  </a:cxn>
                  <a:cxn ang="0">
                    <a:pos x="52" y="47"/>
                  </a:cxn>
                  <a:cxn ang="0">
                    <a:pos x="48" y="58"/>
                  </a:cxn>
                  <a:cxn ang="0">
                    <a:pos x="45" y="68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33" y="131"/>
                  </a:cxn>
                  <a:cxn ang="0">
                    <a:pos x="193" y="203"/>
                  </a:cxn>
                  <a:cxn ang="0">
                    <a:pos x="203" y="183"/>
                  </a:cxn>
                  <a:cxn ang="0">
                    <a:pos x="223" y="181"/>
                  </a:cxn>
                  <a:cxn ang="0">
                    <a:pos x="231" y="181"/>
                  </a:cxn>
                  <a:cxn ang="0">
                    <a:pos x="236" y="175"/>
                  </a:cxn>
                </a:cxnLst>
                <a:rect l="0" t="0" r="r" b="b"/>
                <a:pathLst>
                  <a:path w="236" h="203">
                    <a:moveTo>
                      <a:pt x="236" y="175"/>
                    </a:moveTo>
                    <a:lnTo>
                      <a:pt x="234" y="173"/>
                    </a:lnTo>
                    <a:lnTo>
                      <a:pt x="228" y="171"/>
                    </a:lnTo>
                    <a:lnTo>
                      <a:pt x="224" y="170"/>
                    </a:lnTo>
                    <a:lnTo>
                      <a:pt x="223" y="155"/>
                    </a:lnTo>
                    <a:lnTo>
                      <a:pt x="214" y="155"/>
                    </a:lnTo>
                    <a:lnTo>
                      <a:pt x="213" y="150"/>
                    </a:lnTo>
                    <a:lnTo>
                      <a:pt x="213" y="143"/>
                    </a:lnTo>
                    <a:lnTo>
                      <a:pt x="218" y="138"/>
                    </a:lnTo>
                    <a:lnTo>
                      <a:pt x="213" y="130"/>
                    </a:lnTo>
                    <a:lnTo>
                      <a:pt x="209" y="126"/>
                    </a:lnTo>
                    <a:lnTo>
                      <a:pt x="204" y="120"/>
                    </a:lnTo>
                    <a:lnTo>
                      <a:pt x="201" y="116"/>
                    </a:lnTo>
                    <a:lnTo>
                      <a:pt x="199" y="118"/>
                    </a:lnTo>
                    <a:lnTo>
                      <a:pt x="181" y="108"/>
                    </a:lnTo>
                    <a:lnTo>
                      <a:pt x="176" y="108"/>
                    </a:lnTo>
                    <a:lnTo>
                      <a:pt x="175" y="110"/>
                    </a:lnTo>
                    <a:lnTo>
                      <a:pt x="170" y="106"/>
                    </a:lnTo>
                    <a:lnTo>
                      <a:pt x="170" y="103"/>
                    </a:lnTo>
                    <a:lnTo>
                      <a:pt x="168" y="101"/>
                    </a:lnTo>
                    <a:lnTo>
                      <a:pt x="171" y="96"/>
                    </a:lnTo>
                    <a:lnTo>
                      <a:pt x="165" y="93"/>
                    </a:lnTo>
                    <a:lnTo>
                      <a:pt x="165" y="90"/>
                    </a:lnTo>
                    <a:lnTo>
                      <a:pt x="160" y="88"/>
                    </a:lnTo>
                    <a:lnTo>
                      <a:pt x="156" y="87"/>
                    </a:lnTo>
                    <a:lnTo>
                      <a:pt x="153" y="85"/>
                    </a:lnTo>
                    <a:lnTo>
                      <a:pt x="153" y="83"/>
                    </a:lnTo>
                    <a:lnTo>
                      <a:pt x="155" y="80"/>
                    </a:lnTo>
                    <a:lnTo>
                      <a:pt x="153" y="78"/>
                    </a:lnTo>
                    <a:lnTo>
                      <a:pt x="155" y="75"/>
                    </a:lnTo>
                    <a:lnTo>
                      <a:pt x="155" y="67"/>
                    </a:lnTo>
                    <a:lnTo>
                      <a:pt x="158" y="65"/>
                    </a:lnTo>
                    <a:lnTo>
                      <a:pt x="158" y="58"/>
                    </a:lnTo>
                    <a:lnTo>
                      <a:pt x="161" y="58"/>
                    </a:lnTo>
                    <a:lnTo>
                      <a:pt x="165" y="57"/>
                    </a:lnTo>
                    <a:lnTo>
                      <a:pt x="165" y="50"/>
                    </a:lnTo>
                    <a:lnTo>
                      <a:pt x="163" y="48"/>
                    </a:lnTo>
                    <a:lnTo>
                      <a:pt x="163" y="42"/>
                    </a:lnTo>
                    <a:lnTo>
                      <a:pt x="165" y="42"/>
                    </a:lnTo>
                    <a:lnTo>
                      <a:pt x="170" y="40"/>
                    </a:lnTo>
                    <a:lnTo>
                      <a:pt x="171" y="40"/>
                    </a:lnTo>
                    <a:lnTo>
                      <a:pt x="170" y="38"/>
                    </a:lnTo>
                    <a:lnTo>
                      <a:pt x="166" y="37"/>
                    </a:lnTo>
                    <a:lnTo>
                      <a:pt x="161" y="37"/>
                    </a:lnTo>
                    <a:lnTo>
                      <a:pt x="156" y="37"/>
                    </a:lnTo>
                    <a:lnTo>
                      <a:pt x="150" y="32"/>
                    </a:lnTo>
                    <a:lnTo>
                      <a:pt x="145" y="32"/>
                    </a:lnTo>
                    <a:lnTo>
                      <a:pt x="141" y="30"/>
                    </a:lnTo>
                    <a:lnTo>
                      <a:pt x="138" y="25"/>
                    </a:lnTo>
                    <a:lnTo>
                      <a:pt x="136" y="20"/>
                    </a:lnTo>
                    <a:lnTo>
                      <a:pt x="133" y="20"/>
                    </a:lnTo>
                    <a:lnTo>
                      <a:pt x="130" y="15"/>
                    </a:lnTo>
                    <a:lnTo>
                      <a:pt x="130" y="12"/>
                    </a:lnTo>
                    <a:lnTo>
                      <a:pt x="128" y="7"/>
                    </a:lnTo>
                    <a:lnTo>
                      <a:pt x="123" y="7"/>
                    </a:lnTo>
                    <a:lnTo>
                      <a:pt x="118" y="7"/>
                    </a:lnTo>
                    <a:lnTo>
                      <a:pt x="113" y="5"/>
                    </a:lnTo>
                    <a:lnTo>
                      <a:pt x="113" y="2"/>
                    </a:lnTo>
                    <a:lnTo>
                      <a:pt x="110" y="0"/>
                    </a:lnTo>
                    <a:lnTo>
                      <a:pt x="105" y="2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83" y="2"/>
                    </a:lnTo>
                    <a:lnTo>
                      <a:pt x="78" y="2"/>
                    </a:lnTo>
                    <a:lnTo>
                      <a:pt x="72" y="7"/>
                    </a:lnTo>
                    <a:lnTo>
                      <a:pt x="72" y="7"/>
                    </a:lnTo>
                    <a:lnTo>
                      <a:pt x="68" y="12"/>
                    </a:lnTo>
                    <a:lnTo>
                      <a:pt x="67" y="12"/>
                    </a:lnTo>
                    <a:lnTo>
                      <a:pt x="62" y="15"/>
                    </a:lnTo>
                    <a:lnTo>
                      <a:pt x="52" y="17"/>
                    </a:lnTo>
                    <a:lnTo>
                      <a:pt x="48" y="25"/>
                    </a:lnTo>
                    <a:lnTo>
                      <a:pt x="47" y="32"/>
                    </a:lnTo>
                    <a:lnTo>
                      <a:pt x="52" y="40"/>
                    </a:lnTo>
                    <a:lnTo>
                      <a:pt x="52" y="47"/>
                    </a:lnTo>
                    <a:lnTo>
                      <a:pt x="48" y="55"/>
                    </a:lnTo>
                    <a:lnTo>
                      <a:pt x="48" y="58"/>
                    </a:lnTo>
                    <a:lnTo>
                      <a:pt x="48" y="63"/>
                    </a:lnTo>
                    <a:lnTo>
                      <a:pt x="45" y="68"/>
                    </a:lnTo>
                    <a:lnTo>
                      <a:pt x="43" y="72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2" y="128"/>
                    </a:lnTo>
                    <a:lnTo>
                      <a:pt x="33" y="131"/>
                    </a:lnTo>
                    <a:lnTo>
                      <a:pt x="146" y="203"/>
                    </a:lnTo>
                    <a:lnTo>
                      <a:pt x="193" y="203"/>
                    </a:lnTo>
                    <a:lnTo>
                      <a:pt x="198" y="194"/>
                    </a:lnTo>
                    <a:lnTo>
                      <a:pt x="203" y="183"/>
                    </a:lnTo>
                    <a:lnTo>
                      <a:pt x="214" y="178"/>
                    </a:lnTo>
                    <a:lnTo>
                      <a:pt x="223" y="181"/>
                    </a:lnTo>
                    <a:lnTo>
                      <a:pt x="228" y="180"/>
                    </a:lnTo>
                    <a:lnTo>
                      <a:pt x="231" y="181"/>
                    </a:lnTo>
                    <a:lnTo>
                      <a:pt x="233" y="176"/>
                    </a:lnTo>
                    <a:lnTo>
                      <a:pt x="236" y="17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0" name="Freeform 75">
                <a:extLst>
                  <a:ext uri="{FF2B5EF4-FFF2-40B4-BE49-F238E27FC236}">
                    <a16:creationId xmlns:a16="http://schemas.microsoft.com/office/drawing/2014/main" xmlns="" id="{3B06B548-7F47-4C6A-B9C9-6BC20E0B3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5792" y="2912784"/>
                <a:ext cx="22475" cy="20752"/>
              </a:xfrm>
              <a:custGeom>
                <a:avLst/>
                <a:gdLst/>
                <a:ahLst/>
                <a:cxnLst>
                  <a:cxn ang="0">
                    <a:pos x="0" y="25"/>
                  </a:cxn>
                  <a:cxn ang="0">
                    <a:pos x="5" y="16"/>
                  </a:cxn>
                  <a:cxn ang="0">
                    <a:pos x="10" y="5"/>
                  </a:cxn>
                  <a:cxn ang="0">
                    <a:pos x="21" y="0"/>
                  </a:cxn>
                  <a:cxn ang="0">
                    <a:pos x="30" y="3"/>
                  </a:cxn>
                  <a:cxn ang="0">
                    <a:pos x="35" y="2"/>
                  </a:cxn>
                  <a:cxn ang="0">
                    <a:pos x="38" y="3"/>
                  </a:cxn>
                  <a:cxn ang="0">
                    <a:pos x="36" y="3"/>
                  </a:cxn>
                  <a:cxn ang="0">
                    <a:pos x="40" y="13"/>
                  </a:cxn>
                  <a:cxn ang="0">
                    <a:pos x="25" y="16"/>
                  </a:cxn>
                  <a:cxn ang="0">
                    <a:pos x="35" y="21"/>
                  </a:cxn>
                  <a:cxn ang="0">
                    <a:pos x="36" y="20"/>
                  </a:cxn>
                  <a:cxn ang="0">
                    <a:pos x="38" y="23"/>
                  </a:cxn>
                  <a:cxn ang="0">
                    <a:pos x="38" y="26"/>
                  </a:cxn>
                  <a:cxn ang="0">
                    <a:pos x="40" y="30"/>
                  </a:cxn>
                  <a:cxn ang="0">
                    <a:pos x="40" y="30"/>
                  </a:cxn>
                  <a:cxn ang="0">
                    <a:pos x="38" y="30"/>
                  </a:cxn>
                  <a:cxn ang="0">
                    <a:pos x="41" y="33"/>
                  </a:cxn>
                  <a:cxn ang="0">
                    <a:pos x="26" y="40"/>
                  </a:cxn>
                  <a:cxn ang="0">
                    <a:pos x="25" y="31"/>
                  </a:cxn>
                  <a:cxn ang="0">
                    <a:pos x="3" y="25"/>
                  </a:cxn>
                  <a:cxn ang="0">
                    <a:pos x="0" y="25"/>
                  </a:cxn>
                </a:cxnLst>
                <a:rect l="0" t="0" r="r" b="b"/>
                <a:pathLst>
                  <a:path w="41" h="40">
                    <a:moveTo>
                      <a:pt x="0" y="25"/>
                    </a:moveTo>
                    <a:lnTo>
                      <a:pt x="5" y="16"/>
                    </a:lnTo>
                    <a:lnTo>
                      <a:pt x="10" y="5"/>
                    </a:lnTo>
                    <a:lnTo>
                      <a:pt x="21" y="0"/>
                    </a:lnTo>
                    <a:lnTo>
                      <a:pt x="30" y="3"/>
                    </a:lnTo>
                    <a:lnTo>
                      <a:pt x="35" y="2"/>
                    </a:lnTo>
                    <a:lnTo>
                      <a:pt x="38" y="3"/>
                    </a:lnTo>
                    <a:lnTo>
                      <a:pt x="36" y="3"/>
                    </a:lnTo>
                    <a:lnTo>
                      <a:pt x="40" y="13"/>
                    </a:lnTo>
                    <a:lnTo>
                      <a:pt x="25" y="16"/>
                    </a:lnTo>
                    <a:lnTo>
                      <a:pt x="35" y="21"/>
                    </a:lnTo>
                    <a:lnTo>
                      <a:pt x="36" y="20"/>
                    </a:lnTo>
                    <a:lnTo>
                      <a:pt x="38" y="23"/>
                    </a:lnTo>
                    <a:lnTo>
                      <a:pt x="38" y="26"/>
                    </a:lnTo>
                    <a:lnTo>
                      <a:pt x="40" y="30"/>
                    </a:lnTo>
                    <a:lnTo>
                      <a:pt x="40" y="30"/>
                    </a:lnTo>
                    <a:lnTo>
                      <a:pt x="38" y="30"/>
                    </a:lnTo>
                    <a:lnTo>
                      <a:pt x="41" y="33"/>
                    </a:lnTo>
                    <a:lnTo>
                      <a:pt x="26" y="40"/>
                    </a:lnTo>
                    <a:lnTo>
                      <a:pt x="25" y="31"/>
                    </a:lnTo>
                    <a:lnTo>
                      <a:pt x="3" y="25"/>
                    </a:lnTo>
                    <a:lnTo>
                      <a:pt x="0" y="2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1" name="Freeform 76">
                <a:extLst>
                  <a:ext uri="{FF2B5EF4-FFF2-40B4-BE49-F238E27FC236}">
                    <a16:creationId xmlns:a16="http://schemas.microsoft.com/office/drawing/2014/main" xmlns="" id="{DF7B630B-8B1E-4A1B-AF96-6FB43C06A6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7428" y="2844303"/>
                <a:ext cx="29967" cy="14526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3" y="23"/>
                  </a:cxn>
                  <a:cxn ang="0">
                    <a:pos x="0" y="20"/>
                  </a:cxn>
                  <a:cxn ang="0">
                    <a:pos x="0" y="15"/>
                  </a:cxn>
                  <a:cxn ang="0">
                    <a:pos x="3" y="13"/>
                  </a:cxn>
                  <a:cxn ang="0">
                    <a:pos x="6" y="10"/>
                  </a:cxn>
                  <a:cxn ang="0">
                    <a:pos x="10" y="11"/>
                  </a:cxn>
                  <a:cxn ang="0">
                    <a:pos x="13" y="11"/>
                  </a:cxn>
                  <a:cxn ang="0">
                    <a:pos x="15" y="8"/>
                  </a:cxn>
                  <a:cxn ang="0">
                    <a:pos x="15" y="5"/>
                  </a:cxn>
                  <a:cxn ang="0">
                    <a:pos x="20" y="5"/>
                  </a:cxn>
                  <a:cxn ang="0">
                    <a:pos x="25" y="8"/>
                  </a:cxn>
                  <a:cxn ang="0">
                    <a:pos x="31" y="8"/>
                  </a:cxn>
                  <a:cxn ang="0">
                    <a:pos x="41" y="3"/>
                  </a:cxn>
                  <a:cxn ang="0">
                    <a:pos x="49" y="0"/>
                  </a:cxn>
                  <a:cxn ang="0">
                    <a:pos x="53" y="0"/>
                  </a:cxn>
                  <a:cxn ang="0">
                    <a:pos x="54" y="0"/>
                  </a:cxn>
                  <a:cxn ang="0">
                    <a:pos x="51" y="1"/>
                  </a:cxn>
                  <a:cxn ang="0">
                    <a:pos x="46" y="5"/>
                  </a:cxn>
                  <a:cxn ang="0">
                    <a:pos x="40" y="11"/>
                  </a:cxn>
                  <a:cxn ang="0">
                    <a:pos x="41" y="15"/>
                  </a:cxn>
                  <a:cxn ang="0">
                    <a:pos x="41" y="20"/>
                  </a:cxn>
                  <a:cxn ang="0">
                    <a:pos x="35" y="18"/>
                  </a:cxn>
                  <a:cxn ang="0">
                    <a:pos x="31" y="20"/>
                  </a:cxn>
                  <a:cxn ang="0">
                    <a:pos x="26" y="25"/>
                  </a:cxn>
                  <a:cxn ang="0">
                    <a:pos x="21" y="25"/>
                  </a:cxn>
                  <a:cxn ang="0">
                    <a:pos x="18" y="28"/>
                  </a:cxn>
                  <a:cxn ang="0">
                    <a:pos x="15" y="26"/>
                  </a:cxn>
                  <a:cxn ang="0">
                    <a:pos x="8" y="26"/>
                  </a:cxn>
                </a:cxnLst>
                <a:rect l="0" t="0" r="r" b="b"/>
                <a:pathLst>
                  <a:path w="54" h="28">
                    <a:moveTo>
                      <a:pt x="8" y="26"/>
                    </a:moveTo>
                    <a:lnTo>
                      <a:pt x="3" y="23"/>
                    </a:lnTo>
                    <a:lnTo>
                      <a:pt x="0" y="20"/>
                    </a:lnTo>
                    <a:lnTo>
                      <a:pt x="0" y="15"/>
                    </a:lnTo>
                    <a:lnTo>
                      <a:pt x="3" y="13"/>
                    </a:lnTo>
                    <a:lnTo>
                      <a:pt x="6" y="10"/>
                    </a:lnTo>
                    <a:lnTo>
                      <a:pt x="10" y="11"/>
                    </a:lnTo>
                    <a:lnTo>
                      <a:pt x="13" y="11"/>
                    </a:lnTo>
                    <a:lnTo>
                      <a:pt x="15" y="8"/>
                    </a:lnTo>
                    <a:lnTo>
                      <a:pt x="15" y="5"/>
                    </a:lnTo>
                    <a:lnTo>
                      <a:pt x="20" y="5"/>
                    </a:lnTo>
                    <a:lnTo>
                      <a:pt x="25" y="8"/>
                    </a:lnTo>
                    <a:lnTo>
                      <a:pt x="31" y="8"/>
                    </a:lnTo>
                    <a:lnTo>
                      <a:pt x="41" y="3"/>
                    </a:lnTo>
                    <a:lnTo>
                      <a:pt x="49" y="0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1" y="1"/>
                    </a:lnTo>
                    <a:lnTo>
                      <a:pt x="46" y="5"/>
                    </a:lnTo>
                    <a:lnTo>
                      <a:pt x="40" y="11"/>
                    </a:lnTo>
                    <a:lnTo>
                      <a:pt x="41" y="15"/>
                    </a:lnTo>
                    <a:lnTo>
                      <a:pt x="41" y="20"/>
                    </a:lnTo>
                    <a:lnTo>
                      <a:pt x="35" y="18"/>
                    </a:lnTo>
                    <a:lnTo>
                      <a:pt x="31" y="20"/>
                    </a:lnTo>
                    <a:lnTo>
                      <a:pt x="26" y="25"/>
                    </a:lnTo>
                    <a:lnTo>
                      <a:pt x="21" y="25"/>
                    </a:lnTo>
                    <a:lnTo>
                      <a:pt x="18" y="28"/>
                    </a:lnTo>
                    <a:lnTo>
                      <a:pt x="15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2" name="Freeform 77">
                <a:extLst>
                  <a:ext uri="{FF2B5EF4-FFF2-40B4-BE49-F238E27FC236}">
                    <a16:creationId xmlns:a16="http://schemas.microsoft.com/office/drawing/2014/main" xmlns="" id="{331753EE-7843-482D-91CC-99BE850CF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0238" y="2823552"/>
                <a:ext cx="81339" cy="63293"/>
              </a:xfrm>
              <a:custGeom>
                <a:avLst/>
                <a:gdLst/>
                <a:ahLst/>
                <a:cxnLst>
                  <a:cxn ang="0">
                    <a:pos x="123" y="67"/>
                  </a:cxn>
                  <a:cxn ang="0">
                    <a:pos x="128" y="58"/>
                  </a:cxn>
                  <a:cxn ang="0">
                    <a:pos x="128" y="50"/>
                  </a:cxn>
                  <a:cxn ang="0">
                    <a:pos x="132" y="35"/>
                  </a:cxn>
                  <a:cxn ang="0">
                    <a:pos x="128" y="20"/>
                  </a:cxn>
                  <a:cxn ang="0">
                    <a:pos x="142" y="10"/>
                  </a:cxn>
                  <a:cxn ang="0">
                    <a:pos x="148" y="7"/>
                  </a:cxn>
                  <a:cxn ang="0">
                    <a:pos x="150" y="0"/>
                  </a:cxn>
                  <a:cxn ang="0">
                    <a:pos x="133" y="3"/>
                  </a:cxn>
                  <a:cxn ang="0">
                    <a:pos x="117" y="3"/>
                  </a:cxn>
                  <a:cxn ang="0">
                    <a:pos x="102" y="5"/>
                  </a:cxn>
                  <a:cxn ang="0">
                    <a:pos x="92" y="10"/>
                  </a:cxn>
                  <a:cxn ang="0">
                    <a:pos x="78" y="12"/>
                  </a:cxn>
                  <a:cxn ang="0">
                    <a:pos x="68" y="8"/>
                  </a:cxn>
                  <a:cxn ang="0">
                    <a:pos x="52" y="8"/>
                  </a:cxn>
                  <a:cxn ang="0">
                    <a:pos x="45" y="10"/>
                  </a:cxn>
                  <a:cxn ang="0">
                    <a:pos x="30" y="13"/>
                  </a:cxn>
                  <a:cxn ang="0">
                    <a:pos x="22" y="17"/>
                  </a:cxn>
                  <a:cxn ang="0">
                    <a:pos x="19" y="27"/>
                  </a:cxn>
                  <a:cxn ang="0">
                    <a:pos x="14" y="32"/>
                  </a:cxn>
                  <a:cxn ang="0">
                    <a:pos x="4" y="32"/>
                  </a:cxn>
                  <a:cxn ang="0">
                    <a:pos x="0" y="33"/>
                  </a:cxn>
                  <a:cxn ang="0">
                    <a:pos x="5" y="48"/>
                  </a:cxn>
                  <a:cxn ang="0">
                    <a:pos x="5" y="58"/>
                  </a:cxn>
                  <a:cxn ang="0">
                    <a:pos x="15" y="67"/>
                  </a:cxn>
                  <a:cxn ang="0">
                    <a:pos x="22" y="73"/>
                  </a:cxn>
                  <a:cxn ang="0">
                    <a:pos x="24" y="83"/>
                  </a:cxn>
                  <a:cxn ang="0">
                    <a:pos x="19" y="85"/>
                  </a:cxn>
                  <a:cxn ang="0">
                    <a:pos x="12" y="93"/>
                  </a:cxn>
                  <a:cxn ang="0">
                    <a:pos x="7" y="98"/>
                  </a:cxn>
                  <a:cxn ang="0">
                    <a:pos x="12" y="103"/>
                  </a:cxn>
                  <a:cxn ang="0">
                    <a:pos x="12" y="113"/>
                  </a:cxn>
                  <a:cxn ang="0">
                    <a:pos x="22" y="116"/>
                  </a:cxn>
                  <a:cxn ang="0">
                    <a:pos x="29" y="120"/>
                  </a:cxn>
                  <a:cxn ang="0">
                    <a:pos x="80" y="95"/>
                  </a:cxn>
                </a:cxnLst>
                <a:rect l="0" t="0" r="r" b="b"/>
                <a:pathLst>
                  <a:path w="152" h="123">
                    <a:moveTo>
                      <a:pt x="80" y="95"/>
                    </a:moveTo>
                    <a:lnTo>
                      <a:pt x="123" y="67"/>
                    </a:lnTo>
                    <a:lnTo>
                      <a:pt x="125" y="63"/>
                    </a:lnTo>
                    <a:lnTo>
                      <a:pt x="128" y="58"/>
                    </a:lnTo>
                    <a:lnTo>
                      <a:pt x="128" y="53"/>
                    </a:lnTo>
                    <a:lnTo>
                      <a:pt x="128" y="50"/>
                    </a:lnTo>
                    <a:lnTo>
                      <a:pt x="132" y="42"/>
                    </a:lnTo>
                    <a:lnTo>
                      <a:pt x="132" y="35"/>
                    </a:lnTo>
                    <a:lnTo>
                      <a:pt x="127" y="27"/>
                    </a:lnTo>
                    <a:lnTo>
                      <a:pt x="128" y="20"/>
                    </a:lnTo>
                    <a:lnTo>
                      <a:pt x="132" y="12"/>
                    </a:lnTo>
                    <a:lnTo>
                      <a:pt x="142" y="10"/>
                    </a:lnTo>
                    <a:lnTo>
                      <a:pt x="147" y="7"/>
                    </a:lnTo>
                    <a:lnTo>
                      <a:pt x="148" y="7"/>
                    </a:lnTo>
                    <a:lnTo>
                      <a:pt x="152" y="2"/>
                    </a:lnTo>
                    <a:lnTo>
                      <a:pt x="150" y="0"/>
                    </a:lnTo>
                    <a:lnTo>
                      <a:pt x="142" y="0"/>
                    </a:lnTo>
                    <a:lnTo>
                      <a:pt x="133" y="3"/>
                    </a:lnTo>
                    <a:lnTo>
                      <a:pt x="120" y="2"/>
                    </a:lnTo>
                    <a:lnTo>
                      <a:pt x="117" y="3"/>
                    </a:lnTo>
                    <a:lnTo>
                      <a:pt x="110" y="3"/>
                    </a:lnTo>
                    <a:lnTo>
                      <a:pt x="102" y="5"/>
                    </a:lnTo>
                    <a:lnTo>
                      <a:pt x="97" y="8"/>
                    </a:lnTo>
                    <a:lnTo>
                      <a:pt x="92" y="10"/>
                    </a:lnTo>
                    <a:lnTo>
                      <a:pt x="90" y="12"/>
                    </a:lnTo>
                    <a:lnTo>
                      <a:pt x="78" y="12"/>
                    </a:lnTo>
                    <a:lnTo>
                      <a:pt x="72" y="10"/>
                    </a:lnTo>
                    <a:lnTo>
                      <a:pt x="68" y="8"/>
                    </a:lnTo>
                    <a:lnTo>
                      <a:pt x="65" y="7"/>
                    </a:lnTo>
                    <a:lnTo>
                      <a:pt x="52" y="8"/>
                    </a:lnTo>
                    <a:lnTo>
                      <a:pt x="49" y="10"/>
                    </a:lnTo>
                    <a:lnTo>
                      <a:pt x="45" y="10"/>
                    </a:lnTo>
                    <a:lnTo>
                      <a:pt x="34" y="15"/>
                    </a:lnTo>
                    <a:lnTo>
                      <a:pt x="30" y="13"/>
                    </a:lnTo>
                    <a:lnTo>
                      <a:pt x="22" y="12"/>
                    </a:lnTo>
                    <a:lnTo>
                      <a:pt x="22" y="17"/>
                    </a:lnTo>
                    <a:lnTo>
                      <a:pt x="20" y="23"/>
                    </a:lnTo>
                    <a:lnTo>
                      <a:pt x="19" y="27"/>
                    </a:lnTo>
                    <a:lnTo>
                      <a:pt x="19" y="30"/>
                    </a:lnTo>
                    <a:lnTo>
                      <a:pt x="14" y="32"/>
                    </a:lnTo>
                    <a:lnTo>
                      <a:pt x="9" y="33"/>
                    </a:lnTo>
                    <a:lnTo>
                      <a:pt x="4" y="32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40"/>
                    </a:lnTo>
                    <a:lnTo>
                      <a:pt x="5" y="48"/>
                    </a:lnTo>
                    <a:lnTo>
                      <a:pt x="7" y="53"/>
                    </a:lnTo>
                    <a:lnTo>
                      <a:pt x="5" y="58"/>
                    </a:lnTo>
                    <a:lnTo>
                      <a:pt x="5" y="67"/>
                    </a:lnTo>
                    <a:lnTo>
                      <a:pt x="15" y="67"/>
                    </a:lnTo>
                    <a:lnTo>
                      <a:pt x="19" y="72"/>
                    </a:lnTo>
                    <a:lnTo>
                      <a:pt x="22" y="73"/>
                    </a:lnTo>
                    <a:lnTo>
                      <a:pt x="22" y="80"/>
                    </a:lnTo>
                    <a:lnTo>
                      <a:pt x="24" y="83"/>
                    </a:lnTo>
                    <a:lnTo>
                      <a:pt x="20" y="85"/>
                    </a:lnTo>
                    <a:lnTo>
                      <a:pt x="19" y="85"/>
                    </a:lnTo>
                    <a:lnTo>
                      <a:pt x="14" y="87"/>
                    </a:lnTo>
                    <a:lnTo>
                      <a:pt x="12" y="93"/>
                    </a:lnTo>
                    <a:lnTo>
                      <a:pt x="9" y="98"/>
                    </a:lnTo>
                    <a:lnTo>
                      <a:pt x="7" y="98"/>
                    </a:lnTo>
                    <a:lnTo>
                      <a:pt x="9" y="100"/>
                    </a:lnTo>
                    <a:lnTo>
                      <a:pt x="12" y="103"/>
                    </a:lnTo>
                    <a:lnTo>
                      <a:pt x="14" y="110"/>
                    </a:lnTo>
                    <a:lnTo>
                      <a:pt x="12" y="113"/>
                    </a:lnTo>
                    <a:lnTo>
                      <a:pt x="14" y="113"/>
                    </a:lnTo>
                    <a:lnTo>
                      <a:pt x="22" y="116"/>
                    </a:lnTo>
                    <a:lnTo>
                      <a:pt x="27" y="120"/>
                    </a:lnTo>
                    <a:lnTo>
                      <a:pt x="29" y="120"/>
                    </a:lnTo>
                    <a:lnTo>
                      <a:pt x="32" y="123"/>
                    </a:lnTo>
                    <a:lnTo>
                      <a:pt x="80" y="95"/>
                    </a:lnTo>
                    <a:lnTo>
                      <a:pt x="80" y="9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3" name="Freeform 78">
                <a:extLst>
                  <a:ext uri="{FF2B5EF4-FFF2-40B4-BE49-F238E27FC236}">
                    <a16:creationId xmlns:a16="http://schemas.microsoft.com/office/drawing/2014/main" xmlns="" id="{639F7D76-935D-4E10-9B7E-32D5A9E2C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4184" y="2874393"/>
                <a:ext cx="20334" cy="49804"/>
              </a:xfrm>
              <a:custGeom>
                <a:avLst/>
                <a:gdLst/>
                <a:ahLst/>
                <a:cxnLst>
                  <a:cxn ang="0">
                    <a:pos x="24" y="96"/>
                  </a:cxn>
                  <a:cxn ang="0">
                    <a:pos x="27" y="91"/>
                  </a:cxn>
                  <a:cxn ang="0">
                    <a:pos x="27" y="91"/>
                  </a:cxn>
                  <a:cxn ang="0">
                    <a:pos x="27" y="88"/>
                  </a:cxn>
                  <a:cxn ang="0">
                    <a:pos x="29" y="87"/>
                  </a:cxn>
                  <a:cxn ang="0">
                    <a:pos x="29" y="82"/>
                  </a:cxn>
                  <a:cxn ang="0">
                    <a:pos x="30" y="77"/>
                  </a:cxn>
                  <a:cxn ang="0">
                    <a:pos x="30" y="70"/>
                  </a:cxn>
                  <a:cxn ang="0">
                    <a:pos x="32" y="68"/>
                  </a:cxn>
                  <a:cxn ang="0">
                    <a:pos x="32" y="63"/>
                  </a:cxn>
                  <a:cxn ang="0">
                    <a:pos x="34" y="58"/>
                  </a:cxn>
                  <a:cxn ang="0">
                    <a:pos x="32" y="55"/>
                  </a:cxn>
                  <a:cxn ang="0">
                    <a:pos x="34" y="47"/>
                  </a:cxn>
                  <a:cxn ang="0">
                    <a:pos x="32" y="47"/>
                  </a:cxn>
                  <a:cxn ang="0">
                    <a:pos x="29" y="47"/>
                  </a:cxn>
                  <a:cxn ang="0">
                    <a:pos x="25" y="48"/>
                  </a:cxn>
                  <a:cxn ang="0">
                    <a:pos x="22" y="47"/>
                  </a:cxn>
                  <a:cxn ang="0">
                    <a:pos x="24" y="40"/>
                  </a:cxn>
                  <a:cxn ang="0">
                    <a:pos x="24" y="30"/>
                  </a:cxn>
                  <a:cxn ang="0">
                    <a:pos x="22" y="27"/>
                  </a:cxn>
                  <a:cxn ang="0">
                    <a:pos x="24" y="22"/>
                  </a:cxn>
                  <a:cxn ang="0">
                    <a:pos x="29" y="22"/>
                  </a:cxn>
                  <a:cxn ang="0">
                    <a:pos x="30" y="25"/>
                  </a:cxn>
                  <a:cxn ang="0">
                    <a:pos x="32" y="25"/>
                  </a:cxn>
                  <a:cxn ang="0">
                    <a:pos x="35" y="22"/>
                  </a:cxn>
                  <a:cxn ang="0">
                    <a:pos x="35" y="20"/>
                  </a:cxn>
                  <a:cxn ang="0">
                    <a:pos x="35" y="20"/>
                  </a:cxn>
                  <a:cxn ang="0">
                    <a:pos x="35" y="18"/>
                  </a:cxn>
                  <a:cxn ang="0">
                    <a:pos x="34" y="15"/>
                  </a:cxn>
                  <a:cxn ang="0">
                    <a:pos x="35" y="8"/>
                  </a:cxn>
                  <a:cxn ang="0">
                    <a:pos x="35" y="2"/>
                  </a:cxn>
                  <a:cxn ang="0">
                    <a:pos x="37" y="0"/>
                  </a:cxn>
                  <a:cxn ang="0">
                    <a:pos x="35" y="0"/>
                  </a:cxn>
                  <a:cxn ang="0">
                    <a:pos x="32" y="5"/>
                  </a:cxn>
                  <a:cxn ang="0">
                    <a:pos x="25" y="5"/>
                  </a:cxn>
                  <a:cxn ang="0">
                    <a:pos x="22" y="3"/>
                  </a:cxn>
                  <a:cxn ang="0">
                    <a:pos x="17" y="10"/>
                  </a:cxn>
                  <a:cxn ang="0">
                    <a:pos x="15" y="25"/>
                  </a:cxn>
                  <a:cxn ang="0">
                    <a:pos x="7" y="38"/>
                  </a:cxn>
                  <a:cxn ang="0">
                    <a:pos x="0" y="47"/>
                  </a:cxn>
                  <a:cxn ang="0">
                    <a:pos x="4" y="48"/>
                  </a:cxn>
                  <a:cxn ang="0">
                    <a:pos x="7" y="55"/>
                  </a:cxn>
                  <a:cxn ang="0">
                    <a:pos x="10" y="63"/>
                  </a:cxn>
                  <a:cxn ang="0">
                    <a:pos x="17" y="72"/>
                  </a:cxn>
                  <a:cxn ang="0">
                    <a:pos x="22" y="83"/>
                  </a:cxn>
                  <a:cxn ang="0">
                    <a:pos x="20" y="88"/>
                  </a:cxn>
                  <a:cxn ang="0">
                    <a:pos x="24" y="96"/>
                  </a:cxn>
                </a:cxnLst>
                <a:rect l="0" t="0" r="r" b="b"/>
                <a:pathLst>
                  <a:path w="37" h="96">
                    <a:moveTo>
                      <a:pt x="24" y="96"/>
                    </a:moveTo>
                    <a:lnTo>
                      <a:pt x="27" y="91"/>
                    </a:lnTo>
                    <a:lnTo>
                      <a:pt x="27" y="91"/>
                    </a:lnTo>
                    <a:lnTo>
                      <a:pt x="27" y="88"/>
                    </a:lnTo>
                    <a:lnTo>
                      <a:pt x="29" y="87"/>
                    </a:lnTo>
                    <a:lnTo>
                      <a:pt x="29" y="82"/>
                    </a:lnTo>
                    <a:lnTo>
                      <a:pt x="30" y="77"/>
                    </a:lnTo>
                    <a:lnTo>
                      <a:pt x="30" y="70"/>
                    </a:lnTo>
                    <a:lnTo>
                      <a:pt x="32" y="68"/>
                    </a:lnTo>
                    <a:lnTo>
                      <a:pt x="32" y="63"/>
                    </a:lnTo>
                    <a:lnTo>
                      <a:pt x="34" y="58"/>
                    </a:lnTo>
                    <a:lnTo>
                      <a:pt x="32" y="55"/>
                    </a:lnTo>
                    <a:lnTo>
                      <a:pt x="34" y="47"/>
                    </a:lnTo>
                    <a:lnTo>
                      <a:pt x="32" y="47"/>
                    </a:lnTo>
                    <a:lnTo>
                      <a:pt x="29" y="47"/>
                    </a:lnTo>
                    <a:lnTo>
                      <a:pt x="25" y="48"/>
                    </a:lnTo>
                    <a:lnTo>
                      <a:pt x="22" y="47"/>
                    </a:lnTo>
                    <a:lnTo>
                      <a:pt x="24" y="40"/>
                    </a:lnTo>
                    <a:lnTo>
                      <a:pt x="24" y="30"/>
                    </a:lnTo>
                    <a:lnTo>
                      <a:pt x="22" y="27"/>
                    </a:lnTo>
                    <a:lnTo>
                      <a:pt x="24" y="22"/>
                    </a:lnTo>
                    <a:lnTo>
                      <a:pt x="29" y="22"/>
                    </a:lnTo>
                    <a:lnTo>
                      <a:pt x="30" y="25"/>
                    </a:lnTo>
                    <a:lnTo>
                      <a:pt x="32" y="25"/>
                    </a:lnTo>
                    <a:lnTo>
                      <a:pt x="35" y="22"/>
                    </a:lnTo>
                    <a:lnTo>
                      <a:pt x="35" y="20"/>
                    </a:lnTo>
                    <a:lnTo>
                      <a:pt x="35" y="20"/>
                    </a:lnTo>
                    <a:lnTo>
                      <a:pt x="35" y="18"/>
                    </a:lnTo>
                    <a:lnTo>
                      <a:pt x="34" y="15"/>
                    </a:lnTo>
                    <a:lnTo>
                      <a:pt x="35" y="8"/>
                    </a:lnTo>
                    <a:lnTo>
                      <a:pt x="35" y="2"/>
                    </a:lnTo>
                    <a:lnTo>
                      <a:pt x="37" y="0"/>
                    </a:lnTo>
                    <a:lnTo>
                      <a:pt x="35" y="0"/>
                    </a:lnTo>
                    <a:lnTo>
                      <a:pt x="32" y="5"/>
                    </a:lnTo>
                    <a:lnTo>
                      <a:pt x="25" y="5"/>
                    </a:lnTo>
                    <a:lnTo>
                      <a:pt x="22" y="3"/>
                    </a:lnTo>
                    <a:lnTo>
                      <a:pt x="17" y="10"/>
                    </a:lnTo>
                    <a:lnTo>
                      <a:pt x="15" y="25"/>
                    </a:lnTo>
                    <a:lnTo>
                      <a:pt x="7" y="38"/>
                    </a:lnTo>
                    <a:lnTo>
                      <a:pt x="0" y="47"/>
                    </a:lnTo>
                    <a:lnTo>
                      <a:pt x="4" y="48"/>
                    </a:lnTo>
                    <a:lnTo>
                      <a:pt x="7" y="55"/>
                    </a:lnTo>
                    <a:lnTo>
                      <a:pt x="10" y="63"/>
                    </a:lnTo>
                    <a:lnTo>
                      <a:pt x="17" y="72"/>
                    </a:lnTo>
                    <a:lnTo>
                      <a:pt x="22" y="83"/>
                    </a:lnTo>
                    <a:lnTo>
                      <a:pt x="20" y="88"/>
                    </a:lnTo>
                    <a:lnTo>
                      <a:pt x="24" y="9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4" name="Freeform 79">
                <a:extLst>
                  <a:ext uri="{FF2B5EF4-FFF2-40B4-BE49-F238E27FC236}">
                    <a16:creationId xmlns:a16="http://schemas.microsoft.com/office/drawing/2014/main" xmlns="" id="{53F6D42C-D731-45A0-A9F3-709349DF3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2378" y="2874393"/>
                <a:ext cx="5351" cy="10376"/>
              </a:xfrm>
              <a:custGeom>
                <a:avLst/>
                <a:gdLst/>
                <a:ahLst/>
                <a:cxnLst>
                  <a:cxn ang="0">
                    <a:pos x="1" y="20"/>
                  </a:cxn>
                  <a:cxn ang="0">
                    <a:pos x="1" y="18"/>
                  </a:cxn>
                  <a:cxn ang="0">
                    <a:pos x="0" y="15"/>
                  </a:cxn>
                  <a:cxn ang="0">
                    <a:pos x="1" y="8"/>
                  </a:cxn>
                  <a:cxn ang="0">
                    <a:pos x="1" y="2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5" y="2"/>
                  </a:cxn>
                  <a:cxn ang="0">
                    <a:pos x="8" y="5"/>
                  </a:cxn>
                  <a:cxn ang="0">
                    <a:pos x="10" y="12"/>
                  </a:cxn>
                  <a:cxn ang="0">
                    <a:pos x="8" y="15"/>
                  </a:cxn>
                  <a:cxn ang="0">
                    <a:pos x="8" y="15"/>
                  </a:cxn>
                  <a:cxn ang="0">
                    <a:pos x="5" y="18"/>
                  </a:cxn>
                  <a:cxn ang="0">
                    <a:pos x="3" y="20"/>
                  </a:cxn>
                  <a:cxn ang="0">
                    <a:pos x="1" y="20"/>
                  </a:cxn>
                </a:cxnLst>
                <a:rect l="0" t="0" r="r" b="b"/>
                <a:pathLst>
                  <a:path w="10" h="20">
                    <a:moveTo>
                      <a:pt x="1" y="20"/>
                    </a:moveTo>
                    <a:lnTo>
                      <a:pt x="1" y="18"/>
                    </a:lnTo>
                    <a:lnTo>
                      <a:pt x="0" y="15"/>
                    </a:lnTo>
                    <a:lnTo>
                      <a:pt x="1" y="8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5" y="2"/>
                    </a:lnTo>
                    <a:lnTo>
                      <a:pt x="8" y="5"/>
                    </a:lnTo>
                    <a:lnTo>
                      <a:pt x="10" y="12"/>
                    </a:lnTo>
                    <a:lnTo>
                      <a:pt x="8" y="15"/>
                    </a:lnTo>
                    <a:lnTo>
                      <a:pt x="8" y="15"/>
                    </a:lnTo>
                    <a:lnTo>
                      <a:pt x="5" y="18"/>
                    </a:lnTo>
                    <a:lnTo>
                      <a:pt x="3" y="20"/>
                    </a:lnTo>
                    <a:lnTo>
                      <a:pt x="1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5" name="Freeform 80">
                <a:extLst>
                  <a:ext uri="{FF2B5EF4-FFF2-40B4-BE49-F238E27FC236}">
                    <a16:creationId xmlns:a16="http://schemas.microsoft.com/office/drawing/2014/main" xmlns="" id="{B6B2B2AF-B396-4F13-9310-E5205817E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5957" y="2884769"/>
                <a:ext cx="7491" cy="14526"/>
              </a:xfrm>
              <a:custGeom>
                <a:avLst/>
                <a:gdLst/>
                <a:ahLst/>
                <a:cxnLst>
                  <a:cxn ang="0">
                    <a:pos x="10" y="25"/>
                  </a:cxn>
                  <a:cxn ang="0">
                    <a:pos x="7" y="25"/>
                  </a:cxn>
                  <a:cxn ang="0">
                    <a:pos x="3" y="26"/>
                  </a:cxn>
                  <a:cxn ang="0">
                    <a:pos x="0" y="25"/>
                  </a:cxn>
                  <a:cxn ang="0">
                    <a:pos x="2" y="18"/>
                  </a:cxn>
                  <a:cxn ang="0">
                    <a:pos x="2" y="8"/>
                  </a:cxn>
                  <a:cxn ang="0">
                    <a:pos x="0" y="5"/>
                  </a:cxn>
                  <a:cxn ang="0">
                    <a:pos x="2" y="0"/>
                  </a:cxn>
                  <a:cxn ang="0">
                    <a:pos x="7" y="0"/>
                  </a:cxn>
                  <a:cxn ang="0">
                    <a:pos x="8" y="3"/>
                  </a:cxn>
                  <a:cxn ang="0">
                    <a:pos x="10" y="3"/>
                  </a:cxn>
                  <a:cxn ang="0">
                    <a:pos x="13" y="0"/>
                  </a:cxn>
                  <a:cxn ang="0">
                    <a:pos x="13" y="1"/>
                  </a:cxn>
                  <a:cxn ang="0">
                    <a:pos x="13" y="5"/>
                  </a:cxn>
                  <a:cxn ang="0">
                    <a:pos x="13" y="6"/>
                  </a:cxn>
                  <a:cxn ang="0">
                    <a:pos x="12" y="13"/>
                  </a:cxn>
                  <a:cxn ang="0">
                    <a:pos x="12" y="16"/>
                  </a:cxn>
                  <a:cxn ang="0">
                    <a:pos x="12" y="25"/>
                  </a:cxn>
                  <a:cxn ang="0">
                    <a:pos x="10" y="25"/>
                  </a:cxn>
                </a:cxnLst>
                <a:rect l="0" t="0" r="r" b="b"/>
                <a:pathLst>
                  <a:path w="13" h="26">
                    <a:moveTo>
                      <a:pt x="10" y="25"/>
                    </a:moveTo>
                    <a:lnTo>
                      <a:pt x="7" y="25"/>
                    </a:lnTo>
                    <a:lnTo>
                      <a:pt x="3" y="26"/>
                    </a:lnTo>
                    <a:lnTo>
                      <a:pt x="0" y="25"/>
                    </a:lnTo>
                    <a:lnTo>
                      <a:pt x="2" y="18"/>
                    </a:lnTo>
                    <a:lnTo>
                      <a:pt x="2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7" y="0"/>
                    </a:lnTo>
                    <a:lnTo>
                      <a:pt x="8" y="3"/>
                    </a:lnTo>
                    <a:lnTo>
                      <a:pt x="10" y="3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3" y="6"/>
                    </a:lnTo>
                    <a:lnTo>
                      <a:pt x="12" y="13"/>
                    </a:lnTo>
                    <a:lnTo>
                      <a:pt x="12" y="16"/>
                    </a:lnTo>
                    <a:lnTo>
                      <a:pt x="12" y="25"/>
                    </a:lnTo>
                    <a:lnTo>
                      <a:pt x="10" y="2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6" name="Freeform 81">
                <a:extLst>
                  <a:ext uri="{FF2B5EF4-FFF2-40B4-BE49-F238E27FC236}">
                    <a16:creationId xmlns:a16="http://schemas.microsoft.com/office/drawing/2014/main" xmlns="" id="{6DC7847E-053C-4247-8E81-086A88E2E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5957" y="2857792"/>
                <a:ext cx="17124" cy="18677"/>
              </a:xfrm>
              <a:custGeom>
                <a:avLst/>
                <a:gdLst/>
                <a:ahLst/>
                <a:cxnLst>
                  <a:cxn ang="0">
                    <a:pos x="0" y="34"/>
                  </a:cxn>
                  <a:cxn ang="0">
                    <a:pos x="3" y="36"/>
                  </a:cxn>
                  <a:cxn ang="0">
                    <a:pos x="10" y="36"/>
                  </a:cxn>
                  <a:cxn ang="0">
                    <a:pos x="13" y="31"/>
                  </a:cxn>
                  <a:cxn ang="0">
                    <a:pos x="17" y="31"/>
                  </a:cxn>
                  <a:cxn ang="0">
                    <a:pos x="20" y="26"/>
                  </a:cxn>
                  <a:cxn ang="0">
                    <a:pos x="22" y="20"/>
                  </a:cxn>
                  <a:cxn ang="0">
                    <a:pos x="27" y="18"/>
                  </a:cxn>
                  <a:cxn ang="0">
                    <a:pos x="28" y="18"/>
                  </a:cxn>
                  <a:cxn ang="0">
                    <a:pos x="32" y="16"/>
                  </a:cxn>
                  <a:cxn ang="0">
                    <a:pos x="30" y="13"/>
                  </a:cxn>
                  <a:cxn ang="0">
                    <a:pos x="30" y="6"/>
                  </a:cxn>
                  <a:cxn ang="0">
                    <a:pos x="27" y="5"/>
                  </a:cxn>
                  <a:cxn ang="0">
                    <a:pos x="23" y="0"/>
                  </a:cxn>
                  <a:cxn ang="0">
                    <a:pos x="13" y="0"/>
                  </a:cxn>
                  <a:cxn ang="0">
                    <a:pos x="13" y="1"/>
                  </a:cxn>
                  <a:cxn ang="0">
                    <a:pos x="10" y="1"/>
                  </a:cxn>
                  <a:cxn ang="0">
                    <a:pos x="8" y="18"/>
                  </a:cxn>
                  <a:cxn ang="0">
                    <a:pos x="5" y="23"/>
                  </a:cxn>
                  <a:cxn ang="0">
                    <a:pos x="0" y="28"/>
                  </a:cxn>
                  <a:cxn ang="0">
                    <a:pos x="0" y="34"/>
                  </a:cxn>
                  <a:cxn ang="0">
                    <a:pos x="0" y="34"/>
                  </a:cxn>
                </a:cxnLst>
                <a:rect l="0" t="0" r="r" b="b"/>
                <a:pathLst>
                  <a:path w="32" h="36">
                    <a:moveTo>
                      <a:pt x="0" y="34"/>
                    </a:moveTo>
                    <a:lnTo>
                      <a:pt x="3" y="36"/>
                    </a:lnTo>
                    <a:lnTo>
                      <a:pt x="10" y="36"/>
                    </a:lnTo>
                    <a:lnTo>
                      <a:pt x="13" y="31"/>
                    </a:lnTo>
                    <a:lnTo>
                      <a:pt x="17" y="31"/>
                    </a:lnTo>
                    <a:lnTo>
                      <a:pt x="20" y="26"/>
                    </a:lnTo>
                    <a:lnTo>
                      <a:pt x="22" y="20"/>
                    </a:lnTo>
                    <a:lnTo>
                      <a:pt x="27" y="18"/>
                    </a:lnTo>
                    <a:lnTo>
                      <a:pt x="28" y="18"/>
                    </a:lnTo>
                    <a:lnTo>
                      <a:pt x="32" y="16"/>
                    </a:lnTo>
                    <a:lnTo>
                      <a:pt x="30" y="13"/>
                    </a:lnTo>
                    <a:lnTo>
                      <a:pt x="30" y="6"/>
                    </a:lnTo>
                    <a:lnTo>
                      <a:pt x="27" y="5"/>
                    </a:lnTo>
                    <a:lnTo>
                      <a:pt x="23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0" y="1"/>
                    </a:lnTo>
                    <a:lnTo>
                      <a:pt x="8" y="18"/>
                    </a:lnTo>
                    <a:lnTo>
                      <a:pt x="5" y="23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7" name="Freeform 82">
                <a:extLst>
                  <a:ext uri="{FF2B5EF4-FFF2-40B4-BE49-F238E27FC236}">
                    <a16:creationId xmlns:a16="http://schemas.microsoft.com/office/drawing/2014/main" xmlns="" id="{39133028-B8D7-4FC4-B05A-795402256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7027" y="2872318"/>
                <a:ext cx="52442" cy="57068"/>
              </a:xfrm>
              <a:custGeom>
                <a:avLst/>
                <a:gdLst/>
                <a:ahLst/>
                <a:cxnLst>
                  <a:cxn ang="0">
                    <a:pos x="3" y="94"/>
                  </a:cxn>
                  <a:cxn ang="0">
                    <a:pos x="3" y="94"/>
                  </a:cxn>
                  <a:cxn ang="0">
                    <a:pos x="3" y="91"/>
                  </a:cxn>
                  <a:cxn ang="0">
                    <a:pos x="5" y="90"/>
                  </a:cxn>
                  <a:cxn ang="0">
                    <a:pos x="5" y="85"/>
                  </a:cxn>
                  <a:cxn ang="0">
                    <a:pos x="6" y="80"/>
                  </a:cxn>
                  <a:cxn ang="0">
                    <a:pos x="6" y="73"/>
                  </a:cxn>
                  <a:cxn ang="0">
                    <a:pos x="8" y="71"/>
                  </a:cxn>
                  <a:cxn ang="0">
                    <a:pos x="8" y="66"/>
                  </a:cxn>
                  <a:cxn ang="0">
                    <a:pos x="10" y="61"/>
                  </a:cxn>
                  <a:cxn ang="0">
                    <a:pos x="8" y="58"/>
                  </a:cxn>
                  <a:cxn ang="0">
                    <a:pos x="10" y="41"/>
                  </a:cxn>
                  <a:cxn ang="0">
                    <a:pos x="10" y="38"/>
                  </a:cxn>
                  <a:cxn ang="0">
                    <a:pos x="11" y="31"/>
                  </a:cxn>
                  <a:cxn ang="0">
                    <a:pos x="11" y="30"/>
                  </a:cxn>
                  <a:cxn ang="0">
                    <a:pos x="11" y="26"/>
                  </a:cxn>
                  <a:cxn ang="0">
                    <a:pos x="11" y="23"/>
                  </a:cxn>
                  <a:cxn ang="0">
                    <a:pos x="13" y="23"/>
                  </a:cxn>
                  <a:cxn ang="0">
                    <a:pos x="15" y="21"/>
                  </a:cxn>
                  <a:cxn ang="0">
                    <a:pos x="18" y="18"/>
                  </a:cxn>
                  <a:cxn ang="0">
                    <a:pos x="20" y="18"/>
                  </a:cxn>
                  <a:cxn ang="0">
                    <a:pos x="28" y="21"/>
                  </a:cxn>
                  <a:cxn ang="0">
                    <a:pos x="33" y="25"/>
                  </a:cxn>
                  <a:cxn ang="0">
                    <a:pos x="35" y="25"/>
                  </a:cxn>
                  <a:cxn ang="0">
                    <a:pos x="38" y="28"/>
                  </a:cxn>
                  <a:cxn ang="0">
                    <a:pos x="86" y="0"/>
                  </a:cxn>
                  <a:cxn ang="0">
                    <a:pos x="98" y="28"/>
                  </a:cxn>
                  <a:cxn ang="0">
                    <a:pos x="96" y="28"/>
                  </a:cxn>
                  <a:cxn ang="0">
                    <a:pos x="88" y="36"/>
                  </a:cxn>
                  <a:cxn ang="0">
                    <a:pos x="53" y="46"/>
                  </a:cxn>
                  <a:cxn ang="0">
                    <a:pos x="79" y="75"/>
                  </a:cxn>
                  <a:cxn ang="0">
                    <a:pos x="70" y="85"/>
                  </a:cxn>
                  <a:cxn ang="0">
                    <a:pos x="68" y="91"/>
                  </a:cxn>
                  <a:cxn ang="0">
                    <a:pos x="50" y="94"/>
                  </a:cxn>
                  <a:cxn ang="0">
                    <a:pos x="33" y="109"/>
                  </a:cxn>
                  <a:cxn ang="0">
                    <a:pos x="8" y="103"/>
                  </a:cxn>
                  <a:cxn ang="0">
                    <a:pos x="0" y="103"/>
                  </a:cxn>
                  <a:cxn ang="0">
                    <a:pos x="1" y="103"/>
                  </a:cxn>
                  <a:cxn ang="0">
                    <a:pos x="3" y="96"/>
                  </a:cxn>
                  <a:cxn ang="0">
                    <a:pos x="3" y="94"/>
                  </a:cxn>
                  <a:cxn ang="0">
                    <a:pos x="3" y="94"/>
                  </a:cxn>
                </a:cxnLst>
                <a:rect l="0" t="0" r="r" b="b"/>
                <a:pathLst>
                  <a:path w="98" h="109">
                    <a:moveTo>
                      <a:pt x="3" y="94"/>
                    </a:moveTo>
                    <a:lnTo>
                      <a:pt x="3" y="94"/>
                    </a:lnTo>
                    <a:lnTo>
                      <a:pt x="3" y="91"/>
                    </a:lnTo>
                    <a:lnTo>
                      <a:pt x="5" y="90"/>
                    </a:lnTo>
                    <a:lnTo>
                      <a:pt x="5" y="85"/>
                    </a:lnTo>
                    <a:lnTo>
                      <a:pt x="6" y="80"/>
                    </a:lnTo>
                    <a:lnTo>
                      <a:pt x="6" y="73"/>
                    </a:lnTo>
                    <a:lnTo>
                      <a:pt x="8" y="71"/>
                    </a:lnTo>
                    <a:lnTo>
                      <a:pt x="8" y="66"/>
                    </a:lnTo>
                    <a:lnTo>
                      <a:pt x="10" y="61"/>
                    </a:lnTo>
                    <a:lnTo>
                      <a:pt x="8" y="58"/>
                    </a:lnTo>
                    <a:lnTo>
                      <a:pt x="10" y="41"/>
                    </a:lnTo>
                    <a:lnTo>
                      <a:pt x="10" y="38"/>
                    </a:lnTo>
                    <a:lnTo>
                      <a:pt x="11" y="31"/>
                    </a:lnTo>
                    <a:lnTo>
                      <a:pt x="11" y="30"/>
                    </a:lnTo>
                    <a:lnTo>
                      <a:pt x="11" y="26"/>
                    </a:lnTo>
                    <a:lnTo>
                      <a:pt x="11" y="23"/>
                    </a:lnTo>
                    <a:lnTo>
                      <a:pt x="13" y="23"/>
                    </a:lnTo>
                    <a:lnTo>
                      <a:pt x="15" y="21"/>
                    </a:lnTo>
                    <a:lnTo>
                      <a:pt x="18" y="18"/>
                    </a:lnTo>
                    <a:lnTo>
                      <a:pt x="20" y="18"/>
                    </a:lnTo>
                    <a:lnTo>
                      <a:pt x="28" y="21"/>
                    </a:lnTo>
                    <a:lnTo>
                      <a:pt x="33" y="25"/>
                    </a:lnTo>
                    <a:lnTo>
                      <a:pt x="35" y="25"/>
                    </a:lnTo>
                    <a:lnTo>
                      <a:pt x="38" y="28"/>
                    </a:lnTo>
                    <a:lnTo>
                      <a:pt x="86" y="0"/>
                    </a:lnTo>
                    <a:lnTo>
                      <a:pt x="98" y="28"/>
                    </a:lnTo>
                    <a:lnTo>
                      <a:pt x="96" y="28"/>
                    </a:lnTo>
                    <a:lnTo>
                      <a:pt x="88" y="36"/>
                    </a:lnTo>
                    <a:lnTo>
                      <a:pt x="53" y="46"/>
                    </a:lnTo>
                    <a:lnTo>
                      <a:pt x="79" y="75"/>
                    </a:lnTo>
                    <a:lnTo>
                      <a:pt x="70" y="85"/>
                    </a:lnTo>
                    <a:lnTo>
                      <a:pt x="68" y="91"/>
                    </a:lnTo>
                    <a:lnTo>
                      <a:pt x="50" y="94"/>
                    </a:lnTo>
                    <a:lnTo>
                      <a:pt x="33" y="109"/>
                    </a:lnTo>
                    <a:lnTo>
                      <a:pt x="8" y="103"/>
                    </a:lnTo>
                    <a:lnTo>
                      <a:pt x="0" y="103"/>
                    </a:lnTo>
                    <a:lnTo>
                      <a:pt x="1" y="103"/>
                    </a:lnTo>
                    <a:lnTo>
                      <a:pt x="3" y="96"/>
                    </a:lnTo>
                    <a:lnTo>
                      <a:pt x="3" y="94"/>
                    </a:lnTo>
                    <a:lnTo>
                      <a:pt x="3" y="9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8" name="Freeform 83">
                <a:extLst>
                  <a:ext uri="{FF2B5EF4-FFF2-40B4-BE49-F238E27FC236}">
                    <a16:creationId xmlns:a16="http://schemas.microsoft.com/office/drawing/2014/main" xmlns="" id="{91DA4A42-795C-40A1-8070-02DF63D624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5957" y="2886844"/>
                <a:ext cx="269703" cy="200255"/>
              </a:xfrm>
              <a:custGeom>
                <a:avLst/>
                <a:gdLst/>
                <a:ahLst/>
                <a:cxnLst>
                  <a:cxn ang="0">
                    <a:pos x="306" y="81"/>
                  </a:cxn>
                  <a:cxn ang="0">
                    <a:pos x="121" y="3"/>
                  </a:cxn>
                  <a:cxn ang="0">
                    <a:pos x="55" y="18"/>
                  </a:cxn>
                  <a:cxn ang="0">
                    <a:pos x="70" y="63"/>
                  </a:cxn>
                  <a:cxn ang="0">
                    <a:pos x="10" y="75"/>
                  </a:cxn>
                  <a:cxn ang="0">
                    <a:pos x="2" y="93"/>
                  </a:cxn>
                  <a:cxn ang="0">
                    <a:pos x="3" y="100"/>
                  </a:cxn>
                  <a:cxn ang="0">
                    <a:pos x="13" y="103"/>
                  </a:cxn>
                  <a:cxn ang="0">
                    <a:pos x="23" y="118"/>
                  </a:cxn>
                  <a:cxn ang="0">
                    <a:pos x="32" y="128"/>
                  </a:cxn>
                  <a:cxn ang="0">
                    <a:pos x="42" y="143"/>
                  </a:cxn>
                  <a:cxn ang="0">
                    <a:pos x="48" y="153"/>
                  </a:cxn>
                  <a:cxn ang="0">
                    <a:pos x="62" y="168"/>
                  </a:cxn>
                  <a:cxn ang="0">
                    <a:pos x="65" y="179"/>
                  </a:cxn>
                  <a:cxn ang="0">
                    <a:pos x="70" y="189"/>
                  </a:cxn>
                  <a:cxn ang="0">
                    <a:pos x="81" y="193"/>
                  </a:cxn>
                  <a:cxn ang="0">
                    <a:pos x="98" y="206"/>
                  </a:cxn>
                  <a:cxn ang="0">
                    <a:pos x="103" y="214"/>
                  </a:cxn>
                  <a:cxn ang="0">
                    <a:pos x="111" y="233"/>
                  </a:cxn>
                  <a:cxn ang="0">
                    <a:pos x="108" y="244"/>
                  </a:cxn>
                  <a:cxn ang="0">
                    <a:pos x="113" y="262"/>
                  </a:cxn>
                  <a:cxn ang="0">
                    <a:pos x="131" y="282"/>
                  </a:cxn>
                  <a:cxn ang="0">
                    <a:pos x="143" y="287"/>
                  </a:cxn>
                  <a:cxn ang="0">
                    <a:pos x="153" y="297"/>
                  </a:cxn>
                  <a:cxn ang="0">
                    <a:pos x="161" y="302"/>
                  </a:cxn>
                  <a:cxn ang="0">
                    <a:pos x="173" y="329"/>
                  </a:cxn>
                  <a:cxn ang="0">
                    <a:pos x="196" y="356"/>
                  </a:cxn>
                  <a:cxn ang="0">
                    <a:pos x="211" y="369"/>
                  </a:cxn>
                  <a:cxn ang="0">
                    <a:pos x="224" y="362"/>
                  </a:cxn>
                  <a:cxn ang="0">
                    <a:pos x="229" y="342"/>
                  </a:cxn>
                  <a:cxn ang="0">
                    <a:pos x="273" y="356"/>
                  </a:cxn>
                  <a:cxn ang="0">
                    <a:pos x="339" y="331"/>
                  </a:cxn>
                  <a:cxn ang="0">
                    <a:pos x="498" y="223"/>
                  </a:cxn>
                  <a:cxn ang="0">
                    <a:pos x="419" y="219"/>
                  </a:cxn>
                  <a:cxn ang="0">
                    <a:pos x="409" y="188"/>
                  </a:cxn>
                  <a:cxn ang="0">
                    <a:pos x="404" y="184"/>
                  </a:cxn>
                  <a:cxn ang="0">
                    <a:pos x="402" y="181"/>
                  </a:cxn>
                  <a:cxn ang="0">
                    <a:pos x="390" y="176"/>
                  </a:cxn>
                  <a:cxn ang="0">
                    <a:pos x="384" y="169"/>
                  </a:cxn>
                  <a:cxn ang="0">
                    <a:pos x="367" y="145"/>
                  </a:cxn>
                  <a:cxn ang="0">
                    <a:pos x="366" y="133"/>
                  </a:cxn>
                  <a:cxn ang="0">
                    <a:pos x="361" y="126"/>
                  </a:cxn>
                  <a:cxn ang="0">
                    <a:pos x="346" y="111"/>
                  </a:cxn>
                  <a:cxn ang="0">
                    <a:pos x="351" y="111"/>
                  </a:cxn>
                  <a:cxn ang="0">
                    <a:pos x="336" y="106"/>
                  </a:cxn>
                  <a:cxn ang="0">
                    <a:pos x="326" y="88"/>
                  </a:cxn>
                  <a:cxn ang="0">
                    <a:pos x="322" y="83"/>
                  </a:cxn>
                </a:cxnLst>
                <a:rect l="0" t="0" r="r" b="b"/>
                <a:pathLst>
                  <a:path w="503" h="385">
                    <a:moveTo>
                      <a:pt x="322" y="83"/>
                    </a:moveTo>
                    <a:lnTo>
                      <a:pt x="307" y="90"/>
                    </a:lnTo>
                    <a:lnTo>
                      <a:pt x="306" y="81"/>
                    </a:lnTo>
                    <a:lnTo>
                      <a:pt x="284" y="75"/>
                    </a:lnTo>
                    <a:lnTo>
                      <a:pt x="234" y="75"/>
                    </a:lnTo>
                    <a:lnTo>
                      <a:pt x="121" y="3"/>
                    </a:lnTo>
                    <a:lnTo>
                      <a:pt x="98" y="0"/>
                    </a:lnTo>
                    <a:lnTo>
                      <a:pt x="90" y="8"/>
                    </a:lnTo>
                    <a:lnTo>
                      <a:pt x="55" y="18"/>
                    </a:lnTo>
                    <a:lnTo>
                      <a:pt x="81" y="47"/>
                    </a:lnTo>
                    <a:lnTo>
                      <a:pt x="72" y="57"/>
                    </a:lnTo>
                    <a:lnTo>
                      <a:pt x="70" y="63"/>
                    </a:lnTo>
                    <a:lnTo>
                      <a:pt x="52" y="66"/>
                    </a:lnTo>
                    <a:lnTo>
                      <a:pt x="35" y="81"/>
                    </a:lnTo>
                    <a:lnTo>
                      <a:pt x="10" y="75"/>
                    </a:lnTo>
                    <a:lnTo>
                      <a:pt x="2" y="75"/>
                    </a:lnTo>
                    <a:lnTo>
                      <a:pt x="2" y="83"/>
                    </a:lnTo>
                    <a:lnTo>
                      <a:pt x="2" y="93"/>
                    </a:lnTo>
                    <a:lnTo>
                      <a:pt x="0" y="98"/>
                    </a:lnTo>
                    <a:lnTo>
                      <a:pt x="0" y="101"/>
                    </a:lnTo>
                    <a:lnTo>
                      <a:pt x="3" y="100"/>
                    </a:lnTo>
                    <a:lnTo>
                      <a:pt x="5" y="101"/>
                    </a:lnTo>
                    <a:lnTo>
                      <a:pt x="8" y="100"/>
                    </a:lnTo>
                    <a:lnTo>
                      <a:pt x="13" y="103"/>
                    </a:lnTo>
                    <a:lnTo>
                      <a:pt x="12" y="103"/>
                    </a:lnTo>
                    <a:lnTo>
                      <a:pt x="23" y="115"/>
                    </a:lnTo>
                    <a:lnTo>
                      <a:pt x="23" y="118"/>
                    </a:lnTo>
                    <a:lnTo>
                      <a:pt x="27" y="120"/>
                    </a:lnTo>
                    <a:lnTo>
                      <a:pt x="27" y="125"/>
                    </a:lnTo>
                    <a:lnTo>
                      <a:pt x="32" y="128"/>
                    </a:lnTo>
                    <a:lnTo>
                      <a:pt x="35" y="128"/>
                    </a:lnTo>
                    <a:lnTo>
                      <a:pt x="42" y="140"/>
                    </a:lnTo>
                    <a:lnTo>
                      <a:pt x="42" y="143"/>
                    </a:lnTo>
                    <a:lnTo>
                      <a:pt x="43" y="146"/>
                    </a:lnTo>
                    <a:lnTo>
                      <a:pt x="48" y="148"/>
                    </a:lnTo>
                    <a:lnTo>
                      <a:pt x="48" y="153"/>
                    </a:lnTo>
                    <a:lnTo>
                      <a:pt x="52" y="156"/>
                    </a:lnTo>
                    <a:lnTo>
                      <a:pt x="57" y="158"/>
                    </a:lnTo>
                    <a:lnTo>
                      <a:pt x="62" y="168"/>
                    </a:lnTo>
                    <a:lnTo>
                      <a:pt x="65" y="171"/>
                    </a:lnTo>
                    <a:lnTo>
                      <a:pt x="67" y="178"/>
                    </a:lnTo>
                    <a:lnTo>
                      <a:pt x="65" y="179"/>
                    </a:lnTo>
                    <a:lnTo>
                      <a:pt x="65" y="183"/>
                    </a:lnTo>
                    <a:lnTo>
                      <a:pt x="70" y="186"/>
                    </a:lnTo>
                    <a:lnTo>
                      <a:pt x="70" y="189"/>
                    </a:lnTo>
                    <a:lnTo>
                      <a:pt x="73" y="193"/>
                    </a:lnTo>
                    <a:lnTo>
                      <a:pt x="76" y="189"/>
                    </a:lnTo>
                    <a:lnTo>
                      <a:pt x="81" y="193"/>
                    </a:lnTo>
                    <a:lnTo>
                      <a:pt x="90" y="196"/>
                    </a:lnTo>
                    <a:lnTo>
                      <a:pt x="96" y="201"/>
                    </a:lnTo>
                    <a:lnTo>
                      <a:pt x="98" y="206"/>
                    </a:lnTo>
                    <a:lnTo>
                      <a:pt x="100" y="206"/>
                    </a:lnTo>
                    <a:lnTo>
                      <a:pt x="100" y="211"/>
                    </a:lnTo>
                    <a:lnTo>
                      <a:pt x="103" y="214"/>
                    </a:lnTo>
                    <a:lnTo>
                      <a:pt x="105" y="221"/>
                    </a:lnTo>
                    <a:lnTo>
                      <a:pt x="110" y="224"/>
                    </a:lnTo>
                    <a:lnTo>
                      <a:pt x="111" y="233"/>
                    </a:lnTo>
                    <a:lnTo>
                      <a:pt x="111" y="234"/>
                    </a:lnTo>
                    <a:lnTo>
                      <a:pt x="110" y="243"/>
                    </a:lnTo>
                    <a:lnTo>
                      <a:pt x="108" y="244"/>
                    </a:lnTo>
                    <a:lnTo>
                      <a:pt x="110" y="248"/>
                    </a:lnTo>
                    <a:lnTo>
                      <a:pt x="113" y="254"/>
                    </a:lnTo>
                    <a:lnTo>
                      <a:pt x="113" y="262"/>
                    </a:lnTo>
                    <a:lnTo>
                      <a:pt x="118" y="267"/>
                    </a:lnTo>
                    <a:lnTo>
                      <a:pt x="118" y="269"/>
                    </a:lnTo>
                    <a:lnTo>
                      <a:pt x="131" y="282"/>
                    </a:lnTo>
                    <a:lnTo>
                      <a:pt x="135" y="284"/>
                    </a:lnTo>
                    <a:lnTo>
                      <a:pt x="140" y="284"/>
                    </a:lnTo>
                    <a:lnTo>
                      <a:pt x="143" y="287"/>
                    </a:lnTo>
                    <a:lnTo>
                      <a:pt x="146" y="287"/>
                    </a:lnTo>
                    <a:lnTo>
                      <a:pt x="153" y="294"/>
                    </a:lnTo>
                    <a:lnTo>
                      <a:pt x="153" y="297"/>
                    </a:lnTo>
                    <a:lnTo>
                      <a:pt x="160" y="297"/>
                    </a:lnTo>
                    <a:lnTo>
                      <a:pt x="158" y="301"/>
                    </a:lnTo>
                    <a:lnTo>
                      <a:pt x="161" y="302"/>
                    </a:lnTo>
                    <a:lnTo>
                      <a:pt x="168" y="321"/>
                    </a:lnTo>
                    <a:lnTo>
                      <a:pt x="173" y="324"/>
                    </a:lnTo>
                    <a:lnTo>
                      <a:pt x="173" y="329"/>
                    </a:lnTo>
                    <a:lnTo>
                      <a:pt x="191" y="346"/>
                    </a:lnTo>
                    <a:lnTo>
                      <a:pt x="194" y="346"/>
                    </a:lnTo>
                    <a:lnTo>
                      <a:pt x="196" y="356"/>
                    </a:lnTo>
                    <a:lnTo>
                      <a:pt x="203" y="357"/>
                    </a:lnTo>
                    <a:lnTo>
                      <a:pt x="208" y="369"/>
                    </a:lnTo>
                    <a:lnTo>
                      <a:pt x="211" y="369"/>
                    </a:lnTo>
                    <a:lnTo>
                      <a:pt x="216" y="370"/>
                    </a:lnTo>
                    <a:lnTo>
                      <a:pt x="218" y="365"/>
                    </a:lnTo>
                    <a:lnTo>
                      <a:pt x="224" y="362"/>
                    </a:lnTo>
                    <a:lnTo>
                      <a:pt x="219" y="356"/>
                    </a:lnTo>
                    <a:lnTo>
                      <a:pt x="223" y="344"/>
                    </a:lnTo>
                    <a:lnTo>
                      <a:pt x="229" y="342"/>
                    </a:lnTo>
                    <a:lnTo>
                      <a:pt x="238" y="347"/>
                    </a:lnTo>
                    <a:lnTo>
                      <a:pt x="253" y="347"/>
                    </a:lnTo>
                    <a:lnTo>
                      <a:pt x="273" y="356"/>
                    </a:lnTo>
                    <a:lnTo>
                      <a:pt x="294" y="365"/>
                    </a:lnTo>
                    <a:lnTo>
                      <a:pt x="296" y="385"/>
                    </a:lnTo>
                    <a:lnTo>
                      <a:pt x="339" y="331"/>
                    </a:lnTo>
                    <a:lnTo>
                      <a:pt x="500" y="287"/>
                    </a:lnTo>
                    <a:lnTo>
                      <a:pt x="503" y="239"/>
                    </a:lnTo>
                    <a:lnTo>
                      <a:pt x="498" y="223"/>
                    </a:lnTo>
                    <a:lnTo>
                      <a:pt x="498" y="223"/>
                    </a:lnTo>
                    <a:lnTo>
                      <a:pt x="490" y="229"/>
                    </a:lnTo>
                    <a:lnTo>
                      <a:pt x="419" y="219"/>
                    </a:lnTo>
                    <a:lnTo>
                      <a:pt x="414" y="203"/>
                    </a:lnTo>
                    <a:lnTo>
                      <a:pt x="409" y="196"/>
                    </a:lnTo>
                    <a:lnTo>
                      <a:pt x="409" y="188"/>
                    </a:lnTo>
                    <a:lnTo>
                      <a:pt x="409" y="188"/>
                    </a:lnTo>
                    <a:lnTo>
                      <a:pt x="407" y="189"/>
                    </a:lnTo>
                    <a:lnTo>
                      <a:pt x="404" y="184"/>
                    </a:lnTo>
                    <a:lnTo>
                      <a:pt x="405" y="183"/>
                    </a:lnTo>
                    <a:lnTo>
                      <a:pt x="407" y="181"/>
                    </a:lnTo>
                    <a:lnTo>
                      <a:pt x="402" y="181"/>
                    </a:lnTo>
                    <a:lnTo>
                      <a:pt x="402" y="179"/>
                    </a:lnTo>
                    <a:lnTo>
                      <a:pt x="399" y="179"/>
                    </a:lnTo>
                    <a:lnTo>
                      <a:pt x="390" y="176"/>
                    </a:lnTo>
                    <a:lnTo>
                      <a:pt x="389" y="174"/>
                    </a:lnTo>
                    <a:lnTo>
                      <a:pt x="389" y="174"/>
                    </a:lnTo>
                    <a:lnTo>
                      <a:pt x="384" y="169"/>
                    </a:lnTo>
                    <a:lnTo>
                      <a:pt x="382" y="164"/>
                    </a:lnTo>
                    <a:lnTo>
                      <a:pt x="371" y="150"/>
                    </a:lnTo>
                    <a:lnTo>
                      <a:pt x="367" y="145"/>
                    </a:lnTo>
                    <a:lnTo>
                      <a:pt x="371" y="145"/>
                    </a:lnTo>
                    <a:lnTo>
                      <a:pt x="371" y="143"/>
                    </a:lnTo>
                    <a:lnTo>
                      <a:pt x="366" y="133"/>
                    </a:lnTo>
                    <a:lnTo>
                      <a:pt x="366" y="130"/>
                    </a:lnTo>
                    <a:lnTo>
                      <a:pt x="362" y="126"/>
                    </a:lnTo>
                    <a:lnTo>
                      <a:pt x="361" y="126"/>
                    </a:lnTo>
                    <a:lnTo>
                      <a:pt x="352" y="115"/>
                    </a:lnTo>
                    <a:lnTo>
                      <a:pt x="349" y="115"/>
                    </a:lnTo>
                    <a:lnTo>
                      <a:pt x="346" y="111"/>
                    </a:lnTo>
                    <a:lnTo>
                      <a:pt x="347" y="110"/>
                    </a:lnTo>
                    <a:lnTo>
                      <a:pt x="349" y="110"/>
                    </a:lnTo>
                    <a:lnTo>
                      <a:pt x="351" y="111"/>
                    </a:lnTo>
                    <a:lnTo>
                      <a:pt x="349" y="108"/>
                    </a:lnTo>
                    <a:lnTo>
                      <a:pt x="344" y="108"/>
                    </a:lnTo>
                    <a:lnTo>
                      <a:pt x="336" y="106"/>
                    </a:lnTo>
                    <a:lnTo>
                      <a:pt x="331" y="95"/>
                    </a:lnTo>
                    <a:lnTo>
                      <a:pt x="329" y="90"/>
                    </a:lnTo>
                    <a:lnTo>
                      <a:pt x="326" y="88"/>
                    </a:lnTo>
                    <a:lnTo>
                      <a:pt x="326" y="85"/>
                    </a:lnTo>
                    <a:lnTo>
                      <a:pt x="324" y="85"/>
                    </a:lnTo>
                    <a:lnTo>
                      <a:pt x="322" y="8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39" name="Freeform 84">
                <a:extLst>
                  <a:ext uri="{FF2B5EF4-FFF2-40B4-BE49-F238E27FC236}">
                    <a16:creationId xmlns:a16="http://schemas.microsoft.com/office/drawing/2014/main" xmlns="" id="{7F15945D-C255-4628-970F-1FB154ED8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3585" y="2960513"/>
                <a:ext cx="10702" cy="19715"/>
              </a:xfrm>
              <a:custGeom>
                <a:avLst/>
                <a:gdLst/>
                <a:ahLst/>
                <a:cxnLst>
                  <a:cxn ang="0">
                    <a:pos x="15" y="36"/>
                  </a:cxn>
                  <a:cxn ang="0">
                    <a:pos x="12" y="36"/>
                  </a:cxn>
                  <a:cxn ang="0">
                    <a:pos x="3" y="33"/>
                  </a:cxn>
                  <a:cxn ang="0">
                    <a:pos x="2" y="31"/>
                  </a:cxn>
                  <a:cxn ang="0">
                    <a:pos x="3" y="30"/>
                  </a:cxn>
                  <a:cxn ang="0">
                    <a:pos x="3" y="26"/>
                  </a:cxn>
                  <a:cxn ang="0">
                    <a:pos x="2" y="23"/>
                  </a:cxn>
                  <a:cxn ang="0">
                    <a:pos x="0" y="21"/>
                  </a:cxn>
                  <a:cxn ang="0">
                    <a:pos x="2" y="15"/>
                  </a:cxn>
                  <a:cxn ang="0">
                    <a:pos x="3" y="15"/>
                  </a:cxn>
                  <a:cxn ang="0">
                    <a:pos x="5" y="15"/>
                  </a:cxn>
                  <a:cxn ang="0">
                    <a:pos x="3" y="8"/>
                  </a:cxn>
                  <a:cxn ang="0">
                    <a:pos x="5" y="8"/>
                  </a:cxn>
                  <a:cxn ang="0">
                    <a:pos x="3" y="5"/>
                  </a:cxn>
                  <a:cxn ang="0">
                    <a:pos x="5" y="3"/>
                  </a:cxn>
                  <a:cxn ang="0">
                    <a:pos x="5" y="2"/>
                  </a:cxn>
                  <a:cxn ang="0">
                    <a:pos x="7" y="2"/>
                  </a:cxn>
                  <a:cxn ang="0">
                    <a:pos x="8" y="0"/>
                  </a:cxn>
                  <a:cxn ang="0">
                    <a:pos x="10" y="0"/>
                  </a:cxn>
                  <a:cxn ang="0">
                    <a:pos x="13" y="3"/>
                  </a:cxn>
                  <a:cxn ang="0">
                    <a:pos x="15" y="5"/>
                  </a:cxn>
                  <a:cxn ang="0">
                    <a:pos x="17" y="5"/>
                  </a:cxn>
                  <a:cxn ang="0">
                    <a:pos x="17" y="7"/>
                  </a:cxn>
                  <a:cxn ang="0">
                    <a:pos x="15" y="13"/>
                  </a:cxn>
                  <a:cxn ang="0">
                    <a:pos x="15" y="13"/>
                  </a:cxn>
                  <a:cxn ang="0">
                    <a:pos x="15" y="21"/>
                  </a:cxn>
                  <a:cxn ang="0">
                    <a:pos x="17" y="21"/>
                  </a:cxn>
                  <a:cxn ang="0">
                    <a:pos x="20" y="25"/>
                  </a:cxn>
                  <a:cxn ang="0">
                    <a:pos x="18" y="36"/>
                  </a:cxn>
                  <a:cxn ang="0">
                    <a:pos x="15" y="36"/>
                  </a:cxn>
                  <a:cxn ang="0">
                    <a:pos x="15" y="36"/>
                  </a:cxn>
                </a:cxnLst>
                <a:rect l="0" t="0" r="r" b="b"/>
                <a:pathLst>
                  <a:path w="20" h="36">
                    <a:moveTo>
                      <a:pt x="15" y="36"/>
                    </a:moveTo>
                    <a:lnTo>
                      <a:pt x="12" y="36"/>
                    </a:lnTo>
                    <a:lnTo>
                      <a:pt x="3" y="33"/>
                    </a:lnTo>
                    <a:lnTo>
                      <a:pt x="2" y="31"/>
                    </a:lnTo>
                    <a:lnTo>
                      <a:pt x="3" y="30"/>
                    </a:lnTo>
                    <a:lnTo>
                      <a:pt x="3" y="26"/>
                    </a:lnTo>
                    <a:lnTo>
                      <a:pt x="2" y="23"/>
                    </a:lnTo>
                    <a:lnTo>
                      <a:pt x="0" y="21"/>
                    </a:lnTo>
                    <a:lnTo>
                      <a:pt x="2" y="15"/>
                    </a:lnTo>
                    <a:lnTo>
                      <a:pt x="3" y="15"/>
                    </a:lnTo>
                    <a:lnTo>
                      <a:pt x="5" y="15"/>
                    </a:lnTo>
                    <a:lnTo>
                      <a:pt x="3" y="8"/>
                    </a:lnTo>
                    <a:lnTo>
                      <a:pt x="5" y="8"/>
                    </a:lnTo>
                    <a:lnTo>
                      <a:pt x="3" y="5"/>
                    </a:lnTo>
                    <a:lnTo>
                      <a:pt x="5" y="3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3" y="3"/>
                    </a:lnTo>
                    <a:lnTo>
                      <a:pt x="15" y="5"/>
                    </a:lnTo>
                    <a:lnTo>
                      <a:pt x="17" y="5"/>
                    </a:lnTo>
                    <a:lnTo>
                      <a:pt x="17" y="7"/>
                    </a:lnTo>
                    <a:lnTo>
                      <a:pt x="15" y="13"/>
                    </a:lnTo>
                    <a:lnTo>
                      <a:pt x="15" y="13"/>
                    </a:lnTo>
                    <a:lnTo>
                      <a:pt x="15" y="21"/>
                    </a:lnTo>
                    <a:lnTo>
                      <a:pt x="17" y="21"/>
                    </a:lnTo>
                    <a:lnTo>
                      <a:pt x="20" y="25"/>
                    </a:lnTo>
                    <a:lnTo>
                      <a:pt x="18" y="36"/>
                    </a:lnTo>
                    <a:lnTo>
                      <a:pt x="15" y="36"/>
                    </a:lnTo>
                    <a:lnTo>
                      <a:pt x="15" y="3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40" name="Freeform 85">
                <a:extLst>
                  <a:ext uri="{FF2B5EF4-FFF2-40B4-BE49-F238E27FC236}">
                    <a16:creationId xmlns:a16="http://schemas.microsoft.com/office/drawing/2014/main" xmlns="" id="{04174809-53ED-474C-A87A-6B3C2A1BB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4287" y="2962588"/>
                <a:ext cx="62074" cy="43579"/>
              </a:xfrm>
              <a:custGeom>
                <a:avLst/>
                <a:gdLst/>
                <a:ahLst/>
                <a:cxnLst>
                  <a:cxn ang="0">
                    <a:pos x="0" y="42"/>
                  </a:cxn>
                  <a:cxn ang="0">
                    <a:pos x="0" y="50"/>
                  </a:cxn>
                  <a:cxn ang="0">
                    <a:pos x="5" y="57"/>
                  </a:cxn>
                  <a:cxn ang="0">
                    <a:pos x="10" y="73"/>
                  </a:cxn>
                  <a:cxn ang="0">
                    <a:pos x="81" y="83"/>
                  </a:cxn>
                  <a:cxn ang="0">
                    <a:pos x="89" y="77"/>
                  </a:cxn>
                  <a:cxn ang="0">
                    <a:pos x="109" y="18"/>
                  </a:cxn>
                  <a:cxn ang="0">
                    <a:pos x="114" y="18"/>
                  </a:cxn>
                  <a:cxn ang="0">
                    <a:pos x="114" y="12"/>
                  </a:cxn>
                  <a:cxn ang="0">
                    <a:pos x="113" y="9"/>
                  </a:cxn>
                  <a:cxn ang="0">
                    <a:pos x="111" y="10"/>
                  </a:cxn>
                  <a:cxn ang="0">
                    <a:pos x="109" y="9"/>
                  </a:cxn>
                  <a:cxn ang="0">
                    <a:pos x="109" y="9"/>
                  </a:cxn>
                  <a:cxn ang="0">
                    <a:pos x="108" y="9"/>
                  </a:cxn>
                  <a:cxn ang="0">
                    <a:pos x="106" y="0"/>
                  </a:cxn>
                  <a:cxn ang="0">
                    <a:pos x="104" y="0"/>
                  </a:cxn>
                  <a:cxn ang="0">
                    <a:pos x="104" y="4"/>
                  </a:cxn>
                  <a:cxn ang="0">
                    <a:pos x="103" y="5"/>
                  </a:cxn>
                  <a:cxn ang="0">
                    <a:pos x="88" y="14"/>
                  </a:cxn>
                  <a:cxn ang="0">
                    <a:pos x="88" y="18"/>
                  </a:cxn>
                  <a:cxn ang="0">
                    <a:pos x="73" y="30"/>
                  </a:cxn>
                  <a:cxn ang="0">
                    <a:pos x="71" y="33"/>
                  </a:cxn>
                  <a:cxn ang="0">
                    <a:pos x="73" y="33"/>
                  </a:cxn>
                  <a:cxn ang="0">
                    <a:pos x="74" y="37"/>
                  </a:cxn>
                  <a:cxn ang="0">
                    <a:pos x="68" y="42"/>
                  </a:cxn>
                  <a:cxn ang="0">
                    <a:pos x="66" y="40"/>
                  </a:cxn>
                  <a:cxn ang="0">
                    <a:pos x="64" y="40"/>
                  </a:cxn>
                  <a:cxn ang="0">
                    <a:pos x="61" y="40"/>
                  </a:cxn>
                  <a:cxn ang="0">
                    <a:pos x="61" y="45"/>
                  </a:cxn>
                  <a:cxn ang="0">
                    <a:pos x="60" y="45"/>
                  </a:cxn>
                  <a:cxn ang="0">
                    <a:pos x="60" y="47"/>
                  </a:cxn>
                  <a:cxn ang="0">
                    <a:pos x="51" y="48"/>
                  </a:cxn>
                  <a:cxn ang="0">
                    <a:pos x="46" y="48"/>
                  </a:cxn>
                  <a:cxn ang="0">
                    <a:pos x="45" y="45"/>
                  </a:cxn>
                  <a:cxn ang="0">
                    <a:pos x="40" y="47"/>
                  </a:cxn>
                  <a:cxn ang="0">
                    <a:pos x="38" y="45"/>
                  </a:cxn>
                  <a:cxn ang="0">
                    <a:pos x="35" y="45"/>
                  </a:cxn>
                  <a:cxn ang="0">
                    <a:pos x="26" y="43"/>
                  </a:cxn>
                  <a:cxn ang="0">
                    <a:pos x="16" y="52"/>
                  </a:cxn>
                  <a:cxn ang="0">
                    <a:pos x="11" y="50"/>
                  </a:cxn>
                  <a:cxn ang="0">
                    <a:pos x="8" y="50"/>
                  </a:cxn>
                  <a:cxn ang="0">
                    <a:pos x="5" y="52"/>
                  </a:cxn>
                  <a:cxn ang="0">
                    <a:pos x="3" y="42"/>
                  </a:cxn>
                  <a:cxn ang="0">
                    <a:pos x="1" y="43"/>
                  </a:cxn>
                  <a:cxn ang="0">
                    <a:pos x="0" y="42"/>
                  </a:cxn>
                </a:cxnLst>
                <a:rect l="0" t="0" r="r" b="b"/>
                <a:pathLst>
                  <a:path w="114" h="83">
                    <a:moveTo>
                      <a:pt x="0" y="42"/>
                    </a:moveTo>
                    <a:lnTo>
                      <a:pt x="0" y="50"/>
                    </a:lnTo>
                    <a:lnTo>
                      <a:pt x="5" y="57"/>
                    </a:lnTo>
                    <a:lnTo>
                      <a:pt x="10" y="73"/>
                    </a:lnTo>
                    <a:lnTo>
                      <a:pt x="81" y="83"/>
                    </a:lnTo>
                    <a:lnTo>
                      <a:pt x="89" y="77"/>
                    </a:lnTo>
                    <a:lnTo>
                      <a:pt x="109" y="18"/>
                    </a:lnTo>
                    <a:lnTo>
                      <a:pt x="114" y="18"/>
                    </a:lnTo>
                    <a:lnTo>
                      <a:pt x="114" y="12"/>
                    </a:lnTo>
                    <a:lnTo>
                      <a:pt x="113" y="9"/>
                    </a:lnTo>
                    <a:lnTo>
                      <a:pt x="111" y="10"/>
                    </a:lnTo>
                    <a:lnTo>
                      <a:pt x="109" y="9"/>
                    </a:lnTo>
                    <a:lnTo>
                      <a:pt x="109" y="9"/>
                    </a:lnTo>
                    <a:lnTo>
                      <a:pt x="108" y="9"/>
                    </a:lnTo>
                    <a:lnTo>
                      <a:pt x="106" y="0"/>
                    </a:lnTo>
                    <a:lnTo>
                      <a:pt x="104" y="0"/>
                    </a:lnTo>
                    <a:lnTo>
                      <a:pt x="104" y="4"/>
                    </a:lnTo>
                    <a:lnTo>
                      <a:pt x="103" y="5"/>
                    </a:lnTo>
                    <a:lnTo>
                      <a:pt x="88" y="14"/>
                    </a:lnTo>
                    <a:lnTo>
                      <a:pt x="88" y="18"/>
                    </a:lnTo>
                    <a:lnTo>
                      <a:pt x="73" y="30"/>
                    </a:lnTo>
                    <a:lnTo>
                      <a:pt x="71" y="33"/>
                    </a:lnTo>
                    <a:lnTo>
                      <a:pt x="73" y="33"/>
                    </a:lnTo>
                    <a:lnTo>
                      <a:pt x="74" y="37"/>
                    </a:lnTo>
                    <a:lnTo>
                      <a:pt x="68" y="42"/>
                    </a:lnTo>
                    <a:lnTo>
                      <a:pt x="66" y="40"/>
                    </a:lnTo>
                    <a:lnTo>
                      <a:pt x="64" y="40"/>
                    </a:lnTo>
                    <a:lnTo>
                      <a:pt x="61" y="40"/>
                    </a:lnTo>
                    <a:lnTo>
                      <a:pt x="61" y="45"/>
                    </a:lnTo>
                    <a:lnTo>
                      <a:pt x="60" y="45"/>
                    </a:lnTo>
                    <a:lnTo>
                      <a:pt x="60" y="47"/>
                    </a:lnTo>
                    <a:lnTo>
                      <a:pt x="51" y="48"/>
                    </a:lnTo>
                    <a:lnTo>
                      <a:pt x="46" y="48"/>
                    </a:lnTo>
                    <a:lnTo>
                      <a:pt x="45" y="45"/>
                    </a:lnTo>
                    <a:lnTo>
                      <a:pt x="40" y="47"/>
                    </a:lnTo>
                    <a:lnTo>
                      <a:pt x="38" y="45"/>
                    </a:lnTo>
                    <a:lnTo>
                      <a:pt x="35" y="45"/>
                    </a:lnTo>
                    <a:lnTo>
                      <a:pt x="26" y="43"/>
                    </a:lnTo>
                    <a:lnTo>
                      <a:pt x="16" y="52"/>
                    </a:lnTo>
                    <a:lnTo>
                      <a:pt x="11" y="50"/>
                    </a:lnTo>
                    <a:lnTo>
                      <a:pt x="8" y="50"/>
                    </a:lnTo>
                    <a:lnTo>
                      <a:pt x="5" y="52"/>
                    </a:lnTo>
                    <a:lnTo>
                      <a:pt x="3" y="42"/>
                    </a:lnTo>
                    <a:lnTo>
                      <a:pt x="1" y="43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41" name="Freeform 86">
                <a:extLst>
                  <a:ext uri="{FF2B5EF4-FFF2-40B4-BE49-F238E27FC236}">
                    <a16:creationId xmlns:a16="http://schemas.microsoft.com/office/drawing/2014/main" xmlns="" id="{41F66C38-F1EE-46E8-BBE5-D9F1E910EF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86060" y="2956363"/>
                <a:ext cx="97392" cy="121398"/>
              </a:xfrm>
              <a:custGeom>
                <a:avLst/>
                <a:gdLst/>
                <a:ahLst/>
                <a:cxnLst>
                  <a:cxn ang="0">
                    <a:pos x="70" y="152"/>
                  </a:cxn>
                  <a:cxn ang="0">
                    <a:pos x="68" y="88"/>
                  </a:cxn>
                  <a:cxn ang="0">
                    <a:pos x="93" y="29"/>
                  </a:cxn>
                  <a:cxn ang="0">
                    <a:pos x="103" y="51"/>
                  </a:cxn>
                  <a:cxn ang="0">
                    <a:pos x="117" y="64"/>
                  </a:cxn>
                  <a:cxn ang="0">
                    <a:pos x="127" y="64"/>
                  </a:cxn>
                  <a:cxn ang="0">
                    <a:pos x="141" y="66"/>
                  </a:cxn>
                  <a:cxn ang="0">
                    <a:pos x="151" y="64"/>
                  </a:cxn>
                  <a:cxn ang="0">
                    <a:pos x="160" y="79"/>
                  </a:cxn>
                  <a:cxn ang="0">
                    <a:pos x="166" y="86"/>
                  </a:cxn>
                  <a:cxn ang="0">
                    <a:pos x="180" y="93"/>
                  </a:cxn>
                  <a:cxn ang="0">
                    <a:pos x="181" y="99"/>
                  </a:cxn>
                  <a:cxn ang="0">
                    <a:pos x="178" y="108"/>
                  </a:cxn>
                  <a:cxn ang="0">
                    <a:pos x="168" y="123"/>
                  </a:cxn>
                  <a:cxn ang="0">
                    <a:pos x="160" y="132"/>
                  </a:cxn>
                  <a:cxn ang="0">
                    <a:pos x="155" y="144"/>
                  </a:cxn>
                  <a:cxn ang="0">
                    <a:pos x="148" y="142"/>
                  </a:cxn>
                  <a:cxn ang="0">
                    <a:pos x="150" y="137"/>
                  </a:cxn>
                  <a:cxn ang="0">
                    <a:pos x="146" y="139"/>
                  </a:cxn>
                  <a:cxn ang="0">
                    <a:pos x="141" y="144"/>
                  </a:cxn>
                  <a:cxn ang="0">
                    <a:pos x="141" y="147"/>
                  </a:cxn>
                  <a:cxn ang="0">
                    <a:pos x="137" y="157"/>
                  </a:cxn>
                  <a:cxn ang="0">
                    <a:pos x="137" y="161"/>
                  </a:cxn>
                  <a:cxn ang="0">
                    <a:pos x="137" y="166"/>
                  </a:cxn>
                  <a:cxn ang="0">
                    <a:pos x="141" y="176"/>
                  </a:cxn>
                  <a:cxn ang="0">
                    <a:pos x="130" y="179"/>
                  </a:cxn>
                  <a:cxn ang="0">
                    <a:pos x="123" y="179"/>
                  </a:cxn>
                  <a:cxn ang="0">
                    <a:pos x="108" y="189"/>
                  </a:cxn>
                  <a:cxn ang="0">
                    <a:pos x="107" y="197"/>
                  </a:cxn>
                  <a:cxn ang="0">
                    <a:pos x="100" y="201"/>
                  </a:cxn>
                  <a:cxn ang="0">
                    <a:pos x="85" y="202"/>
                  </a:cxn>
                  <a:cxn ang="0">
                    <a:pos x="80" y="207"/>
                  </a:cxn>
                  <a:cxn ang="0">
                    <a:pos x="80" y="212"/>
                  </a:cxn>
                  <a:cxn ang="0">
                    <a:pos x="82" y="216"/>
                  </a:cxn>
                  <a:cxn ang="0">
                    <a:pos x="80" y="217"/>
                  </a:cxn>
                  <a:cxn ang="0">
                    <a:pos x="72" y="225"/>
                  </a:cxn>
                  <a:cxn ang="0">
                    <a:pos x="63" y="224"/>
                  </a:cxn>
                  <a:cxn ang="0">
                    <a:pos x="50" y="227"/>
                  </a:cxn>
                  <a:cxn ang="0">
                    <a:pos x="42" y="232"/>
                  </a:cxn>
                  <a:cxn ang="0">
                    <a:pos x="35" y="230"/>
                  </a:cxn>
                  <a:cxn ang="0">
                    <a:pos x="19" y="217"/>
                  </a:cxn>
                  <a:cxn ang="0">
                    <a:pos x="0" y="182"/>
                  </a:cxn>
                  <a:cxn ang="0">
                    <a:pos x="2" y="171"/>
                  </a:cxn>
                  <a:cxn ang="0">
                    <a:pos x="88" y="16"/>
                  </a:cxn>
                  <a:cxn ang="0">
                    <a:pos x="92" y="6"/>
                  </a:cxn>
                  <a:cxn ang="0">
                    <a:pos x="92" y="5"/>
                  </a:cxn>
                  <a:cxn ang="0">
                    <a:pos x="92" y="1"/>
                  </a:cxn>
                  <a:cxn ang="0">
                    <a:pos x="92" y="0"/>
                  </a:cxn>
                  <a:cxn ang="0">
                    <a:pos x="87" y="1"/>
                  </a:cxn>
                  <a:cxn ang="0">
                    <a:pos x="85" y="8"/>
                  </a:cxn>
                  <a:cxn ang="0">
                    <a:pos x="83" y="8"/>
                  </a:cxn>
                  <a:cxn ang="0">
                    <a:pos x="85" y="11"/>
                  </a:cxn>
                  <a:cxn ang="0">
                    <a:pos x="88" y="20"/>
                  </a:cxn>
                </a:cxnLst>
                <a:rect l="0" t="0" r="r" b="b"/>
                <a:pathLst>
                  <a:path w="181" h="232">
                    <a:moveTo>
                      <a:pt x="2" y="171"/>
                    </a:moveTo>
                    <a:lnTo>
                      <a:pt x="70" y="152"/>
                    </a:lnTo>
                    <a:lnTo>
                      <a:pt x="73" y="104"/>
                    </a:lnTo>
                    <a:lnTo>
                      <a:pt x="68" y="88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5" y="41"/>
                    </a:lnTo>
                    <a:lnTo>
                      <a:pt x="103" y="51"/>
                    </a:lnTo>
                    <a:lnTo>
                      <a:pt x="103" y="54"/>
                    </a:lnTo>
                    <a:lnTo>
                      <a:pt x="117" y="64"/>
                    </a:lnTo>
                    <a:lnTo>
                      <a:pt x="123" y="66"/>
                    </a:lnTo>
                    <a:lnTo>
                      <a:pt x="127" y="64"/>
                    </a:lnTo>
                    <a:lnTo>
                      <a:pt x="132" y="64"/>
                    </a:lnTo>
                    <a:lnTo>
                      <a:pt x="141" y="66"/>
                    </a:lnTo>
                    <a:lnTo>
                      <a:pt x="148" y="64"/>
                    </a:lnTo>
                    <a:lnTo>
                      <a:pt x="151" y="64"/>
                    </a:lnTo>
                    <a:lnTo>
                      <a:pt x="158" y="73"/>
                    </a:lnTo>
                    <a:lnTo>
                      <a:pt x="160" y="79"/>
                    </a:lnTo>
                    <a:lnTo>
                      <a:pt x="163" y="83"/>
                    </a:lnTo>
                    <a:lnTo>
                      <a:pt x="166" y="86"/>
                    </a:lnTo>
                    <a:lnTo>
                      <a:pt x="175" y="93"/>
                    </a:lnTo>
                    <a:lnTo>
                      <a:pt x="180" y="93"/>
                    </a:lnTo>
                    <a:lnTo>
                      <a:pt x="181" y="94"/>
                    </a:lnTo>
                    <a:lnTo>
                      <a:pt x="181" y="99"/>
                    </a:lnTo>
                    <a:lnTo>
                      <a:pt x="178" y="104"/>
                    </a:lnTo>
                    <a:lnTo>
                      <a:pt x="178" y="108"/>
                    </a:lnTo>
                    <a:lnTo>
                      <a:pt x="178" y="111"/>
                    </a:lnTo>
                    <a:lnTo>
                      <a:pt x="168" y="123"/>
                    </a:lnTo>
                    <a:lnTo>
                      <a:pt x="163" y="127"/>
                    </a:lnTo>
                    <a:lnTo>
                      <a:pt x="160" y="132"/>
                    </a:lnTo>
                    <a:lnTo>
                      <a:pt x="156" y="136"/>
                    </a:lnTo>
                    <a:lnTo>
                      <a:pt x="155" y="144"/>
                    </a:lnTo>
                    <a:lnTo>
                      <a:pt x="151" y="142"/>
                    </a:lnTo>
                    <a:lnTo>
                      <a:pt x="148" y="142"/>
                    </a:lnTo>
                    <a:lnTo>
                      <a:pt x="150" y="139"/>
                    </a:lnTo>
                    <a:lnTo>
                      <a:pt x="150" y="137"/>
                    </a:lnTo>
                    <a:lnTo>
                      <a:pt x="148" y="137"/>
                    </a:lnTo>
                    <a:lnTo>
                      <a:pt x="146" y="139"/>
                    </a:lnTo>
                    <a:lnTo>
                      <a:pt x="143" y="142"/>
                    </a:lnTo>
                    <a:lnTo>
                      <a:pt x="141" y="144"/>
                    </a:lnTo>
                    <a:lnTo>
                      <a:pt x="143" y="146"/>
                    </a:lnTo>
                    <a:lnTo>
                      <a:pt x="141" y="147"/>
                    </a:lnTo>
                    <a:lnTo>
                      <a:pt x="137" y="154"/>
                    </a:lnTo>
                    <a:lnTo>
                      <a:pt x="137" y="157"/>
                    </a:lnTo>
                    <a:lnTo>
                      <a:pt x="135" y="161"/>
                    </a:lnTo>
                    <a:lnTo>
                      <a:pt x="137" y="161"/>
                    </a:lnTo>
                    <a:lnTo>
                      <a:pt x="138" y="166"/>
                    </a:lnTo>
                    <a:lnTo>
                      <a:pt x="137" y="166"/>
                    </a:lnTo>
                    <a:lnTo>
                      <a:pt x="140" y="174"/>
                    </a:lnTo>
                    <a:lnTo>
                      <a:pt x="141" y="176"/>
                    </a:lnTo>
                    <a:lnTo>
                      <a:pt x="141" y="177"/>
                    </a:lnTo>
                    <a:lnTo>
                      <a:pt x="130" y="179"/>
                    </a:lnTo>
                    <a:lnTo>
                      <a:pt x="127" y="181"/>
                    </a:lnTo>
                    <a:lnTo>
                      <a:pt x="123" y="179"/>
                    </a:lnTo>
                    <a:lnTo>
                      <a:pt x="118" y="179"/>
                    </a:lnTo>
                    <a:lnTo>
                      <a:pt x="108" y="189"/>
                    </a:lnTo>
                    <a:lnTo>
                      <a:pt x="108" y="196"/>
                    </a:lnTo>
                    <a:lnTo>
                      <a:pt x="107" y="197"/>
                    </a:lnTo>
                    <a:lnTo>
                      <a:pt x="102" y="202"/>
                    </a:lnTo>
                    <a:lnTo>
                      <a:pt x="100" y="201"/>
                    </a:lnTo>
                    <a:lnTo>
                      <a:pt x="93" y="202"/>
                    </a:lnTo>
                    <a:lnTo>
                      <a:pt x="85" y="202"/>
                    </a:lnTo>
                    <a:lnTo>
                      <a:pt x="83" y="204"/>
                    </a:lnTo>
                    <a:lnTo>
                      <a:pt x="80" y="207"/>
                    </a:lnTo>
                    <a:lnTo>
                      <a:pt x="80" y="209"/>
                    </a:lnTo>
                    <a:lnTo>
                      <a:pt x="80" y="212"/>
                    </a:lnTo>
                    <a:lnTo>
                      <a:pt x="82" y="212"/>
                    </a:lnTo>
                    <a:lnTo>
                      <a:pt x="82" y="216"/>
                    </a:lnTo>
                    <a:lnTo>
                      <a:pt x="80" y="216"/>
                    </a:lnTo>
                    <a:lnTo>
                      <a:pt x="80" y="217"/>
                    </a:lnTo>
                    <a:lnTo>
                      <a:pt x="75" y="224"/>
                    </a:lnTo>
                    <a:lnTo>
                      <a:pt x="72" y="225"/>
                    </a:lnTo>
                    <a:lnTo>
                      <a:pt x="68" y="222"/>
                    </a:lnTo>
                    <a:lnTo>
                      <a:pt x="63" y="224"/>
                    </a:lnTo>
                    <a:lnTo>
                      <a:pt x="58" y="224"/>
                    </a:lnTo>
                    <a:lnTo>
                      <a:pt x="50" y="227"/>
                    </a:lnTo>
                    <a:lnTo>
                      <a:pt x="45" y="227"/>
                    </a:lnTo>
                    <a:lnTo>
                      <a:pt x="42" y="232"/>
                    </a:lnTo>
                    <a:lnTo>
                      <a:pt x="37" y="232"/>
                    </a:lnTo>
                    <a:lnTo>
                      <a:pt x="35" y="230"/>
                    </a:lnTo>
                    <a:lnTo>
                      <a:pt x="32" y="232"/>
                    </a:lnTo>
                    <a:lnTo>
                      <a:pt x="19" y="217"/>
                    </a:lnTo>
                    <a:lnTo>
                      <a:pt x="22" y="207"/>
                    </a:lnTo>
                    <a:lnTo>
                      <a:pt x="0" y="182"/>
                    </a:lnTo>
                    <a:lnTo>
                      <a:pt x="2" y="171"/>
                    </a:lnTo>
                    <a:lnTo>
                      <a:pt x="2" y="171"/>
                    </a:lnTo>
                    <a:close/>
                    <a:moveTo>
                      <a:pt x="88" y="20"/>
                    </a:moveTo>
                    <a:lnTo>
                      <a:pt x="88" y="16"/>
                    </a:lnTo>
                    <a:lnTo>
                      <a:pt x="90" y="13"/>
                    </a:lnTo>
                    <a:lnTo>
                      <a:pt x="92" y="6"/>
                    </a:lnTo>
                    <a:lnTo>
                      <a:pt x="90" y="6"/>
                    </a:lnTo>
                    <a:lnTo>
                      <a:pt x="92" y="5"/>
                    </a:lnTo>
                    <a:lnTo>
                      <a:pt x="90" y="3"/>
                    </a:lnTo>
                    <a:lnTo>
                      <a:pt x="92" y="1"/>
                    </a:lnTo>
                    <a:lnTo>
                      <a:pt x="92" y="1"/>
                    </a:lnTo>
                    <a:lnTo>
                      <a:pt x="92" y="0"/>
                    </a:lnTo>
                    <a:lnTo>
                      <a:pt x="90" y="1"/>
                    </a:lnTo>
                    <a:lnTo>
                      <a:pt x="87" y="1"/>
                    </a:lnTo>
                    <a:lnTo>
                      <a:pt x="87" y="6"/>
                    </a:lnTo>
                    <a:lnTo>
                      <a:pt x="85" y="8"/>
                    </a:lnTo>
                    <a:lnTo>
                      <a:pt x="83" y="6"/>
                    </a:lnTo>
                    <a:lnTo>
                      <a:pt x="83" y="8"/>
                    </a:lnTo>
                    <a:lnTo>
                      <a:pt x="83" y="11"/>
                    </a:lnTo>
                    <a:lnTo>
                      <a:pt x="85" y="11"/>
                    </a:lnTo>
                    <a:lnTo>
                      <a:pt x="87" y="20"/>
                    </a:lnTo>
                    <a:lnTo>
                      <a:pt x="88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42" name="Freeform 87">
                <a:extLst>
                  <a:ext uri="{FF2B5EF4-FFF2-40B4-BE49-F238E27FC236}">
                    <a16:creationId xmlns:a16="http://schemas.microsoft.com/office/drawing/2014/main" xmlns="" id="{7077FF4F-3166-4489-98EA-4082A37447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5122" y="3045595"/>
                <a:ext cx="157326" cy="85082"/>
              </a:xfrm>
              <a:custGeom>
                <a:avLst/>
                <a:gdLst/>
                <a:ahLst/>
                <a:cxnLst>
                  <a:cxn ang="0">
                    <a:pos x="7" y="63"/>
                  </a:cxn>
                  <a:cxn ang="0">
                    <a:pos x="14" y="59"/>
                  </a:cxn>
                  <a:cxn ang="0">
                    <a:pos x="15" y="50"/>
                  </a:cxn>
                  <a:cxn ang="0">
                    <a:pos x="25" y="36"/>
                  </a:cxn>
                  <a:cxn ang="0">
                    <a:pos x="49" y="41"/>
                  </a:cxn>
                  <a:cxn ang="0">
                    <a:pos x="90" y="59"/>
                  </a:cxn>
                  <a:cxn ang="0">
                    <a:pos x="135" y="25"/>
                  </a:cxn>
                  <a:cxn ang="0">
                    <a:pos x="226" y="11"/>
                  </a:cxn>
                  <a:cxn ang="0">
                    <a:pos x="245" y="46"/>
                  </a:cxn>
                  <a:cxn ang="0">
                    <a:pos x="253" y="61"/>
                  </a:cxn>
                  <a:cxn ang="0">
                    <a:pos x="236" y="73"/>
                  </a:cxn>
                  <a:cxn ang="0">
                    <a:pos x="236" y="79"/>
                  </a:cxn>
                  <a:cxn ang="0">
                    <a:pos x="238" y="84"/>
                  </a:cxn>
                  <a:cxn ang="0">
                    <a:pos x="221" y="89"/>
                  </a:cxn>
                  <a:cxn ang="0">
                    <a:pos x="198" y="96"/>
                  </a:cxn>
                  <a:cxn ang="0">
                    <a:pos x="168" y="106"/>
                  </a:cxn>
                  <a:cxn ang="0">
                    <a:pos x="162" y="108"/>
                  </a:cxn>
                  <a:cxn ang="0">
                    <a:pos x="150" y="121"/>
                  </a:cxn>
                  <a:cxn ang="0">
                    <a:pos x="145" y="119"/>
                  </a:cxn>
                  <a:cxn ang="0">
                    <a:pos x="138" y="123"/>
                  </a:cxn>
                  <a:cxn ang="0">
                    <a:pos x="132" y="119"/>
                  </a:cxn>
                  <a:cxn ang="0">
                    <a:pos x="123" y="129"/>
                  </a:cxn>
                  <a:cxn ang="0">
                    <a:pos x="110" y="131"/>
                  </a:cxn>
                  <a:cxn ang="0">
                    <a:pos x="93" y="134"/>
                  </a:cxn>
                  <a:cxn ang="0">
                    <a:pos x="85" y="133"/>
                  </a:cxn>
                  <a:cxn ang="0">
                    <a:pos x="82" y="133"/>
                  </a:cxn>
                  <a:cxn ang="0">
                    <a:pos x="72" y="136"/>
                  </a:cxn>
                  <a:cxn ang="0">
                    <a:pos x="67" y="143"/>
                  </a:cxn>
                  <a:cxn ang="0">
                    <a:pos x="57" y="149"/>
                  </a:cxn>
                  <a:cxn ang="0">
                    <a:pos x="50" y="148"/>
                  </a:cxn>
                  <a:cxn ang="0">
                    <a:pos x="42" y="152"/>
                  </a:cxn>
                  <a:cxn ang="0">
                    <a:pos x="34" y="151"/>
                  </a:cxn>
                  <a:cxn ang="0">
                    <a:pos x="27" y="149"/>
                  </a:cxn>
                  <a:cxn ang="0">
                    <a:pos x="20" y="138"/>
                  </a:cxn>
                  <a:cxn ang="0">
                    <a:pos x="20" y="131"/>
                  </a:cxn>
                  <a:cxn ang="0">
                    <a:pos x="14" y="119"/>
                  </a:cxn>
                  <a:cxn ang="0">
                    <a:pos x="5" y="93"/>
                  </a:cxn>
                  <a:cxn ang="0">
                    <a:pos x="2" y="89"/>
                  </a:cxn>
                  <a:cxn ang="0">
                    <a:pos x="4" y="86"/>
                  </a:cxn>
                  <a:cxn ang="0">
                    <a:pos x="7" y="84"/>
                  </a:cxn>
                  <a:cxn ang="0">
                    <a:pos x="5" y="66"/>
                  </a:cxn>
                  <a:cxn ang="0">
                    <a:pos x="4" y="63"/>
                  </a:cxn>
                  <a:cxn ang="0">
                    <a:pos x="241" y="161"/>
                  </a:cxn>
                  <a:cxn ang="0">
                    <a:pos x="241" y="164"/>
                  </a:cxn>
                  <a:cxn ang="0">
                    <a:pos x="236" y="162"/>
                  </a:cxn>
                  <a:cxn ang="0">
                    <a:pos x="268" y="154"/>
                  </a:cxn>
                  <a:cxn ang="0">
                    <a:pos x="271" y="149"/>
                  </a:cxn>
                  <a:cxn ang="0">
                    <a:pos x="276" y="152"/>
                  </a:cxn>
                  <a:cxn ang="0">
                    <a:pos x="283" y="151"/>
                  </a:cxn>
                  <a:cxn ang="0">
                    <a:pos x="291" y="152"/>
                  </a:cxn>
                  <a:cxn ang="0">
                    <a:pos x="294" y="154"/>
                  </a:cxn>
                  <a:cxn ang="0">
                    <a:pos x="289" y="157"/>
                  </a:cxn>
                  <a:cxn ang="0">
                    <a:pos x="276" y="161"/>
                  </a:cxn>
                  <a:cxn ang="0">
                    <a:pos x="269" y="157"/>
                  </a:cxn>
                </a:cxnLst>
                <a:rect l="0" t="0" r="r" b="b"/>
                <a:pathLst>
                  <a:path w="294" h="164">
                    <a:moveTo>
                      <a:pt x="4" y="63"/>
                    </a:moveTo>
                    <a:lnTo>
                      <a:pt x="7" y="63"/>
                    </a:lnTo>
                    <a:lnTo>
                      <a:pt x="12" y="64"/>
                    </a:lnTo>
                    <a:lnTo>
                      <a:pt x="14" y="59"/>
                    </a:lnTo>
                    <a:lnTo>
                      <a:pt x="20" y="56"/>
                    </a:lnTo>
                    <a:lnTo>
                      <a:pt x="15" y="50"/>
                    </a:lnTo>
                    <a:lnTo>
                      <a:pt x="19" y="38"/>
                    </a:lnTo>
                    <a:lnTo>
                      <a:pt x="25" y="36"/>
                    </a:lnTo>
                    <a:lnTo>
                      <a:pt x="34" y="41"/>
                    </a:lnTo>
                    <a:lnTo>
                      <a:pt x="49" y="41"/>
                    </a:lnTo>
                    <a:lnTo>
                      <a:pt x="69" y="50"/>
                    </a:lnTo>
                    <a:lnTo>
                      <a:pt x="90" y="59"/>
                    </a:lnTo>
                    <a:lnTo>
                      <a:pt x="92" y="79"/>
                    </a:lnTo>
                    <a:lnTo>
                      <a:pt x="135" y="25"/>
                    </a:lnTo>
                    <a:lnTo>
                      <a:pt x="228" y="0"/>
                    </a:lnTo>
                    <a:lnTo>
                      <a:pt x="226" y="11"/>
                    </a:lnTo>
                    <a:lnTo>
                      <a:pt x="248" y="36"/>
                    </a:lnTo>
                    <a:lnTo>
                      <a:pt x="245" y="46"/>
                    </a:lnTo>
                    <a:lnTo>
                      <a:pt x="258" y="61"/>
                    </a:lnTo>
                    <a:lnTo>
                      <a:pt x="253" y="61"/>
                    </a:lnTo>
                    <a:lnTo>
                      <a:pt x="245" y="64"/>
                    </a:lnTo>
                    <a:lnTo>
                      <a:pt x="236" y="73"/>
                    </a:lnTo>
                    <a:lnTo>
                      <a:pt x="235" y="78"/>
                    </a:lnTo>
                    <a:lnTo>
                      <a:pt x="236" y="79"/>
                    </a:lnTo>
                    <a:lnTo>
                      <a:pt x="236" y="81"/>
                    </a:lnTo>
                    <a:lnTo>
                      <a:pt x="238" y="84"/>
                    </a:lnTo>
                    <a:lnTo>
                      <a:pt x="226" y="86"/>
                    </a:lnTo>
                    <a:lnTo>
                      <a:pt x="221" y="89"/>
                    </a:lnTo>
                    <a:lnTo>
                      <a:pt x="213" y="94"/>
                    </a:lnTo>
                    <a:lnTo>
                      <a:pt x="198" y="96"/>
                    </a:lnTo>
                    <a:lnTo>
                      <a:pt x="195" y="99"/>
                    </a:lnTo>
                    <a:lnTo>
                      <a:pt x="168" y="106"/>
                    </a:lnTo>
                    <a:lnTo>
                      <a:pt x="167" y="106"/>
                    </a:lnTo>
                    <a:lnTo>
                      <a:pt x="162" y="108"/>
                    </a:lnTo>
                    <a:lnTo>
                      <a:pt x="157" y="116"/>
                    </a:lnTo>
                    <a:lnTo>
                      <a:pt x="150" y="121"/>
                    </a:lnTo>
                    <a:lnTo>
                      <a:pt x="147" y="121"/>
                    </a:lnTo>
                    <a:lnTo>
                      <a:pt x="145" y="119"/>
                    </a:lnTo>
                    <a:lnTo>
                      <a:pt x="142" y="121"/>
                    </a:lnTo>
                    <a:lnTo>
                      <a:pt x="138" y="123"/>
                    </a:lnTo>
                    <a:lnTo>
                      <a:pt x="135" y="119"/>
                    </a:lnTo>
                    <a:lnTo>
                      <a:pt x="132" y="119"/>
                    </a:lnTo>
                    <a:lnTo>
                      <a:pt x="123" y="126"/>
                    </a:lnTo>
                    <a:lnTo>
                      <a:pt x="123" y="129"/>
                    </a:lnTo>
                    <a:lnTo>
                      <a:pt x="120" y="131"/>
                    </a:lnTo>
                    <a:lnTo>
                      <a:pt x="110" y="131"/>
                    </a:lnTo>
                    <a:lnTo>
                      <a:pt x="98" y="136"/>
                    </a:lnTo>
                    <a:lnTo>
                      <a:pt x="93" y="134"/>
                    </a:lnTo>
                    <a:lnTo>
                      <a:pt x="93" y="133"/>
                    </a:lnTo>
                    <a:lnTo>
                      <a:pt x="85" y="133"/>
                    </a:lnTo>
                    <a:lnTo>
                      <a:pt x="85" y="133"/>
                    </a:lnTo>
                    <a:lnTo>
                      <a:pt x="82" y="133"/>
                    </a:lnTo>
                    <a:lnTo>
                      <a:pt x="78" y="133"/>
                    </a:lnTo>
                    <a:lnTo>
                      <a:pt x="72" y="136"/>
                    </a:lnTo>
                    <a:lnTo>
                      <a:pt x="69" y="143"/>
                    </a:lnTo>
                    <a:lnTo>
                      <a:pt x="67" y="143"/>
                    </a:lnTo>
                    <a:lnTo>
                      <a:pt x="62" y="148"/>
                    </a:lnTo>
                    <a:lnTo>
                      <a:pt x="57" y="149"/>
                    </a:lnTo>
                    <a:lnTo>
                      <a:pt x="55" y="148"/>
                    </a:lnTo>
                    <a:lnTo>
                      <a:pt x="50" y="148"/>
                    </a:lnTo>
                    <a:lnTo>
                      <a:pt x="45" y="151"/>
                    </a:lnTo>
                    <a:lnTo>
                      <a:pt x="42" y="152"/>
                    </a:lnTo>
                    <a:lnTo>
                      <a:pt x="35" y="151"/>
                    </a:lnTo>
                    <a:lnTo>
                      <a:pt x="34" y="151"/>
                    </a:lnTo>
                    <a:lnTo>
                      <a:pt x="29" y="152"/>
                    </a:lnTo>
                    <a:lnTo>
                      <a:pt x="27" y="149"/>
                    </a:lnTo>
                    <a:lnTo>
                      <a:pt x="25" y="143"/>
                    </a:lnTo>
                    <a:lnTo>
                      <a:pt x="20" y="138"/>
                    </a:lnTo>
                    <a:lnTo>
                      <a:pt x="17" y="133"/>
                    </a:lnTo>
                    <a:lnTo>
                      <a:pt x="20" y="131"/>
                    </a:lnTo>
                    <a:lnTo>
                      <a:pt x="20" y="124"/>
                    </a:lnTo>
                    <a:lnTo>
                      <a:pt x="14" y="119"/>
                    </a:lnTo>
                    <a:lnTo>
                      <a:pt x="10" y="99"/>
                    </a:lnTo>
                    <a:lnTo>
                      <a:pt x="5" y="93"/>
                    </a:lnTo>
                    <a:lnTo>
                      <a:pt x="4" y="89"/>
                    </a:lnTo>
                    <a:lnTo>
                      <a:pt x="2" y="89"/>
                    </a:lnTo>
                    <a:lnTo>
                      <a:pt x="0" y="86"/>
                    </a:lnTo>
                    <a:lnTo>
                      <a:pt x="4" y="86"/>
                    </a:lnTo>
                    <a:lnTo>
                      <a:pt x="4" y="84"/>
                    </a:lnTo>
                    <a:lnTo>
                      <a:pt x="7" y="84"/>
                    </a:lnTo>
                    <a:lnTo>
                      <a:pt x="7" y="78"/>
                    </a:lnTo>
                    <a:lnTo>
                      <a:pt x="5" y="66"/>
                    </a:lnTo>
                    <a:lnTo>
                      <a:pt x="4" y="63"/>
                    </a:lnTo>
                    <a:lnTo>
                      <a:pt x="4" y="63"/>
                    </a:lnTo>
                    <a:close/>
                    <a:moveTo>
                      <a:pt x="236" y="162"/>
                    </a:moveTo>
                    <a:lnTo>
                      <a:pt x="241" y="161"/>
                    </a:lnTo>
                    <a:lnTo>
                      <a:pt x="248" y="164"/>
                    </a:lnTo>
                    <a:lnTo>
                      <a:pt x="241" y="164"/>
                    </a:lnTo>
                    <a:lnTo>
                      <a:pt x="236" y="162"/>
                    </a:lnTo>
                    <a:lnTo>
                      <a:pt x="236" y="162"/>
                    </a:lnTo>
                    <a:close/>
                    <a:moveTo>
                      <a:pt x="266" y="156"/>
                    </a:moveTo>
                    <a:lnTo>
                      <a:pt x="268" y="154"/>
                    </a:lnTo>
                    <a:lnTo>
                      <a:pt x="269" y="151"/>
                    </a:lnTo>
                    <a:lnTo>
                      <a:pt x="271" y="149"/>
                    </a:lnTo>
                    <a:lnTo>
                      <a:pt x="274" y="149"/>
                    </a:lnTo>
                    <a:lnTo>
                      <a:pt x="276" y="152"/>
                    </a:lnTo>
                    <a:lnTo>
                      <a:pt x="279" y="152"/>
                    </a:lnTo>
                    <a:lnTo>
                      <a:pt x="283" y="151"/>
                    </a:lnTo>
                    <a:lnTo>
                      <a:pt x="288" y="151"/>
                    </a:lnTo>
                    <a:lnTo>
                      <a:pt x="291" y="152"/>
                    </a:lnTo>
                    <a:lnTo>
                      <a:pt x="294" y="152"/>
                    </a:lnTo>
                    <a:lnTo>
                      <a:pt x="294" y="154"/>
                    </a:lnTo>
                    <a:lnTo>
                      <a:pt x="293" y="156"/>
                    </a:lnTo>
                    <a:lnTo>
                      <a:pt x="289" y="157"/>
                    </a:lnTo>
                    <a:lnTo>
                      <a:pt x="284" y="159"/>
                    </a:lnTo>
                    <a:lnTo>
                      <a:pt x="276" y="161"/>
                    </a:lnTo>
                    <a:lnTo>
                      <a:pt x="271" y="159"/>
                    </a:lnTo>
                    <a:lnTo>
                      <a:pt x="269" y="157"/>
                    </a:lnTo>
                    <a:lnTo>
                      <a:pt x="266" y="15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43" name="Freeform 94">
                <a:extLst>
                  <a:ext uri="{FF2B5EF4-FFF2-40B4-BE49-F238E27FC236}">
                    <a16:creationId xmlns:a16="http://schemas.microsoft.com/office/drawing/2014/main" xmlns="" id="{932B34D2-8571-4568-A88D-4E86DCCEB0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9180" y="3028994"/>
                <a:ext cx="29967" cy="23865"/>
              </a:xfrm>
              <a:custGeom>
                <a:avLst/>
                <a:gdLst/>
                <a:ahLst/>
                <a:cxnLst>
                  <a:cxn ang="0">
                    <a:pos x="50" y="2"/>
                  </a:cxn>
                  <a:cxn ang="0">
                    <a:pos x="45" y="0"/>
                  </a:cxn>
                  <a:cxn ang="0">
                    <a:pos x="42" y="2"/>
                  </a:cxn>
                  <a:cxn ang="0">
                    <a:pos x="42" y="2"/>
                  </a:cxn>
                  <a:cxn ang="0">
                    <a:pos x="38" y="0"/>
                  </a:cxn>
                  <a:cxn ang="0">
                    <a:pos x="33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3" y="2"/>
                  </a:cxn>
                  <a:cxn ang="0">
                    <a:pos x="18" y="5"/>
                  </a:cxn>
                  <a:cxn ang="0">
                    <a:pos x="15" y="5"/>
                  </a:cxn>
                  <a:cxn ang="0">
                    <a:pos x="13" y="8"/>
                  </a:cxn>
                  <a:cxn ang="0">
                    <a:pos x="5" y="13"/>
                  </a:cxn>
                  <a:cxn ang="0">
                    <a:pos x="0" y="18"/>
                  </a:cxn>
                  <a:cxn ang="0">
                    <a:pos x="2" y="23"/>
                  </a:cxn>
                  <a:cxn ang="0">
                    <a:pos x="2" y="32"/>
                  </a:cxn>
                  <a:cxn ang="0">
                    <a:pos x="5" y="35"/>
                  </a:cxn>
                  <a:cxn ang="0">
                    <a:pos x="5" y="38"/>
                  </a:cxn>
                  <a:cxn ang="0">
                    <a:pos x="8" y="42"/>
                  </a:cxn>
                  <a:cxn ang="0">
                    <a:pos x="13" y="42"/>
                  </a:cxn>
                  <a:cxn ang="0">
                    <a:pos x="17" y="43"/>
                  </a:cxn>
                  <a:cxn ang="0">
                    <a:pos x="20" y="43"/>
                  </a:cxn>
                  <a:cxn ang="0">
                    <a:pos x="25" y="47"/>
                  </a:cxn>
                  <a:cxn ang="0">
                    <a:pos x="28" y="45"/>
                  </a:cxn>
                  <a:cxn ang="0">
                    <a:pos x="30" y="40"/>
                  </a:cxn>
                  <a:cxn ang="0">
                    <a:pos x="33" y="40"/>
                  </a:cxn>
                  <a:cxn ang="0">
                    <a:pos x="37" y="42"/>
                  </a:cxn>
                  <a:cxn ang="0">
                    <a:pos x="40" y="37"/>
                  </a:cxn>
                  <a:cxn ang="0">
                    <a:pos x="40" y="35"/>
                  </a:cxn>
                  <a:cxn ang="0">
                    <a:pos x="45" y="33"/>
                  </a:cxn>
                  <a:cxn ang="0">
                    <a:pos x="48" y="32"/>
                  </a:cxn>
                  <a:cxn ang="0">
                    <a:pos x="48" y="27"/>
                  </a:cxn>
                  <a:cxn ang="0">
                    <a:pos x="50" y="20"/>
                  </a:cxn>
                  <a:cxn ang="0">
                    <a:pos x="53" y="18"/>
                  </a:cxn>
                  <a:cxn ang="0">
                    <a:pos x="53" y="15"/>
                  </a:cxn>
                  <a:cxn ang="0">
                    <a:pos x="57" y="10"/>
                  </a:cxn>
                  <a:cxn ang="0">
                    <a:pos x="55" y="5"/>
                  </a:cxn>
                  <a:cxn ang="0">
                    <a:pos x="50" y="2"/>
                  </a:cxn>
                </a:cxnLst>
                <a:rect l="0" t="0" r="r" b="b"/>
                <a:pathLst>
                  <a:path w="57" h="47">
                    <a:moveTo>
                      <a:pt x="50" y="2"/>
                    </a:moveTo>
                    <a:lnTo>
                      <a:pt x="45" y="0"/>
                    </a:lnTo>
                    <a:lnTo>
                      <a:pt x="42" y="2"/>
                    </a:lnTo>
                    <a:lnTo>
                      <a:pt x="42" y="2"/>
                    </a:lnTo>
                    <a:lnTo>
                      <a:pt x="38" y="0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3" y="2"/>
                    </a:lnTo>
                    <a:lnTo>
                      <a:pt x="18" y="5"/>
                    </a:lnTo>
                    <a:lnTo>
                      <a:pt x="15" y="5"/>
                    </a:lnTo>
                    <a:lnTo>
                      <a:pt x="13" y="8"/>
                    </a:lnTo>
                    <a:lnTo>
                      <a:pt x="5" y="13"/>
                    </a:lnTo>
                    <a:lnTo>
                      <a:pt x="0" y="18"/>
                    </a:lnTo>
                    <a:lnTo>
                      <a:pt x="2" y="23"/>
                    </a:lnTo>
                    <a:lnTo>
                      <a:pt x="2" y="32"/>
                    </a:lnTo>
                    <a:lnTo>
                      <a:pt x="5" y="35"/>
                    </a:lnTo>
                    <a:lnTo>
                      <a:pt x="5" y="38"/>
                    </a:lnTo>
                    <a:lnTo>
                      <a:pt x="8" y="42"/>
                    </a:lnTo>
                    <a:lnTo>
                      <a:pt x="13" y="42"/>
                    </a:lnTo>
                    <a:lnTo>
                      <a:pt x="17" y="43"/>
                    </a:lnTo>
                    <a:lnTo>
                      <a:pt x="20" y="43"/>
                    </a:lnTo>
                    <a:lnTo>
                      <a:pt x="25" y="47"/>
                    </a:lnTo>
                    <a:lnTo>
                      <a:pt x="28" y="45"/>
                    </a:lnTo>
                    <a:lnTo>
                      <a:pt x="30" y="40"/>
                    </a:lnTo>
                    <a:lnTo>
                      <a:pt x="33" y="40"/>
                    </a:lnTo>
                    <a:lnTo>
                      <a:pt x="37" y="42"/>
                    </a:lnTo>
                    <a:lnTo>
                      <a:pt x="40" y="37"/>
                    </a:lnTo>
                    <a:lnTo>
                      <a:pt x="40" y="35"/>
                    </a:lnTo>
                    <a:lnTo>
                      <a:pt x="45" y="33"/>
                    </a:lnTo>
                    <a:lnTo>
                      <a:pt x="48" y="32"/>
                    </a:lnTo>
                    <a:lnTo>
                      <a:pt x="48" y="27"/>
                    </a:lnTo>
                    <a:lnTo>
                      <a:pt x="50" y="20"/>
                    </a:lnTo>
                    <a:lnTo>
                      <a:pt x="53" y="18"/>
                    </a:lnTo>
                    <a:lnTo>
                      <a:pt x="53" y="15"/>
                    </a:lnTo>
                    <a:lnTo>
                      <a:pt x="57" y="10"/>
                    </a:lnTo>
                    <a:lnTo>
                      <a:pt x="55" y="5"/>
                    </a:lnTo>
                    <a:lnTo>
                      <a:pt x="50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44" name="Freeform 95">
                <a:extLst>
                  <a:ext uri="{FF2B5EF4-FFF2-40B4-BE49-F238E27FC236}">
                    <a16:creationId xmlns:a16="http://schemas.microsoft.com/office/drawing/2014/main" xmlns="" id="{9C45068C-1091-4D73-925A-BD1187131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878" y="2506050"/>
                <a:ext cx="795194" cy="520869"/>
              </a:xfrm>
              <a:custGeom>
                <a:avLst/>
                <a:gdLst/>
                <a:ahLst/>
                <a:cxnLst>
                  <a:cxn ang="0">
                    <a:pos x="1435" y="174"/>
                  </a:cxn>
                  <a:cxn ang="0">
                    <a:pos x="1385" y="158"/>
                  </a:cxn>
                  <a:cxn ang="0">
                    <a:pos x="1343" y="129"/>
                  </a:cxn>
                  <a:cxn ang="0">
                    <a:pos x="1287" y="114"/>
                  </a:cxn>
                  <a:cxn ang="0">
                    <a:pos x="1242" y="50"/>
                  </a:cxn>
                  <a:cxn ang="0">
                    <a:pos x="1206" y="13"/>
                  </a:cxn>
                  <a:cxn ang="0">
                    <a:pos x="1141" y="2"/>
                  </a:cxn>
                  <a:cxn ang="0">
                    <a:pos x="1081" y="40"/>
                  </a:cxn>
                  <a:cxn ang="0">
                    <a:pos x="1096" y="101"/>
                  </a:cxn>
                  <a:cxn ang="0">
                    <a:pos x="1049" y="148"/>
                  </a:cxn>
                  <a:cxn ang="0">
                    <a:pos x="1147" y="237"/>
                  </a:cxn>
                  <a:cxn ang="0">
                    <a:pos x="1083" y="284"/>
                  </a:cxn>
                  <a:cxn ang="0">
                    <a:pos x="980" y="335"/>
                  </a:cxn>
                  <a:cxn ang="0">
                    <a:pos x="853" y="430"/>
                  </a:cxn>
                  <a:cxn ang="0">
                    <a:pos x="646" y="408"/>
                  </a:cxn>
                  <a:cxn ang="0">
                    <a:pos x="551" y="340"/>
                  </a:cxn>
                  <a:cxn ang="0">
                    <a:pos x="480" y="274"/>
                  </a:cxn>
                  <a:cxn ang="0">
                    <a:pos x="415" y="246"/>
                  </a:cxn>
                  <a:cxn ang="0">
                    <a:pos x="367" y="249"/>
                  </a:cxn>
                  <a:cxn ang="0">
                    <a:pos x="304" y="335"/>
                  </a:cxn>
                  <a:cxn ang="0">
                    <a:pos x="267" y="372"/>
                  </a:cxn>
                  <a:cxn ang="0">
                    <a:pos x="202" y="420"/>
                  </a:cxn>
                  <a:cxn ang="0">
                    <a:pos x="66" y="440"/>
                  </a:cxn>
                  <a:cxn ang="0">
                    <a:pos x="43" y="492"/>
                  </a:cxn>
                  <a:cxn ang="0">
                    <a:pos x="21" y="568"/>
                  </a:cxn>
                  <a:cxn ang="0">
                    <a:pos x="71" y="571"/>
                  </a:cxn>
                  <a:cxn ang="0">
                    <a:pos x="132" y="593"/>
                  </a:cxn>
                  <a:cxn ang="0">
                    <a:pos x="217" y="609"/>
                  </a:cxn>
                  <a:cxn ang="0">
                    <a:pos x="295" y="711"/>
                  </a:cxn>
                  <a:cxn ang="0">
                    <a:pos x="352" y="766"/>
                  </a:cxn>
                  <a:cxn ang="0">
                    <a:pos x="443" y="791"/>
                  </a:cxn>
                  <a:cxn ang="0">
                    <a:pos x="546" y="820"/>
                  </a:cxn>
                  <a:cxn ang="0">
                    <a:pos x="651" y="812"/>
                  </a:cxn>
                  <a:cxn ang="0">
                    <a:pos x="737" y="792"/>
                  </a:cxn>
                  <a:cxn ang="0">
                    <a:pos x="797" y="869"/>
                  </a:cxn>
                  <a:cxn ang="0">
                    <a:pos x="809" y="923"/>
                  </a:cxn>
                  <a:cxn ang="0">
                    <a:pos x="845" y="975"/>
                  </a:cxn>
                  <a:cxn ang="0">
                    <a:pos x="900" y="953"/>
                  </a:cxn>
                  <a:cxn ang="0">
                    <a:pos x="978" y="933"/>
                  </a:cxn>
                  <a:cxn ang="0">
                    <a:pos x="1048" y="973"/>
                  </a:cxn>
                  <a:cxn ang="0">
                    <a:pos x="1089" y="1003"/>
                  </a:cxn>
                  <a:cxn ang="0">
                    <a:pos x="1104" y="980"/>
                  </a:cxn>
                  <a:cxn ang="0">
                    <a:pos x="1166" y="947"/>
                  </a:cxn>
                  <a:cxn ang="0">
                    <a:pos x="1214" y="943"/>
                  </a:cxn>
                  <a:cxn ang="0">
                    <a:pos x="1259" y="913"/>
                  </a:cxn>
                  <a:cxn ang="0">
                    <a:pos x="1289" y="885"/>
                  </a:cxn>
                  <a:cxn ang="0">
                    <a:pos x="1299" y="864"/>
                  </a:cxn>
                  <a:cxn ang="0">
                    <a:pos x="1310" y="830"/>
                  </a:cxn>
                  <a:cxn ang="0">
                    <a:pos x="1337" y="792"/>
                  </a:cxn>
                  <a:cxn ang="0">
                    <a:pos x="1342" y="756"/>
                  </a:cxn>
                  <a:cxn ang="0">
                    <a:pos x="1290" y="739"/>
                  </a:cxn>
                  <a:cxn ang="0">
                    <a:pos x="1257" y="688"/>
                  </a:cxn>
                  <a:cxn ang="0">
                    <a:pos x="1315" y="683"/>
                  </a:cxn>
                  <a:cxn ang="0">
                    <a:pos x="1250" y="586"/>
                  </a:cxn>
                  <a:cxn ang="0">
                    <a:pos x="1310" y="548"/>
                  </a:cxn>
                  <a:cxn ang="0">
                    <a:pos x="1249" y="526"/>
                  </a:cxn>
                  <a:cxn ang="0">
                    <a:pos x="1184" y="511"/>
                  </a:cxn>
                  <a:cxn ang="0">
                    <a:pos x="1234" y="448"/>
                  </a:cxn>
                  <a:cxn ang="0">
                    <a:pos x="1265" y="473"/>
                  </a:cxn>
                  <a:cxn ang="0">
                    <a:pos x="1287" y="473"/>
                  </a:cxn>
                  <a:cxn ang="0">
                    <a:pos x="1451" y="344"/>
                  </a:cxn>
                  <a:cxn ang="0">
                    <a:pos x="1451" y="266"/>
                  </a:cxn>
                  <a:cxn ang="0">
                    <a:pos x="1485" y="229"/>
                  </a:cxn>
                </a:cxnLst>
                <a:rect l="0" t="0" r="r" b="b"/>
                <a:pathLst>
                  <a:path w="1486" h="1005">
                    <a:moveTo>
                      <a:pt x="1483" y="176"/>
                    </a:moveTo>
                    <a:lnTo>
                      <a:pt x="1481" y="174"/>
                    </a:lnTo>
                    <a:lnTo>
                      <a:pt x="1481" y="171"/>
                    </a:lnTo>
                    <a:lnTo>
                      <a:pt x="1476" y="166"/>
                    </a:lnTo>
                    <a:lnTo>
                      <a:pt x="1476" y="164"/>
                    </a:lnTo>
                    <a:lnTo>
                      <a:pt x="1478" y="163"/>
                    </a:lnTo>
                    <a:lnTo>
                      <a:pt x="1476" y="158"/>
                    </a:lnTo>
                    <a:lnTo>
                      <a:pt x="1475" y="156"/>
                    </a:lnTo>
                    <a:lnTo>
                      <a:pt x="1470" y="156"/>
                    </a:lnTo>
                    <a:lnTo>
                      <a:pt x="1468" y="154"/>
                    </a:lnTo>
                    <a:lnTo>
                      <a:pt x="1463" y="153"/>
                    </a:lnTo>
                    <a:lnTo>
                      <a:pt x="1461" y="154"/>
                    </a:lnTo>
                    <a:lnTo>
                      <a:pt x="1456" y="154"/>
                    </a:lnTo>
                    <a:lnTo>
                      <a:pt x="1455" y="158"/>
                    </a:lnTo>
                    <a:lnTo>
                      <a:pt x="1453" y="161"/>
                    </a:lnTo>
                    <a:lnTo>
                      <a:pt x="1451" y="161"/>
                    </a:lnTo>
                    <a:lnTo>
                      <a:pt x="1448" y="161"/>
                    </a:lnTo>
                    <a:lnTo>
                      <a:pt x="1448" y="166"/>
                    </a:lnTo>
                    <a:lnTo>
                      <a:pt x="1443" y="166"/>
                    </a:lnTo>
                    <a:lnTo>
                      <a:pt x="1440" y="166"/>
                    </a:lnTo>
                    <a:lnTo>
                      <a:pt x="1438" y="169"/>
                    </a:lnTo>
                    <a:lnTo>
                      <a:pt x="1438" y="173"/>
                    </a:lnTo>
                    <a:lnTo>
                      <a:pt x="1435" y="174"/>
                    </a:lnTo>
                    <a:lnTo>
                      <a:pt x="1433" y="179"/>
                    </a:lnTo>
                    <a:lnTo>
                      <a:pt x="1433" y="181"/>
                    </a:lnTo>
                    <a:lnTo>
                      <a:pt x="1431" y="183"/>
                    </a:lnTo>
                    <a:lnTo>
                      <a:pt x="1428" y="184"/>
                    </a:lnTo>
                    <a:lnTo>
                      <a:pt x="1421" y="186"/>
                    </a:lnTo>
                    <a:lnTo>
                      <a:pt x="1420" y="186"/>
                    </a:lnTo>
                    <a:lnTo>
                      <a:pt x="1415" y="186"/>
                    </a:lnTo>
                    <a:lnTo>
                      <a:pt x="1413" y="188"/>
                    </a:lnTo>
                    <a:lnTo>
                      <a:pt x="1412" y="189"/>
                    </a:lnTo>
                    <a:lnTo>
                      <a:pt x="1410" y="186"/>
                    </a:lnTo>
                    <a:lnTo>
                      <a:pt x="1407" y="183"/>
                    </a:lnTo>
                    <a:lnTo>
                      <a:pt x="1403" y="183"/>
                    </a:lnTo>
                    <a:lnTo>
                      <a:pt x="1400" y="184"/>
                    </a:lnTo>
                    <a:lnTo>
                      <a:pt x="1397" y="186"/>
                    </a:lnTo>
                    <a:lnTo>
                      <a:pt x="1395" y="184"/>
                    </a:lnTo>
                    <a:lnTo>
                      <a:pt x="1392" y="179"/>
                    </a:lnTo>
                    <a:lnTo>
                      <a:pt x="1390" y="178"/>
                    </a:lnTo>
                    <a:lnTo>
                      <a:pt x="1385" y="173"/>
                    </a:lnTo>
                    <a:lnTo>
                      <a:pt x="1385" y="169"/>
                    </a:lnTo>
                    <a:lnTo>
                      <a:pt x="1387" y="168"/>
                    </a:lnTo>
                    <a:lnTo>
                      <a:pt x="1387" y="164"/>
                    </a:lnTo>
                    <a:lnTo>
                      <a:pt x="1385" y="161"/>
                    </a:lnTo>
                    <a:lnTo>
                      <a:pt x="1385" y="158"/>
                    </a:lnTo>
                    <a:lnTo>
                      <a:pt x="1380" y="158"/>
                    </a:lnTo>
                    <a:lnTo>
                      <a:pt x="1380" y="154"/>
                    </a:lnTo>
                    <a:lnTo>
                      <a:pt x="1380" y="151"/>
                    </a:lnTo>
                    <a:lnTo>
                      <a:pt x="1382" y="149"/>
                    </a:lnTo>
                    <a:lnTo>
                      <a:pt x="1383" y="146"/>
                    </a:lnTo>
                    <a:lnTo>
                      <a:pt x="1380" y="146"/>
                    </a:lnTo>
                    <a:lnTo>
                      <a:pt x="1378" y="146"/>
                    </a:lnTo>
                    <a:lnTo>
                      <a:pt x="1377" y="148"/>
                    </a:lnTo>
                    <a:lnTo>
                      <a:pt x="1373" y="148"/>
                    </a:lnTo>
                    <a:lnTo>
                      <a:pt x="1370" y="148"/>
                    </a:lnTo>
                    <a:lnTo>
                      <a:pt x="1367" y="148"/>
                    </a:lnTo>
                    <a:lnTo>
                      <a:pt x="1365" y="146"/>
                    </a:lnTo>
                    <a:lnTo>
                      <a:pt x="1363" y="146"/>
                    </a:lnTo>
                    <a:lnTo>
                      <a:pt x="1362" y="144"/>
                    </a:lnTo>
                    <a:lnTo>
                      <a:pt x="1357" y="143"/>
                    </a:lnTo>
                    <a:lnTo>
                      <a:pt x="1355" y="141"/>
                    </a:lnTo>
                    <a:lnTo>
                      <a:pt x="1353" y="138"/>
                    </a:lnTo>
                    <a:lnTo>
                      <a:pt x="1352" y="138"/>
                    </a:lnTo>
                    <a:lnTo>
                      <a:pt x="1350" y="136"/>
                    </a:lnTo>
                    <a:lnTo>
                      <a:pt x="1348" y="134"/>
                    </a:lnTo>
                    <a:lnTo>
                      <a:pt x="1347" y="134"/>
                    </a:lnTo>
                    <a:lnTo>
                      <a:pt x="1343" y="131"/>
                    </a:lnTo>
                    <a:lnTo>
                      <a:pt x="1343" y="129"/>
                    </a:lnTo>
                    <a:lnTo>
                      <a:pt x="1342" y="128"/>
                    </a:lnTo>
                    <a:lnTo>
                      <a:pt x="1338" y="128"/>
                    </a:lnTo>
                    <a:lnTo>
                      <a:pt x="1337" y="131"/>
                    </a:lnTo>
                    <a:lnTo>
                      <a:pt x="1335" y="129"/>
                    </a:lnTo>
                    <a:lnTo>
                      <a:pt x="1332" y="131"/>
                    </a:lnTo>
                    <a:lnTo>
                      <a:pt x="1332" y="133"/>
                    </a:lnTo>
                    <a:lnTo>
                      <a:pt x="1328" y="131"/>
                    </a:lnTo>
                    <a:lnTo>
                      <a:pt x="1327" y="129"/>
                    </a:lnTo>
                    <a:lnTo>
                      <a:pt x="1325" y="128"/>
                    </a:lnTo>
                    <a:lnTo>
                      <a:pt x="1320" y="128"/>
                    </a:lnTo>
                    <a:lnTo>
                      <a:pt x="1319" y="126"/>
                    </a:lnTo>
                    <a:lnTo>
                      <a:pt x="1320" y="124"/>
                    </a:lnTo>
                    <a:lnTo>
                      <a:pt x="1320" y="123"/>
                    </a:lnTo>
                    <a:lnTo>
                      <a:pt x="1317" y="123"/>
                    </a:lnTo>
                    <a:lnTo>
                      <a:pt x="1314" y="124"/>
                    </a:lnTo>
                    <a:lnTo>
                      <a:pt x="1309" y="124"/>
                    </a:lnTo>
                    <a:lnTo>
                      <a:pt x="1307" y="124"/>
                    </a:lnTo>
                    <a:lnTo>
                      <a:pt x="1305" y="124"/>
                    </a:lnTo>
                    <a:lnTo>
                      <a:pt x="1302" y="124"/>
                    </a:lnTo>
                    <a:lnTo>
                      <a:pt x="1299" y="124"/>
                    </a:lnTo>
                    <a:lnTo>
                      <a:pt x="1297" y="121"/>
                    </a:lnTo>
                    <a:lnTo>
                      <a:pt x="1294" y="119"/>
                    </a:lnTo>
                    <a:lnTo>
                      <a:pt x="1287" y="114"/>
                    </a:lnTo>
                    <a:lnTo>
                      <a:pt x="1285" y="111"/>
                    </a:lnTo>
                    <a:lnTo>
                      <a:pt x="1285" y="108"/>
                    </a:lnTo>
                    <a:lnTo>
                      <a:pt x="1285" y="105"/>
                    </a:lnTo>
                    <a:lnTo>
                      <a:pt x="1282" y="103"/>
                    </a:lnTo>
                    <a:lnTo>
                      <a:pt x="1279" y="103"/>
                    </a:lnTo>
                    <a:lnTo>
                      <a:pt x="1279" y="98"/>
                    </a:lnTo>
                    <a:lnTo>
                      <a:pt x="1277" y="96"/>
                    </a:lnTo>
                    <a:lnTo>
                      <a:pt x="1277" y="91"/>
                    </a:lnTo>
                    <a:lnTo>
                      <a:pt x="1275" y="88"/>
                    </a:lnTo>
                    <a:lnTo>
                      <a:pt x="1265" y="83"/>
                    </a:lnTo>
                    <a:lnTo>
                      <a:pt x="1262" y="78"/>
                    </a:lnTo>
                    <a:lnTo>
                      <a:pt x="1260" y="75"/>
                    </a:lnTo>
                    <a:lnTo>
                      <a:pt x="1259" y="71"/>
                    </a:lnTo>
                    <a:lnTo>
                      <a:pt x="1255" y="73"/>
                    </a:lnTo>
                    <a:lnTo>
                      <a:pt x="1255" y="71"/>
                    </a:lnTo>
                    <a:lnTo>
                      <a:pt x="1255" y="70"/>
                    </a:lnTo>
                    <a:lnTo>
                      <a:pt x="1255" y="66"/>
                    </a:lnTo>
                    <a:lnTo>
                      <a:pt x="1252" y="65"/>
                    </a:lnTo>
                    <a:lnTo>
                      <a:pt x="1250" y="61"/>
                    </a:lnTo>
                    <a:lnTo>
                      <a:pt x="1249" y="60"/>
                    </a:lnTo>
                    <a:lnTo>
                      <a:pt x="1247" y="56"/>
                    </a:lnTo>
                    <a:lnTo>
                      <a:pt x="1244" y="53"/>
                    </a:lnTo>
                    <a:lnTo>
                      <a:pt x="1242" y="50"/>
                    </a:lnTo>
                    <a:lnTo>
                      <a:pt x="1237" y="46"/>
                    </a:lnTo>
                    <a:lnTo>
                      <a:pt x="1237" y="45"/>
                    </a:lnTo>
                    <a:lnTo>
                      <a:pt x="1239" y="41"/>
                    </a:lnTo>
                    <a:lnTo>
                      <a:pt x="1237" y="40"/>
                    </a:lnTo>
                    <a:lnTo>
                      <a:pt x="1230" y="40"/>
                    </a:lnTo>
                    <a:lnTo>
                      <a:pt x="1230" y="38"/>
                    </a:lnTo>
                    <a:lnTo>
                      <a:pt x="1230" y="35"/>
                    </a:lnTo>
                    <a:lnTo>
                      <a:pt x="1229" y="33"/>
                    </a:lnTo>
                    <a:lnTo>
                      <a:pt x="1229" y="30"/>
                    </a:lnTo>
                    <a:lnTo>
                      <a:pt x="1227" y="26"/>
                    </a:lnTo>
                    <a:lnTo>
                      <a:pt x="1224" y="26"/>
                    </a:lnTo>
                    <a:lnTo>
                      <a:pt x="1224" y="25"/>
                    </a:lnTo>
                    <a:lnTo>
                      <a:pt x="1222" y="23"/>
                    </a:lnTo>
                    <a:lnTo>
                      <a:pt x="1221" y="23"/>
                    </a:lnTo>
                    <a:lnTo>
                      <a:pt x="1217" y="21"/>
                    </a:lnTo>
                    <a:lnTo>
                      <a:pt x="1216" y="20"/>
                    </a:lnTo>
                    <a:lnTo>
                      <a:pt x="1217" y="18"/>
                    </a:lnTo>
                    <a:lnTo>
                      <a:pt x="1216" y="16"/>
                    </a:lnTo>
                    <a:lnTo>
                      <a:pt x="1212" y="15"/>
                    </a:lnTo>
                    <a:lnTo>
                      <a:pt x="1211" y="16"/>
                    </a:lnTo>
                    <a:lnTo>
                      <a:pt x="1209" y="15"/>
                    </a:lnTo>
                    <a:lnTo>
                      <a:pt x="1206" y="15"/>
                    </a:lnTo>
                    <a:lnTo>
                      <a:pt x="1206" y="13"/>
                    </a:lnTo>
                    <a:lnTo>
                      <a:pt x="1206" y="12"/>
                    </a:lnTo>
                    <a:lnTo>
                      <a:pt x="1204" y="8"/>
                    </a:lnTo>
                    <a:lnTo>
                      <a:pt x="1201" y="8"/>
                    </a:lnTo>
                    <a:lnTo>
                      <a:pt x="1199" y="8"/>
                    </a:lnTo>
                    <a:lnTo>
                      <a:pt x="1197" y="5"/>
                    </a:lnTo>
                    <a:lnTo>
                      <a:pt x="1194" y="7"/>
                    </a:lnTo>
                    <a:lnTo>
                      <a:pt x="1191" y="7"/>
                    </a:lnTo>
                    <a:lnTo>
                      <a:pt x="1189" y="5"/>
                    </a:lnTo>
                    <a:lnTo>
                      <a:pt x="1187" y="7"/>
                    </a:lnTo>
                    <a:lnTo>
                      <a:pt x="1187" y="10"/>
                    </a:lnTo>
                    <a:lnTo>
                      <a:pt x="1186" y="10"/>
                    </a:lnTo>
                    <a:lnTo>
                      <a:pt x="1181" y="8"/>
                    </a:lnTo>
                    <a:lnTo>
                      <a:pt x="1179" y="7"/>
                    </a:lnTo>
                    <a:lnTo>
                      <a:pt x="1176" y="8"/>
                    </a:lnTo>
                    <a:lnTo>
                      <a:pt x="1171" y="8"/>
                    </a:lnTo>
                    <a:lnTo>
                      <a:pt x="1169" y="7"/>
                    </a:lnTo>
                    <a:lnTo>
                      <a:pt x="1167" y="3"/>
                    </a:lnTo>
                    <a:lnTo>
                      <a:pt x="1159" y="3"/>
                    </a:lnTo>
                    <a:lnTo>
                      <a:pt x="1156" y="0"/>
                    </a:lnTo>
                    <a:lnTo>
                      <a:pt x="1152" y="0"/>
                    </a:lnTo>
                    <a:lnTo>
                      <a:pt x="1149" y="0"/>
                    </a:lnTo>
                    <a:lnTo>
                      <a:pt x="1147" y="0"/>
                    </a:lnTo>
                    <a:lnTo>
                      <a:pt x="1141" y="2"/>
                    </a:lnTo>
                    <a:lnTo>
                      <a:pt x="1139" y="5"/>
                    </a:lnTo>
                    <a:lnTo>
                      <a:pt x="1137" y="5"/>
                    </a:lnTo>
                    <a:lnTo>
                      <a:pt x="1136" y="7"/>
                    </a:lnTo>
                    <a:lnTo>
                      <a:pt x="1131" y="7"/>
                    </a:lnTo>
                    <a:lnTo>
                      <a:pt x="1127" y="7"/>
                    </a:lnTo>
                    <a:lnTo>
                      <a:pt x="1122" y="5"/>
                    </a:lnTo>
                    <a:lnTo>
                      <a:pt x="1119" y="8"/>
                    </a:lnTo>
                    <a:lnTo>
                      <a:pt x="1116" y="8"/>
                    </a:lnTo>
                    <a:lnTo>
                      <a:pt x="1113" y="12"/>
                    </a:lnTo>
                    <a:lnTo>
                      <a:pt x="1109" y="13"/>
                    </a:lnTo>
                    <a:lnTo>
                      <a:pt x="1106" y="13"/>
                    </a:lnTo>
                    <a:lnTo>
                      <a:pt x="1106" y="13"/>
                    </a:lnTo>
                    <a:lnTo>
                      <a:pt x="1103" y="13"/>
                    </a:lnTo>
                    <a:lnTo>
                      <a:pt x="1099" y="15"/>
                    </a:lnTo>
                    <a:lnTo>
                      <a:pt x="1093" y="15"/>
                    </a:lnTo>
                    <a:lnTo>
                      <a:pt x="1091" y="18"/>
                    </a:lnTo>
                    <a:lnTo>
                      <a:pt x="1091" y="20"/>
                    </a:lnTo>
                    <a:lnTo>
                      <a:pt x="1086" y="25"/>
                    </a:lnTo>
                    <a:lnTo>
                      <a:pt x="1086" y="28"/>
                    </a:lnTo>
                    <a:lnTo>
                      <a:pt x="1083" y="30"/>
                    </a:lnTo>
                    <a:lnTo>
                      <a:pt x="1083" y="33"/>
                    </a:lnTo>
                    <a:lnTo>
                      <a:pt x="1081" y="35"/>
                    </a:lnTo>
                    <a:lnTo>
                      <a:pt x="1081" y="40"/>
                    </a:lnTo>
                    <a:lnTo>
                      <a:pt x="1083" y="41"/>
                    </a:lnTo>
                    <a:lnTo>
                      <a:pt x="1086" y="41"/>
                    </a:lnTo>
                    <a:lnTo>
                      <a:pt x="1091" y="38"/>
                    </a:lnTo>
                    <a:lnTo>
                      <a:pt x="1094" y="38"/>
                    </a:lnTo>
                    <a:lnTo>
                      <a:pt x="1098" y="38"/>
                    </a:lnTo>
                    <a:lnTo>
                      <a:pt x="1101" y="43"/>
                    </a:lnTo>
                    <a:lnTo>
                      <a:pt x="1103" y="48"/>
                    </a:lnTo>
                    <a:lnTo>
                      <a:pt x="1106" y="50"/>
                    </a:lnTo>
                    <a:lnTo>
                      <a:pt x="1106" y="53"/>
                    </a:lnTo>
                    <a:lnTo>
                      <a:pt x="1108" y="56"/>
                    </a:lnTo>
                    <a:lnTo>
                      <a:pt x="1108" y="61"/>
                    </a:lnTo>
                    <a:lnTo>
                      <a:pt x="1104" y="63"/>
                    </a:lnTo>
                    <a:lnTo>
                      <a:pt x="1101" y="68"/>
                    </a:lnTo>
                    <a:lnTo>
                      <a:pt x="1099" y="73"/>
                    </a:lnTo>
                    <a:lnTo>
                      <a:pt x="1098" y="75"/>
                    </a:lnTo>
                    <a:lnTo>
                      <a:pt x="1094" y="80"/>
                    </a:lnTo>
                    <a:lnTo>
                      <a:pt x="1094" y="83"/>
                    </a:lnTo>
                    <a:lnTo>
                      <a:pt x="1096" y="86"/>
                    </a:lnTo>
                    <a:lnTo>
                      <a:pt x="1096" y="88"/>
                    </a:lnTo>
                    <a:lnTo>
                      <a:pt x="1096" y="93"/>
                    </a:lnTo>
                    <a:lnTo>
                      <a:pt x="1099" y="96"/>
                    </a:lnTo>
                    <a:lnTo>
                      <a:pt x="1099" y="100"/>
                    </a:lnTo>
                    <a:lnTo>
                      <a:pt x="1096" y="101"/>
                    </a:lnTo>
                    <a:lnTo>
                      <a:pt x="1094" y="105"/>
                    </a:lnTo>
                    <a:lnTo>
                      <a:pt x="1096" y="108"/>
                    </a:lnTo>
                    <a:lnTo>
                      <a:pt x="1096" y="114"/>
                    </a:lnTo>
                    <a:lnTo>
                      <a:pt x="1096" y="116"/>
                    </a:lnTo>
                    <a:lnTo>
                      <a:pt x="1096" y="123"/>
                    </a:lnTo>
                    <a:lnTo>
                      <a:pt x="1098" y="123"/>
                    </a:lnTo>
                    <a:lnTo>
                      <a:pt x="1099" y="124"/>
                    </a:lnTo>
                    <a:lnTo>
                      <a:pt x="1103" y="123"/>
                    </a:lnTo>
                    <a:lnTo>
                      <a:pt x="1104" y="124"/>
                    </a:lnTo>
                    <a:lnTo>
                      <a:pt x="1104" y="128"/>
                    </a:lnTo>
                    <a:lnTo>
                      <a:pt x="1103" y="133"/>
                    </a:lnTo>
                    <a:lnTo>
                      <a:pt x="1099" y="136"/>
                    </a:lnTo>
                    <a:lnTo>
                      <a:pt x="1091" y="138"/>
                    </a:lnTo>
                    <a:lnTo>
                      <a:pt x="1086" y="141"/>
                    </a:lnTo>
                    <a:lnTo>
                      <a:pt x="1074" y="151"/>
                    </a:lnTo>
                    <a:lnTo>
                      <a:pt x="1071" y="151"/>
                    </a:lnTo>
                    <a:lnTo>
                      <a:pt x="1068" y="148"/>
                    </a:lnTo>
                    <a:lnTo>
                      <a:pt x="1061" y="148"/>
                    </a:lnTo>
                    <a:lnTo>
                      <a:pt x="1056" y="148"/>
                    </a:lnTo>
                    <a:lnTo>
                      <a:pt x="1056" y="146"/>
                    </a:lnTo>
                    <a:lnTo>
                      <a:pt x="1051" y="146"/>
                    </a:lnTo>
                    <a:lnTo>
                      <a:pt x="1049" y="148"/>
                    </a:lnTo>
                    <a:lnTo>
                      <a:pt x="1049" y="148"/>
                    </a:lnTo>
                    <a:lnTo>
                      <a:pt x="1044" y="181"/>
                    </a:lnTo>
                    <a:lnTo>
                      <a:pt x="1046" y="189"/>
                    </a:lnTo>
                    <a:lnTo>
                      <a:pt x="1043" y="194"/>
                    </a:lnTo>
                    <a:lnTo>
                      <a:pt x="1044" y="199"/>
                    </a:lnTo>
                    <a:lnTo>
                      <a:pt x="1041" y="209"/>
                    </a:lnTo>
                    <a:lnTo>
                      <a:pt x="1044" y="216"/>
                    </a:lnTo>
                    <a:lnTo>
                      <a:pt x="1056" y="221"/>
                    </a:lnTo>
                    <a:lnTo>
                      <a:pt x="1064" y="216"/>
                    </a:lnTo>
                    <a:lnTo>
                      <a:pt x="1074" y="216"/>
                    </a:lnTo>
                    <a:lnTo>
                      <a:pt x="1084" y="217"/>
                    </a:lnTo>
                    <a:lnTo>
                      <a:pt x="1089" y="221"/>
                    </a:lnTo>
                    <a:lnTo>
                      <a:pt x="1094" y="212"/>
                    </a:lnTo>
                    <a:lnTo>
                      <a:pt x="1094" y="209"/>
                    </a:lnTo>
                    <a:lnTo>
                      <a:pt x="1094" y="204"/>
                    </a:lnTo>
                    <a:lnTo>
                      <a:pt x="1101" y="203"/>
                    </a:lnTo>
                    <a:lnTo>
                      <a:pt x="1104" y="201"/>
                    </a:lnTo>
                    <a:lnTo>
                      <a:pt x="1114" y="203"/>
                    </a:lnTo>
                    <a:lnTo>
                      <a:pt x="1121" y="209"/>
                    </a:lnTo>
                    <a:lnTo>
                      <a:pt x="1129" y="217"/>
                    </a:lnTo>
                    <a:lnTo>
                      <a:pt x="1136" y="226"/>
                    </a:lnTo>
                    <a:lnTo>
                      <a:pt x="1146" y="231"/>
                    </a:lnTo>
                    <a:lnTo>
                      <a:pt x="1146" y="234"/>
                    </a:lnTo>
                    <a:lnTo>
                      <a:pt x="1147" y="237"/>
                    </a:lnTo>
                    <a:lnTo>
                      <a:pt x="1147" y="242"/>
                    </a:lnTo>
                    <a:lnTo>
                      <a:pt x="1146" y="244"/>
                    </a:lnTo>
                    <a:lnTo>
                      <a:pt x="1146" y="247"/>
                    </a:lnTo>
                    <a:lnTo>
                      <a:pt x="1144" y="249"/>
                    </a:lnTo>
                    <a:lnTo>
                      <a:pt x="1139" y="249"/>
                    </a:lnTo>
                    <a:lnTo>
                      <a:pt x="1137" y="247"/>
                    </a:lnTo>
                    <a:lnTo>
                      <a:pt x="1132" y="247"/>
                    </a:lnTo>
                    <a:lnTo>
                      <a:pt x="1129" y="249"/>
                    </a:lnTo>
                    <a:lnTo>
                      <a:pt x="1122" y="247"/>
                    </a:lnTo>
                    <a:lnTo>
                      <a:pt x="1119" y="247"/>
                    </a:lnTo>
                    <a:lnTo>
                      <a:pt x="1114" y="252"/>
                    </a:lnTo>
                    <a:lnTo>
                      <a:pt x="1108" y="257"/>
                    </a:lnTo>
                    <a:lnTo>
                      <a:pt x="1104" y="261"/>
                    </a:lnTo>
                    <a:lnTo>
                      <a:pt x="1099" y="257"/>
                    </a:lnTo>
                    <a:lnTo>
                      <a:pt x="1098" y="257"/>
                    </a:lnTo>
                    <a:lnTo>
                      <a:pt x="1098" y="262"/>
                    </a:lnTo>
                    <a:lnTo>
                      <a:pt x="1096" y="264"/>
                    </a:lnTo>
                    <a:lnTo>
                      <a:pt x="1093" y="264"/>
                    </a:lnTo>
                    <a:lnTo>
                      <a:pt x="1089" y="264"/>
                    </a:lnTo>
                    <a:lnTo>
                      <a:pt x="1088" y="267"/>
                    </a:lnTo>
                    <a:lnTo>
                      <a:pt x="1084" y="272"/>
                    </a:lnTo>
                    <a:lnTo>
                      <a:pt x="1083" y="279"/>
                    </a:lnTo>
                    <a:lnTo>
                      <a:pt x="1083" y="284"/>
                    </a:lnTo>
                    <a:lnTo>
                      <a:pt x="1081" y="287"/>
                    </a:lnTo>
                    <a:lnTo>
                      <a:pt x="1074" y="287"/>
                    </a:lnTo>
                    <a:lnTo>
                      <a:pt x="1064" y="294"/>
                    </a:lnTo>
                    <a:lnTo>
                      <a:pt x="1059" y="294"/>
                    </a:lnTo>
                    <a:lnTo>
                      <a:pt x="1053" y="294"/>
                    </a:lnTo>
                    <a:lnTo>
                      <a:pt x="1049" y="296"/>
                    </a:lnTo>
                    <a:lnTo>
                      <a:pt x="1046" y="304"/>
                    </a:lnTo>
                    <a:lnTo>
                      <a:pt x="1041" y="307"/>
                    </a:lnTo>
                    <a:lnTo>
                      <a:pt x="1036" y="310"/>
                    </a:lnTo>
                    <a:lnTo>
                      <a:pt x="1033" y="314"/>
                    </a:lnTo>
                    <a:lnTo>
                      <a:pt x="1031" y="317"/>
                    </a:lnTo>
                    <a:lnTo>
                      <a:pt x="1028" y="317"/>
                    </a:lnTo>
                    <a:lnTo>
                      <a:pt x="1023" y="315"/>
                    </a:lnTo>
                    <a:lnTo>
                      <a:pt x="1018" y="314"/>
                    </a:lnTo>
                    <a:lnTo>
                      <a:pt x="1010" y="312"/>
                    </a:lnTo>
                    <a:lnTo>
                      <a:pt x="1005" y="307"/>
                    </a:lnTo>
                    <a:lnTo>
                      <a:pt x="998" y="307"/>
                    </a:lnTo>
                    <a:lnTo>
                      <a:pt x="988" y="309"/>
                    </a:lnTo>
                    <a:lnTo>
                      <a:pt x="983" y="314"/>
                    </a:lnTo>
                    <a:lnTo>
                      <a:pt x="980" y="317"/>
                    </a:lnTo>
                    <a:lnTo>
                      <a:pt x="980" y="327"/>
                    </a:lnTo>
                    <a:lnTo>
                      <a:pt x="980" y="332"/>
                    </a:lnTo>
                    <a:lnTo>
                      <a:pt x="980" y="335"/>
                    </a:lnTo>
                    <a:lnTo>
                      <a:pt x="990" y="342"/>
                    </a:lnTo>
                    <a:lnTo>
                      <a:pt x="1000" y="347"/>
                    </a:lnTo>
                    <a:lnTo>
                      <a:pt x="1000" y="350"/>
                    </a:lnTo>
                    <a:lnTo>
                      <a:pt x="998" y="354"/>
                    </a:lnTo>
                    <a:lnTo>
                      <a:pt x="995" y="359"/>
                    </a:lnTo>
                    <a:lnTo>
                      <a:pt x="985" y="369"/>
                    </a:lnTo>
                    <a:lnTo>
                      <a:pt x="978" y="379"/>
                    </a:lnTo>
                    <a:lnTo>
                      <a:pt x="975" y="385"/>
                    </a:lnTo>
                    <a:lnTo>
                      <a:pt x="970" y="385"/>
                    </a:lnTo>
                    <a:lnTo>
                      <a:pt x="963" y="389"/>
                    </a:lnTo>
                    <a:lnTo>
                      <a:pt x="956" y="389"/>
                    </a:lnTo>
                    <a:lnTo>
                      <a:pt x="950" y="392"/>
                    </a:lnTo>
                    <a:lnTo>
                      <a:pt x="943" y="397"/>
                    </a:lnTo>
                    <a:lnTo>
                      <a:pt x="936" y="397"/>
                    </a:lnTo>
                    <a:lnTo>
                      <a:pt x="926" y="399"/>
                    </a:lnTo>
                    <a:lnTo>
                      <a:pt x="920" y="400"/>
                    </a:lnTo>
                    <a:lnTo>
                      <a:pt x="912" y="402"/>
                    </a:lnTo>
                    <a:lnTo>
                      <a:pt x="895" y="407"/>
                    </a:lnTo>
                    <a:lnTo>
                      <a:pt x="882" y="412"/>
                    </a:lnTo>
                    <a:lnTo>
                      <a:pt x="875" y="418"/>
                    </a:lnTo>
                    <a:lnTo>
                      <a:pt x="863" y="427"/>
                    </a:lnTo>
                    <a:lnTo>
                      <a:pt x="860" y="430"/>
                    </a:lnTo>
                    <a:lnTo>
                      <a:pt x="853" y="430"/>
                    </a:lnTo>
                    <a:lnTo>
                      <a:pt x="847" y="427"/>
                    </a:lnTo>
                    <a:lnTo>
                      <a:pt x="847" y="425"/>
                    </a:lnTo>
                    <a:lnTo>
                      <a:pt x="845" y="422"/>
                    </a:lnTo>
                    <a:lnTo>
                      <a:pt x="835" y="425"/>
                    </a:lnTo>
                    <a:lnTo>
                      <a:pt x="827" y="425"/>
                    </a:lnTo>
                    <a:lnTo>
                      <a:pt x="819" y="422"/>
                    </a:lnTo>
                    <a:lnTo>
                      <a:pt x="812" y="422"/>
                    </a:lnTo>
                    <a:lnTo>
                      <a:pt x="797" y="415"/>
                    </a:lnTo>
                    <a:lnTo>
                      <a:pt x="780" y="410"/>
                    </a:lnTo>
                    <a:lnTo>
                      <a:pt x="774" y="402"/>
                    </a:lnTo>
                    <a:lnTo>
                      <a:pt x="767" y="402"/>
                    </a:lnTo>
                    <a:lnTo>
                      <a:pt x="749" y="400"/>
                    </a:lnTo>
                    <a:lnTo>
                      <a:pt x="734" y="400"/>
                    </a:lnTo>
                    <a:lnTo>
                      <a:pt x="730" y="400"/>
                    </a:lnTo>
                    <a:lnTo>
                      <a:pt x="727" y="402"/>
                    </a:lnTo>
                    <a:lnTo>
                      <a:pt x="727" y="404"/>
                    </a:lnTo>
                    <a:lnTo>
                      <a:pt x="719" y="407"/>
                    </a:lnTo>
                    <a:lnTo>
                      <a:pt x="707" y="407"/>
                    </a:lnTo>
                    <a:lnTo>
                      <a:pt x="687" y="407"/>
                    </a:lnTo>
                    <a:lnTo>
                      <a:pt x="672" y="407"/>
                    </a:lnTo>
                    <a:lnTo>
                      <a:pt x="661" y="407"/>
                    </a:lnTo>
                    <a:lnTo>
                      <a:pt x="651" y="407"/>
                    </a:lnTo>
                    <a:lnTo>
                      <a:pt x="646" y="408"/>
                    </a:lnTo>
                    <a:lnTo>
                      <a:pt x="642" y="407"/>
                    </a:lnTo>
                    <a:lnTo>
                      <a:pt x="637" y="397"/>
                    </a:lnTo>
                    <a:lnTo>
                      <a:pt x="634" y="392"/>
                    </a:lnTo>
                    <a:lnTo>
                      <a:pt x="629" y="385"/>
                    </a:lnTo>
                    <a:lnTo>
                      <a:pt x="626" y="380"/>
                    </a:lnTo>
                    <a:lnTo>
                      <a:pt x="623" y="375"/>
                    </a:lnTo>
                    <a:lnTo>
                      <a:pt x="623" y="372"/>
                    </a:lnTo>
                    <a:lnTo>
                      <a:pt x="619" y="369"/>
                    </a:lnTo>
                    <a:lnTo>
                      <a:pt x="616" y="367"/>
                    </a:lnTo>
                    <a:lnTo>
                      <a:pt x="613" y="367"/>
                    </a:lnTo>
                    <a:lnTo>
                      <a:pt x="613" y="364"/>
                    </a:lnTo>
                    <a:lnTo>
                      <a:pt x="611" y="360"/>
                    </a:lnTo>
                    <a:lnTo>
                      <a:pt x="609" y="360"/>
                    </a:lnTo>
                    <a:lnTo>
                      <a:pt x="608" y="360"/>
                    </a:lnTo>
                    <a:lnTo>
                      <a:pt x="601" y="360"/>
                    </a:lnTo>
                    <a:lnTo>
                      <a:pt x="594" y="357"/>
                    </a:lnTo>
                    <a:lnTo>
                      <a:pt x="586" y="352"/>
                    </a:lnTo>
                    <a:lnTo>
                      <a:pt x="583" y="350"/>
                    </a:lnTo>
                    <a:lnTo>
                      <a:pt x="581" y="350"/>
                    </a:lnTo>
                    <a:lnTo>
                      <a:pt x="576" y="350"/>
                    </a:lnTo>
                    <a:lnTo>
                      <a:pt x="574" y="347"/>
                    </a:lnTo>
                    <a:lnTo>
                      <a:pt x="566" y="344"/>
                    </a:lnTo>
                    <a:lnTo>
                      <a:pt x="551" y="340"/>
                    </a:lnTo>
                    <a:lnTo>
                      <a:pt x="549" y="340"/>
                    </a:lnTo>
                    <a:lnTo>
                      <a:pt x="546" y="342"/>
                    </a:lnTo>
                    <a:lnTo>
                      <a:pt x="539" y="342"/>
                    </a:lnTo>
                    <a:lnTo>
                      <a:pt x="529" y="342"/>
                    </a:lnTo>
                    <a:lnTo>
                      <a:pt x="506" y="339"/>
                    </a:lnTo>
                    <a:lnTo>
                      <a:pt x="501" y="335"/>
                    </a:lnTo>
                    <a:lnTo>
                      <a:pt x="495" y="329"/>
                    </a:lnTo>
                    <a:lnTo>
                      <a:pt x="495" y="324"/>
                    </a:lnTo>
                    <a:lnTo>
                      <a:pt x="495" y="320"/>
                    </a:lnTo>
                    <a:lnTo>
                      <a:pt x="496" y="319"/>
                    </a:lnTo>
                    <a:lnTo>
                      <a:pt x="500" y="317"/>
                    </a:lnTo>
                    <a:lnTo>
                      <a:pt x="501" y="312"/>
                    </a:lnTo>
                    <a:lnTo>
                      <a:pt x="498" y="309"/>
                    </a:lnTo>
                    <a:lnTo>
                      <a:pt x="496" y="304"/>
                    </a:lnTo>
                    <a:lnTo>
                      <a:pt x="498" y="302"/>
                    </a:lnTo>
                    <a:lnTo>
                      <a:pt x="498" y="297"/>
                    </a:lnTo>
                    <a:lnTo>
                      <a:pt x="496" y="294"/>
                    </a:lnTo>
                    <a:lnTo>
                      <a:pt x="493" y="289"/>
                    </a:lnTo>
                    <a:lnTo>
                      <a:pt x="490" y="287"/>
                    </a:lnTo>
                    <a:lnTo>
                      <a:pt x="485" y="286"/>
                    </a:lnTo>
                    <a:lnTo>
                      <a:pt x="483" y="281"/>
                    </a:lnTo>
                    <a:lnTo>
                      <a:pt x="481" y="279"/>
                    </a:lnTo>
                    <a:lnTo>
                      <a:pt x="480" y="274"/>
                    </a:lnTo>
                    <a:lnTo>
                      <a:pt x="480" y="271"/>
                    </a:lnTo>
                    <a:lnTo>
                      <a:pt x="476" y="267"/>
                    </a:lnTo>
                    <a:lnTo>
                      <a:pt x="473" y="264"/>
                    </a:lnTo>
                    <a:lnTo>
                      <a:pt x="470" y="264"/>
                    </a:lnTo>
                    <a:lnTo>
                      <a:pt x="466" y="261"/>
                    </a:lnTo>
                    <a:lnTo>
                      <a:pt x="463" y="259"/>
                    </a:lnTo>
                    <a:lnTo>
                      <a:pt x="460" y="259"/>
                    </a:lnTo>
                    <a:lnTo>
                      <a:pt x="456" y="262"/>
                    </a:lnTo>
                    <a:lnTo>
                      <a:pt x="455" y="262"/>
                    </a:lnTo>
                    <a:lnTo>
                      <a:pt x="451" y="262"/>
                    </a:lnTo>
                    <a:lnTo>
                      <a:pt x="448" y="257"/>
                    </a:lnTo>
                    <a:lnTo>
                      <a:pt x="446" y="256"/>
                    </a:lnTo>
                    <a:lnTo>
                      <a:pt x="441" y="256"/>
                    </a:lnTo>
                    <a:lnTo>
                      <a:pt x="438" y="259"/>
                    </a:lnTo>
                    <a:lnTo>
                      <a:pt x="435" y="261"/>
                    </a:lnTo>
                    <a:lnTo>
                      <a:pt x="435" y="262"/>
                    </a:lnTo>
                    <a:lnTo>
                      <a:pt x="433" y="262"/>
                    </a:lnTo>
                    <a:lnTo>
                      <a:pt x="428" y="261"/>
                    </a:lnTo>
                    <a:lnTo>
                      <a:pt x="427" y="257"/>
                    </a:lnTo>
                    <a:lnTo>
                      <a:pt x="427" y="256"/>
                    </a:lnTo>
                    <a:lnTo>
                      <a:pt x="423" y="251"/>
                    </a:lnTo>
                    <a:lnTo>
                      <a:pt x="418" y="249"/>
                    </a:lnTo>
                    <a:lnTo>
                      <a:pt x="415" y="246"/>
                    </a:lnTo>
                    <a:lnTo>
                      <a:pt x="412" y="244"/>
                    </a:lnTo>
                    <a:lnTo>
                      <a:pt x="410" y="242"/>
                    </a:lnTo>
                    <a:lnTo>
                      <a:pt x="408" y="239"/>
                    </a:lnTo>
                    <a:lnTo>
                      <a:pt x="408" y="236"/>
                    </a:lnTo>
                    <a:lnTo>
                      <a:pt x="407" y="234"/>
                    </a:lnTo>
                    <a:lnTo>
                      <a:pt x="405" y="234"/>
                    </a:lnTo>
                    <a:lnTo>
                      <a:pt x="405" y="236"/>
                    </a:lnTo>
                    <a:lnTo>
                      <a:pt x="403" y="236"/>
                    </a:lnTo>
                    <a:lnTo>
                      <a:pt x="402" y="232"/>
                    </a:lnTo>
                    <a:lnTo>
                      <a:pt x="400" y="232"/>
                    </a:lnTo>
                    <a:lnTo>
                      <a:pt x="400" y="227"/>
                    </a:lnTo>
                    <a:lnTo>
                      <a:pt x="400" y="224"/>
                    </a:lnTo>
                    <a:lnTo>
                      <a:pt x="398" y="224"/>
                    </a:lnTo>
                    <a:lnTo>
                      <a:pt x="393" y="222"/>
                    </a:lnTo>
                    <a:lnTo>
                      <a:pt x="390" y="222"/>
                    </a:lnTo>
                    <a:lnTo>
                      <a:pt x="392" y="224"/>
                    </a:lnTo>
                    <a:lnTo>
                      <a:pt x="387" y="227"/>
                    </a:lnTo>
                    <a:lnTo>
                      <a:pt x="383" y="229"/>
                    </a:lnTo>
                    <a:lnTo>
                      <a:pt x="377" y="236"/>
                    </a:lnTo>
                    <a:lnTo>
                      <a:pt x="377" y="239"/>
                    </a:lnTo>
                    <a:lnTo>
                      <a:pt x="377" y="242"/>
                    </a:lnTo>
                    <a:lnTo>
                      <a:pt x="375" y="247"/>
                    </a:lnTo>
                    <a:lnTo>
                      <a:pt x="367" y="249"/>
                    </a:lnTo>
                    <a:lnTo>
                      <a:pt x="363" y="252"/>
                    </a:lnTo>
                    <a:lnTo>
                      <a:pt x="362" y="257"/>
                    </a:lnTo>
                    <a:lnTo>
                      <a:pt x="362" y="266"/>
                    </a:lnTo>
                    <a:lnTo>
                      <a:pt x="367" y="276"/>
                    </a:lnTo>
                    <a:lnTo>
                      <a:pt x="372" y="281"/>
                    </a:lnTo>
                    <a:lnTo>
                      <a:pt x="372" y="284"/>
                    </a:lnTo>
                    <a:lnTo>
                      <a:pt x="365" y="289"/>
                    </a:lnTo>
                    <a:lnTo>
                      <a:pt x="360" y="291"/>
                    </a:lnTo>
                    <a:lnTo>
                      <a:pt x="355" y="296"/>
                    </a:lnTo>
                    <a:lnTo>
                      <a:pt x="352" y="297"/>
                    </a:lnTo>
                    <a:lnTo>
                      <a:pt x="350" y="296"/>
                    </a:lnTo>
                    <a:lnTo>
                      <a:pt x="348" y="294"/>
                    </a:lnTo>
                    <a:lnTo>
                      <a:pt x="345" y="294"/>
                    </a:lnTo>
                    <a:lnTo>
                      <a:pt x="335" y="296"/>
                    </a:lnTo>
                    <a:lnTo>
                      <a:pt x="329" y="296"/>
                    </a:lnTo>
                    <a:lnTo>
                      <a:pt x="319" y="292"/>
                    </a:lnTo>
                    <a:lnTo>
                      <a:pt x="314" y="291"/>
                    </a:lnTo>
                    <a:lnTo>
                      <a:pt x="310" y="292"/>
                    </a:lnTo>
                    <a:lnTo>
                      <a:pt x="309" y="302"/>
                    </a:lnTo>
                    <a:lnTo>
                      <a:pt x="307" y="307"/>
                    </a:lnTo>
                    <a:lnTo>
                      <a:pt x="305" y="312"/>
                    </a:lnTo>
                    <a:lnTo>
                      <a:pt x="304" y="325"/>
                    </a:lnTo>
                    <a:lnTo>
                      <a:pt x="304" y="335"/>
                    </a:lnTo>
                    <a:lnTo>
                      <a:pt x="302" y="339"/>
                    </a:lnTo>
                    <a:lnTo>
                      <a:pt x="305" y="340"/>
                    </a:lnTo>
                    <a:lnTo>
                      <a:pt x="310" y="342"/>
                    </a:lnTo>
                    <a:lnTo>
                      <a:pt x="309" y="347"/>
                    </a:lnTo>
                    <a:lnTo>
                      <a:pt x="309" y="350"/>
                    </a:lnTo>
                    <a:lnTo>
                      <a:pt x="305" y="350"/>
                    </a:lnTo>
                    <a:lnTo>
                      <a:pt x="302" y="352"/>
                    </a:lnTo>
                    <a:lnTo>
                      <a:pt x="299" y="352"/>
                    </a:lnTo>
                    <a:lnTo>
                      <a:pt x="295" y="350"/>
                    </a:lnTo>
                    <a:lnTo>
                      <a:pt x="292" y="350"/>
                    </a:lnTo>
                    <a:lnTo>
                      <a:pt x="287" y="352"/>
                    </a:lnTo>
                    <a:lnTo>
                      <a:pt x="275" y="354"/>
                    </a:lnTo>
                    <a:lnTo>
                      <a:pt x="269" y="357"/>
                    </a:lnTo>
                    <a:lnTo>
                      <a:pt x="265" y="357"/>
                    </a:lnTo>
                    <a:lnTo>
                      <a:pt x="262" y="355"/>
                    </a:lnTo>
                    <a:lnTo>
                      <a:pt x="259" y="357"/>
                    </a:lnTo>
                    <a:lnTo>
                      <a:pt x="254" y="360"/>
                    </a:lnTo>
                    <a:lnTo>
                      <a:pt x="254" y="364"/>
                    </a:lnTo>
                    <a:lnTo>
                      <a:pt x="257" y="367"/>
                    </a:lnTo>
                    <a:lnTo>
                      <a:pt x="264" y="367"/>
                    </a:lnTo>
                    <a:lnTo>
                      <a:pt x="270" y="367"/>
                    </a:lnTo>
                    <a:lnTo>
                      <a:pt x="270" y="369"/>
                    </a:lnTo>
                    <a:lnTo>
                      <a:pt x="267" y="372"/>
                    </a:lnTo>
                    <a:lnTo>
                      <a:pt x="269" y="379"/>
                    </a:lnTo>
                    <a:lnTo>
                      <a:pt x="269" y="382"/>
                    </a:lnTo>
                    <a:lnTo>
                      <a:pt x="272" y="385"/>
                    </a:lnTo>
                    <a:lnTo>
                      <a:pt x="272" y="389"/>
                    </a:lnTo>
                    <a:lnTo>
                      <a:pt x="277" y="395"/>
                    </a:lnTo>
                    <a:lnTo>
                      <a:pt x="277" y="400"/>
                    </a:lnTo>
                    <a:lnTo>
                      <a:pt x="284" y="404"/>
                    </a:lnTo>
                    <a:lnTo>
                      <a:pt x="285" y="412"/>
                    </a:lnTo>
                    <a:lnTo>
                      <a:pt x="282" y="413"/>
                    </a:lnTo>
                    <a:lnTo>
                      <a:pt x="280" y="418"/>
                    </a:lnTo>
                    <a:lnTo>
                      <a:pt x="285" y="422"/>
                    </a:lnTo>
                    <a:lnTo>
                      <a:pt x="282" y="423"/>
                    </a:lnTo>
                    <a:lnTo>
                      <a:pt x="282" y="427"/>
                    </a:lnTo>
                    <a:lnTo>
                      <a:pt x="277" y="428"/>
                    </a:lnTo>
                    <a:lnTo>
                      <a:pt x="277" y="435"/>
                    </a:lnTo>
                    <a:lnTo>
                      <a:pt x="272" y="437"/>
                    </a:lnTo>
                    <a:lnTo>
                      <a:pt x="262" y="435"/>
                    </a:lnTo>
                    <a:lnTo>
                      <a:pt x="252" y="423"/>
                    </a:lnTo>
                    <a:lnTo>
                      <a:pt x="247" y="425"/>
                    </a:lnTo>
                    <a:lnTo>
                      <a:pt x="237" y="422"/>
                    </a:lnTo>
                    <a:lnTo>
                      <a:pt x="222" y="420"/>
                    </a:lnTo>
                    <a:lnTo>
                      <a:pt x="216" y="423"/>
                    </a:lnTo>
                    <a:lnTo>
                      <a:pt x="202" y="420"/>
                    </a:lnTo>
                    <a:lnTo>
                      <a:pt x="191" y="422"/>
                    </a:lnTo>
                    <a:lnTo>
                      <a:pt x="186" y="423"/>
                    </a:lnTo>
                    <a:lnTo>
                      <a:pt x="179" y="422"/>
                    </a:lnTo>
                    <a:lnTo>
                      <a:pt x="176" y="425"/>
                    </a:lnTo>
                    <a:lnTo>
                      <a:pt x="171" y="427"/>
                    </a:lnTo>
                    <a:lnTo>
                      <a:pt x="157" y="425"/>
                    </a:lnTo>
                    <a:lnTo>
                      <a:pt x="147" y="423"/>
                    </a:lnTo>
                    <a:lnTo>
                      <a:pt x="142" y="420"/>
                    </a:lnTo>
                    <a:lnTo>
                      <a:pt x="134" y="420"/>
                    </a:lnTo>
                    <a:lnTo>
                      <a:pt x="132" y="422"/>
                    </a:lnTo>
                    <a:lnTo>
                      <a:pt x="126" y="422"/>
                    </a:lnTo>
                    <a:lnTo>
                      <a:pt x="123" y="420"/>
                    </a:lnTo>
                    <a:lnTo>
                      <a:pt x="119" y="422"/>
                    </a:lnTo>
                    <a:lnTo>
                      <a:pt x="119" y="427"/>
                    </a:lnTo>
                    <a:lnTo>
                      <a:pt x="121" y="432"/>
                    </a:lnTo>
                    <a:lnTo>
                      <a:pt x="121" y="437"/>
                    </a:lnTo>
                    <a:lnTo>
                      <a:pt x="114" y="438"/>
                    </a:lnTo>
                    <a:lnTo>
                      <a:pt x="99" y="438"/>
                    </a:lnTo>
                    <a:lnTo>
                      <a:pt x="81" y="437"/>
                    </a:lnTo>
                    <a:lnTo>
                      <a:pt x="76" y="435"/>
                    </a:lnTo>
                    <a:lnTo>
                      <a:pt x="69" y="433"/>
                    </a:lnTo>
                    <a:lnTo>
                      <a:pt x="64" y="438"/>
                    </a:lnTo>
                    <a:lnTo>
                      <a:pt x="66" y="440"/>
                    </a:lnTo>
                    <a:lnTo>
                      <a:pt x="61" y="443"/>
                    </a:lnTo>
                    <a:lnTo>
                      <a:pt x="59" y="445"/>
                    </a:lnTo>
                    <a:lnTo>
                      <a:pt x="63" y="447"/>
                    </a:lnTo>
                    <a:lnTo>
                      <a:pt x="63" y="450"/>
                    </a:lnTo>
                    <a:lnTo>
                      <a:pt x="54" y="462"/>
                    </a:lnTo>
                    <a:lnTo>
                      <a:pt x="51" y="467"/>
                    </a:lnTo>
                    <a:lnTo>
                      <a:pt x="56" y="470"/>
                    </a:lnTo>
                    <a:lnTo>
                      <a:pt x="66" y="472"/>
                    </a:lnTo>
                    <a:lnTo>
                      <a:pt x="71" y="477"/>
                    </a:lnTo>
                    <a:lnTo>
                      <a:pt x="76" y="477"/>
                    </a:lnTo>
                    <a:lnTo>
                      <a:pt x="79" y="473"/>
                    </a:lnTo>
                    <a:lnTo>
                      <a:pt x="81" y="467"/>
                    </a:lnTo>
                    <a:lnTo>
                      <a:pt x="83" y="468"/>
                    </a:lnTo>
                    <a:lnTo>
                      <a:pt x="96" y="477"/>
                    </a:lnTo>
                    <a:lnTo>
                      <a:pt x="96" y="480"/>
                    </a:lnTo>
                    <a:lnTo>
                      <a:pt x="89" y="488"/>
                    </a:lnTo>
                    <a:lnTo>
                      <a:pt x="81" y="487"/>
                    </a:lnTo>
                    <a:lnTo>
                      <a:pt x="69" y="488"/>
                    </a:lnTo>
                    <a:lnTo>
                      <a:pt x="68" y="485"/>
                    </a:lnTo>
                    <a:lnTo>
                      <a:pt x="63" y="482"/>
                    </a:lnTo>
                    <a:lnTo>
                      <a:pt x="54" y="488"/>
                    </a:lnTo>
                    <a:lnTo>
                      <a:pt x="49" y="488"/>
                    </a:lnTo>
                    <a:lnTo>
                      <a:pt x="43" y="492"/>
                    </a:lnTo>
                    <a:lnTo>
                      <a:pt x="38" y="493"/>
                    </a:lnTo>
                    <a:lnTo>
                      <a:pt x="36" y="500"/>
                    </a:lnTo>
                    <a:lnTo>
                      <a:pt x="44" y="503"/>
                    </a:lnTo>
                    <a:lnTo>
                      <a:pt x="44" y="506"/>
                    </a:lnTo>
                    <a:lnTo>
                      <a:pt x="36" y="510"/>
                    </a:lnTo>
                    <a:lnTo>
                      <a:pt x="26" y="511"/>
                    </a:lnTo>
                    <a:lnTo>
                      <a:pt x="28" y="513"/>
                    </a:lnTo>
                    <a:lnTo>
                      <a:pt x="30" y="518"/>
                    </a:lnTo>
                    <a:lnTo>
                      <a:pt x="20" y="520"/>
                    </a:lnTo>
                    <a:lnTo>
                      <a:pt x="20" y="525"/>
                    </a:lnTo>
                    <a:lnTo>
                      <a:pt x="15" y="526"/>
                    </a:lnTo>
                    <a:lnTo>
                      <a:pt x="5" y="525"/>
                    </a:lnTo>
                    <a:lnTo>
                      <a:pt x="0" y="528"/>
                    </a:lnTo>
                    <a:lnTo>
                      <a:pt x="0" y="535"/>
                    </a:lnTo>
                    <a:lnTo>
                      <a:pt x="5" y="543"/>
                    </a:lnTo>
                    <a:lnTo>
                      <a:pt x="10" y="541"/>
                    </a:lnTo>
                    <a:lnTo>
                      <a:pt x="16" y="541"/>
                    </a:lnTo>
                    <a:lnTo>
                      <a:pt x="18" y="546"/>
                    </a:lnTo>
                    <a:lnTo>
                      <a:pt x="15" y="551"/>
                    </a:lnTo>
                    <a:lnTo>
                      <a:pt x="18" y="556"/>
                    </a:lnTo>
                    <a:lnTo>
                      <a:pt x="23" y="558"/>
                    </a:lnTo>
                    <a:lnTo>
                      <a:pt x="23" y="565"/>
                    </a:lnTo>
                    <a:lnTo>
                      <a:pt x="21" y="568"/>
                    </a:lnTo>
                    <a:lnTo>
                      <a:pt x="16" y="578"/>
                    </a:lnTo>
                    <a:lnTo>
                      <a:pt x="15" y="591"/>
                    </a:lnTo>
                    <a:lnTo>
                      <a:pt x="13" y="590"/>
                    </a:lnTo>
                    <a:lnTo>
                      <a:pt x="18" y="596"/>
                    </a:lnTo>
                    <a:lnTo>
                      <a:pt x="21" y="596"/>
                    </a:lnTo>
                    <a:lnTo>
                      <a:pt x="30" y="595"/>
                    </a:lnTo>
                    <a:lnTo>
                      <a:pt x="34" y="593"/>
                    </a:lnTo>
                    <a:lnTo>
                      <a:pt x="38" y="590"/>
                    </a:lnTo>
                    <a:lnTo>
                      <a:pt x="39" y="588"/>
                    </a:lnTo>
                    <a:lnTo>
                      <a:pt x="43" y="586"/>
                    </a:lnTo>
                    <a:lnTo>
                      <a:pt x="44" y="588"/>
                    </a:lnTo>
                    <a:lnTo>
                      <a:pt x="48" y="591"/>
                    </a:lnTo>
                    <a:lnTo>
                      <a:pt x="56" y="591"/>
                    </a:lnTo>
                    <a:lnTo>
                      <a:pt x="56" y="588"/>
                    </a:lnTo>
                    <a:lnTo>
                      <a:pt x="54" y="586"/>
                    </a:lnTo>
                    <a:lnTo>
                      <a:pt x="54" y="583"/>
                    </a:lnTo>
                    <a:lnTo>
                      <a:pt x="59" y="581"/>
                    </a:lnTo>
                    <a:lnTo>
                      <a:pt x="61" y="580"/>
                    </a:lnTo>
                    <a:lnTo>
                      <a:pt x="64" y="580"/>
                    </a:lnTo>
                    <a:lnTo>
                      <a:pt x="64" y="581"/>
                    </a:lnTo>
                    <a:lnTo>
                      <a:pt x="69" y="581"/>
                    </a:lnTo>
                    <a:lnTo>
                      <a:pt x="73" y="576"/>
                    </a:lnTo>
                    <a:lnTo>
                      <a:pt x="71" y="571"/>
                    </a:lnTo>
                    <a:lnTo>
                      <a:pt x="74" y="568"/>
                    </a:lnTo>
                    <a:lnTo>
                      <a:pt x="76" y="565"/>
                    </a:lnTo>
                    <a:lnTo>
                      <a:pt x="78" y="560"/>
                    </a:lnTo>
                    <a:lnTo>
                      <a:pt x="79" y="555"/>
                    </a:lnTo>
                    <a:lnTo>
                      <a:pt x="86" y="555"/>
                    </a:lnTo>
                    <a:lnTo>
                      <a:pt x="89" y="558"/>
                    </a:lnTo>
                    <a:lnTo>
                      <a:pt x="94" y="560"/>
                    </a:lnTo>
                    <a:lnTo>
                      <a:pt x="94" y="563"/>
                    </a:lnTo>
                    <a:lnTo>
                      <a:pt x="93" y="568"/>
                    </a:lnTo>
                    <a:lnTo>
                      <a:pt x="94" y="573"/>
                    </a:lnTo>
                    <a:lnTo>
                      <a:pt x="99" y="573"/>
                    </a:lnTo>
                    <a:lnTo>
                      <a:pt x="101" y="576"/>
                    </a:lnTo>
                    <a:lnTo>
                      <a:pt x="101" y="581"/>
                    </a:lnTo>
                    <a:lnTo>
                      <a:pt x="101" y="586"/>
                    </a:lnTo>
                    <a:lnTo>
                      <a:pt x="101" y="595"/>
                    </a:lnTo>
                    <a:lnTo>
                      <a:pt x="104" y="600"/>
                    </a:lnTo>
                    <a:lnTo>
                      <a:pt x="104" y="603"/>
                    </a:lnTo>
                    <a:lnTo>
                      <a:pt x="109" y="604"/>
                    </a:lnTo>
                    <a:lnTo>
                      <a:pt x="116" y="604"/>
                    </a:lnTo>
                    <a:lnTo>
                      <a:pt x="119" y="601"/>
                    </a:lnTo>
                    <a:lnTo>
                      <a:pt x="121" y="600"/>
                    </a:lnTo>
                    <a:lnTo>
                      <a:pt x="129" y="595"/>
                    </a:lnTo>
                    <a:lnTo>
                      <a:pt x="132" y="593"/>
                    </a:lnTo>
                    <a:lnTo>
                      <a:pt x="134" y="588"/>
                    </a:lnTo>
                    <a:lnTo>
                      <a:pt x="137" y="586"/>
                    </a:lnTo>
                    <a:lnTo>
                      <a:pt x="147" y="580"/>
                    </a:lnTo>
                    <a:lnTo>
                      <a:pt x="156" y="578"/>
                    </a:lnTo>
                    <a:lnTo>
                      <a:pt x="156" y="583"/>
                    </a:lnTo>
                    <a:lnTo>
                      <a:pt x="166" y="581"/>
                    </a:lnTo>
                    <a:lnTo>
                      <a:pt x="169" y="578"/>
                    </a:lnTo>
                    <a:lnTo>
                      <a:pt x="179" y="578"/>
                    </a:lnTo>
                    <a:lnTo>
                      <a:pt x="181" y="581"/>
                    </a:lnTo>
                    <a:lnTo>
                      <a:pt x="172" y="588"/>
                    </a:lnTo>
                    <a:lnTo>
                      <a:pt x="176" y="588"/>
                    </a:lnTo>
                    <a:lnTo>
                      <a:pt x="176" y="588"/>
                    </a:lnTo>
                    <a:lnTo>
                      <a:pt x="179" y="586"/>
                    </a:lnTo>
                    <a:lnTo>
                      <a:pt x="182" y="586"/>
                    </a:lnTo>
                    <a:lnTo>
                      <a:pt x="186" y="590"/>
                    </a:lnTo>
                    <a:lnTo>
                      <a:pt x="189" y="588"/>
                    </a:lnTo>
                    <a:lnTo>
                      <a:pt x="192" y="588"/>
                    </a:lnTo>
                    <a:lnTo>
                      <a:pt x="196" y="586"/>
                    </a:lnTo>
                    <a:lnTo>
                      <a:pt x="197" y="585"/>
                    </a:lnTo>
                    <a:lnTo>
                      <a:pt x="201" y="585"/>
                    </a:lnTo>
                    <a:lnTo>
                      <a:pt x="204" y="588"/>
                    </a:lnTo>
                    <a:lnTo>
                      <a:pt x="207" y="595"/>
                    </a:lnTo>
                    <a:lnTo>
                      <a:pt x="217" y="609"/>
                    </a:lnTo>
                    <a:lnTo>
                      <a:pt x="224" y="613"/>
                    </a:lnTo>
                    <a:lnTo>
                      <a:pt x="224" y="619"/>
                    </a:lnTo>
                    <a:lnTo>
                      <a:pt x="229" y="621"/>
                    </a:lnTo>
                    <a:lnTo>
                      <a:pt x="230" y="624"/>
                    </a:lnTo>
                    <a:lnTo>
                      <a:pt x="240" y="626"/>
                    </a:lnTo>
                    <a:lnTo>
                      <a:pt x="250" y="626"/>
                    </a:lnTo>
                    <a:lnTo>
                      <a:pt x="255" y="626"/>
                    </a:lnTo>
                    <a:lnTo>
                      <a:pt x="255" y="631"/>
                    </a:lnTo>
                    <a:lnTo>
                      <a:pt x="265" y="634"/>
                    </a:lnTo>
                    <a:lnTo>
                      <a:pt x="274" y="638"/>
                    </a:lnTo>
                    <a:lnTo>
                      <a:pt x="277" y="649"/>
                    </a:lnTo>
                    <a:lnTo>
                      <a:pt x="284" y="656"/>
                    </a:lnTo>
                    <a:lnTo>
                      <a:pt x="292" y="659"/>
                    </a:lnTo>
                    <a:lnTo>
                      <a:pt x="295" y="664"/>
                    </a:lnTo>
                    <a:lnTo>
                      <a:pt x="295" y="676"/>
                    </a:lnTo>
                    <a:lnTo>
                      <a:pt x="300" y="684"/>
                    </a:lnTo>
                    <a:lnTo>
                      <a:pt x="305" y="686"/>
                    </a:lnTo>
                    <a:lnTo>
                      <a:pt x="309" y="696"/>
                    </a:lnTo>
                    <a:lnTo>
                      <a:pt x="310" y="704"/>
                    </a:lnTo>
                    <a:lnTo>
                      <a:pt x="307" y="709"/>
                    </a:lnTo>
                    <a:lnTo>
                      <a:pt x="307" y="706"/>
                    </a:lnTo>
                    <a:lnTo>
                      <a:pt x="302" y="704"/>
                    </a:lnTo>
                    <a:lnTo>
                      <a:pt x="295" y="711"/>
                    </a:lnTo>
                    <a:lnTo>
                      <a:pt x="295" y="711"/>
                    </a:lnTo>
                    <a:lnTo>
                      <a:pt x="297" y="714"/>
                    </a:lnTo>
                    <a:lnTo>
                      <a:pt x="297" y="717"/>
                    </a:lnTo>
                    <a:lnTo>
                      <a:pt x="304" y="721"/>
                    </a:lnTo>
                    <a:lnTo>
                      <a:pt x="304" y="729"/>
                    </a:lnTo>
                    <a:lnTo>
                      <a:pt x="305" y="732"/>
                    </a:lnTo>
                    <a:lnTo>
                      <a:pt x="304" y="736"/>
                    </a:lnTo>
                    <a:lnTo>
                      <a:pt x="307" y="737"/>
                    </a:lnTo>
                    <a:lnTo>
                      <a:pt x="309" y="741"/>
                    </a:lnTo>
                    <a:lnTo>
                      <a:pt x="309" y="744"/>
                    </a:lnTo>
                    <a:lnTo>
                      <a:pt x="312" y="744"/>
                    </a:lnTo>
                    <a:lnTo>
                      <a:pt x="314" y="749"/>
                    </a:lnTo>
                    <a:lnTo>
                      <a:pt x="319" y="752"/>
                    </a:lnTo>
                    <a:lnTo>
                      <a:pt x="322" y="747"/>
                    </a:lnTo>
                    <a:lnTo>
                      <a:pt x="327" y="747"/>
                    </a:lnTo>
                    <a:lnTo>
                      <a:pt x="329" y="751"/>
                    </a:lnTo>
                    <a:lnTo>
                      <a:pt x="335" y="751"/>
                    </a:lnTo>
                    <a:lnTo>
                      <a:pt x="340" y="756"/>
                    </a:lnTo>
                    <a:lnTo>
                      <a:pt x="343" y="757"/>
                    </a:lnTo>
                    <a:lnTo>
                      <a:pt x="345" y="762"/>
                    </a:lnTo>
                    <a:lnTo>
                      <a:pt x="350" y="762"/>
                    </a:lnTo>
                    <a:lnTo>
                      <a:pt x="352" y="766"/>
                    </a:lnTo>
                    <a:lnTo>
                      <a:pt x="352" y="766"/>
                    </a:lnTo>
                    <a:lnTo>
                      <a:pt x="353" y="764"/>
                    </a:lnTo>
                    <a:lnTo>
                      <a:pt x="360" y="767"/>
                    </a:lnTo>
                    <a:lnTo>
                      <a:pt x="362" y="771"/>
                    </a:lnTo>
                    <a:lnTo>
                      <a:pt x="367" y="771"/>
                    </a:lnTo>
                    <a:lnTo>
                      <a:pt x="370" y="771"/>
                    </a:lnTo>
                    <a:lnTo>
                      <a:pt x="373" y="767"/>
                    </a:lnTo>
                    <a:lnTo>
                      <a:pt x="378" y="767"/>
                    </a:lnTo>
                    <a:lnTo>
                      <a:pt x="387" y="771"/>
                    </a:lnTo>
                    <a:lnTo>
                      <a:pt x="390" y="772"/>
                    </a:lnTo>
                    <a:lnTo>
                      <a:pt x="395" y="772"/>
                    </a:lnTo>
                    <a:lnTo>
                      <a:pt x="400" y="774"/>
                    </a:lnTo>
                    <a:lnTo>
                      <a:pt x="407" y="782"/>
                    </a:lnTo>
                    <a:lnTo>
                      <a:pt x="412" y="782"/>
                    </a:lnTo>
                    <a:lnTo>
                      <a:pt x="417" y="784"/>
                    </a:lnTo>
                    <a:lnTo>
                      <a:pt x="420" y="787"/>
                    </a:lnTo>
                    <a:lnTo>
                      <a:pt x="423" y="792"/>
                    </a:lnTo>
                    <a:lnTo>
                      <a:pt x="425" y="796"/>
                    </a:lnTo>
                    <a:lnTo>
                      <a:pt x="428" y="796"/>
                    </a:lnTo>
                    <a:lnTo>
                      <a:pt x="428" y="789"/>
                    </a:lnTo>
                    <a:lnTo>
                      <a:pt x="431" y="786"/>
                    </a:lnTo>
                    <a:lnTo>
                      <a:pt x="433" y="789"/>
                    </a:lnTo>
                    <a:lnTo>
                      <a:pt x="438" y="789"/>
                    </a:lnTo>
                    <a:lnTo>
                      <a:pt x="443" y="791"/>
                    </a:lnTo>
                    <a:lnTo>
                      <a:pt x="443" y="797"/>
                    </a:lnTo>
                    <a:lnTo>
                      <a:pt x="450" y="802"/>
                    </a:lnTo>
                    <a:lnTo>
                      <a:pt x="458" y="800"/>
                    </a:lnTo>
                    <a:lnTo>
                      <a:pt x="463" y="800"/>
                    </a:lnTo>
                    <a:lnTo>
                      <a:pt x="463" y="810"/>
                    </a:lnTo>
                    <a:lnTo>
                      <a:pt x="465" y="815"/>
                    </a:lnTo>
                    <a:lnTo>
                      <a:pt x="470" y="814"/>
                    </a:lnTo>
                    <a:lnTo>
                      <a:pt x="476" y="817"/>
                    </a:lnTo>
                    <a:lnTo>
                      <a:pt x="478" y="814"/>
                    </a:lnTo>
                    <a:lnTo>
                      <a:pt x="485" y="814"/>
                    </a:lnTo>
                    <a:lnTo>
                      <a:pt x="488" y="809"/>
                    </a:lnTo>
                    <a:lnTo>
                      <a:pt x="498" y="810"/>
                    </a:lnTo>
                    <a:lnTo>
                      <a:pt x="503" y="812"/>
                    </a:lnTo>
                    <a:lnTo>
                      <a:pt x="505" y="817"/>
                    </a:lnTo>
                    <a:lnTo>
                      <a:pt x="511" y="820"/>
                    </a:lnTo>
                    <a:lnTo>
                      <a:pt x="516" y="825"/>
                    </a:lnTo>
                    <a:lnTo>
                      <a:pt x="521" y="827"/>
                    </a:lnTo>
                    <a:lnTo>
                      <a:pt x="528" y="825"/>
                    </a:lnTo>
                    <a:lnTo>
                      <a:pt x="529" y="825"/>
                    </a:lnTo>
                    <a:lnTo>
                      <a:pt x="536" y="824"/>
                    </a:lnTo>
                    <a:lnTo>
                      <a:pt x="541" y="824"/>
                    </a:lnTo>
                    <a:lnTo>
                      <a:pt x="541" y="824"/>
                    </a:lnTo>
                    <a:lnTo>
                      <a:pt x="546" y="820"/>
                    </a:lnTo>
                    <a:lnTo>
                      <a:pt x="551" y="820"/>
                    </a:lnTo>
                    <a:lnTo>
                      <a:pt x="554" y="824"/>
                    </a:lnTo>
                    <a:lnTo>
                      <a:pt x="554" y="830"/>
                    </a:lnTo>
                    <a:lnTo>
                      <a:pt x="559" y="834"/>
                    </a:lnTo>
                    <a:lnTo>
                      <a:pt x="559" y="834"/>
                    </a:lnTo>
                    <a:lnTo>
                      <a:pt x="564" y="830"/>
                    </a:lnTo>
                    <a:lnTo>
                      <a:pt x="569" y="822"/>
                    </a:lnTo>
                    <a:lnTo>
                      <a:pt x="581" y="815"/>
                    </a:lnTo>
                    <a:lnTo>
                      <a:pt x="589" y="814"/>
                    </a:lnTo>
                    <a:lnTo>
                      <a:pt x="591" y="817"/>
                    </a:lnTo>
                    <a:lnTo>
                      <a:pt x="603" y="819"/>
                    </a:lnTo>
                    <a:lnTo>
                      <a:pt x="608" y="820"/>
                    </a:lnTo>
                    <a:lnTo>
                      <a:pt x="614" y="819"/>
                    </a:lnTo>
                    <a:lnTo>
                      <a:pt x="621" y="819"/>
                    </a:lnTo>
                    <a:lnTo>
                      <a:pt x="624" y="824"/>
                    </a:lnTo>
                    <a:lnTo>
                      <a:pt x="626" y="824"/>
                    </a:lnTo>
                    <a:lnTo>
                      <a:pt x="629" y="824"/>
                    </a:lnTo>
                    <a:lnTo>
                      <a:pt x="637" y="820"/>
                    </a:lnTo>
                    <a:lnTo>
                      <a:pt x="641" y="820"/>
                    </a:lnTo>
                    <a:lnTo>
                      <a:pt x="644" y="815"/>
                    </a:lnTo>
                    <a:lnTo>
                      <a:pt x="647" y="814"/>
                    </a:lnTo>
                    <a:lnTo>
                      <a:pt x="651" y="814"/>
                    </a:lnTo>
                    <a:lnTo>
                      <a:pt x="651" y="812"/>
                    </a:lnTo>
                    <a:lnTo>
                      <a:pt x="656" y="810"/>
                    </a:lnTo>
                    <a:lnTo>
                      <a:pt x="657" y="805"/>
                    </a:lnTo>
                    <a:lnTo>
                      <a:pt x="662" y="800"/>
                    </a:lnTo>
                    <a:lnTo>
                      <a:pt x="667" y="800"/>
                    </a:lnTo>
                    <a:lnTo>
                      <a:pt x="676" y="799"/>
                    </a:lnTo>
                    <a:lnTo>
                      <a:pt x="682" y="792"/>
                    </a:lnTo>
                    <a:lnTo>
                      <a:pt x="681" y="787"/>
                    </a:lnTo>
                    <a:lnTo>
                      <a:pt x="684" y="787"/>
                    </a:lnTo>
                    <a:lnTo>
                      <a:pt x="691" y="784"/>
                    </a:lnTo>
                    <a:lnTo>
                      <a:pt x="694" y="789"/>
                    </a:lnTo>
                    <a:lnTo>
                      <a:pt x="701" y="787"/>
                    </a:lnTo>
                    <a:lnTo>
                      <a:pt x="711" y="791"/>
                    </a:lnTo>
                    <a:lnTo>
                      <a:pt x="712" y="789"/>
                    </a:lnTo>
                    <a:lnTo>
                      <a:pt x="712" y="784"/>
                    </a:lnTo>
                    <a:lnTo>
                      <a:pt x="722" y="779"/>
                    </a:lnTo>
                    <a:lnTo>
                      <a:pt x="725" y="779"/>
                    </a:lnTo>
                    <a:lnTo>
                      <a:pt x="729" y="782"/>
                    </a:lnTo>
                    <a:lnTo>
                      <a:pt x="732" y="782"/>
                    </a:lnTo>
                    <a:lnTo>
                      <a:pt x="734" y="784"/>
                    </a:lnTo>
                    <a:lnTo>
                      <a:pt x="730" y="791"/>
                    </a:lnTo>
                    <a:lnTo>
                      <a:pt x="732" y="794"/>
                    </a:lnTo>
                    <a:lnTo>
                      <a:pt x="735" y="792"/>
                    </a:lnTo>
                    <a:lnTo>
                      <a:pt x="737" y="792"/>
                    </a:lnTo>
                    <a:lnTo>
                      <a:pt x="739" y="796"/>
                    </a:lnTo>
                    <a:lnTo>
                      <a:pt x="742" y="799"/>
                    </a:lnTo>
                    <a:lnTo>
                      <a:pt x="742" y="802"/>
                    </a:lnTo>
                    <a:lnTo>
                      <a:pt x="739" y="807"/>
                    </a:lnTo>
                    <a:lnTo>
                      <a:pt x="740" y="810"/>
                    </a:lnTo>
                    <a:lnTo>
                      <a:pt x="745" y="810"/>
                    </a:lnTo>
                    <a:lnTo>
                      <a:pt x="749" y="810"/>
                    </a:lnTo>
                    <a:lnTo>
                      <a:pt x="752" y="812"/>
                    </a:lnTo>
                    <a:lnTo>
                      <a:pt x="757" y="815"/>
                    </a:lnTo>
                    <a:lnTo>
                      <a:pt x="760" y="814"/>
                    </a:lnTo>
                    <a:lnTo>
                      <a:pt x="765" y="815"/>
                    </a:lnTo>
                    <a:lnTo>
                      <a:pt x="770" y="814"/>
                    </a:lnTo>
                    <a:lnTo>
                      <a:pt x="775" y="814"/>
                    </a:lnTo>
                    <a:lnTo>
                      <a:pt x="779" y="819"/>
                    </a:lnTo>
                    <a:lnTo>
                      <a:pt x="784" y="822"/>
                    </a:lnTo>
                    <a:lnTo>
                      <a:pt x="784" y="829"/>
                    </a:lnTo>
                    <a:lnTo>
                      <a:pt x="789" y="829"/>
                    </a:lnTo>
                    <a:lnTo>
                      <a:pt x="794" y="834"/>
                    </a:lnTo>
                    <a:lnTo>
                      <a:pt x="794" y="840"/>
                    </a:lnTo>
                    <a:lnTo>
                      <a:pt x="797" y="847"/>
                    </a:lnTo>
                    <a:lnTo>
                      <a:pt x="797" y="854"/>
                    </a:lnTo>
                    <a:lnTo>
                      <a:pt x="797" y="864"/>
                    </a:lnTo>
                    <a:lnTo>
                      <a:pt x="797" y="869"/>
                    </a:lnTo>
                    <a:lnTo>
                      <a:pt x="795" y="870"/>
                    </a:lnTo>
                    <a:lnTo>
                      <a:pt x="790" y="872"/>
                    </a:lnTo>
                    <a:lnTo>
                      <a:pt x="790" y="877"/>
                    </a:lnTo>
                    <a:lnTo>
                      <a:pt x="787" y="877"/>
                    </a:lnTo>
                    <a:lnTo>
                      <a:pt x="787" y="880"/>
                    </a:lnTo>
                    <a:lnTo>
                      <a:pt x="789" y="885"/>
                    </a:lnTo>
                    <a:lnTo>
                      <a:pt x="787" y="887"/>
                    </a:lnTo>
                    <a:lnTo>
                      <a:pt x="784" y="887"/>
                    </a:lnTo>
                    <a:lnTo>
                      <a:pt x="780" y="889"/>
                    </a:lnTo>
                    <a:lnTo>
                      <a:pt x="779" y="894"/>
                    </a:lnTo>
                    <a:lnTo>
                      <a:pt x="780" y="895"/>
                    </a:lnTo>
                    <a:lnTo>
                      <a:pt x="779" y="898"/>
                    </a:lnTo>
                    <a:lnTo>
                      <a:pt x="779" y="903"/>
                    </a:lnTo>
                    <a:lnTo>
                      <a:pt x="782" y="905"/>
                    </a:lnTo>
                    <a:lnTo>
                      <a:pt x="784" y="907"/>
                    </a:lnTo>
                    <a:lnTo>
                      <a:pt x="787" y="910"/>
                    </a:lnTo>
                    <a:lnTo>
                      <a:pt x="787" y="915"/>
                    </a:lnTo>
                    <a:lnTo>
                      <a:pt x="789" y="920"/>
                    </a:lnTo>
                    <a:lnTo>
                      <a:pt x="795" y="917"/>
                    </a:lnTo>
                    <a:lnTo>
                      <a:pt x="805" y="915"/>
                    </a:lnTo>
                    <a:lnTo>
                      <a:pt x="807" y="918"/>
                    </a:lnTo>
                    <a:lnTo>
                      <a:pt x="805" y="920"/>
                    </a:lnTo>
                    <a:lnTo>
                      <a:pt x="809" y="923"/>
                    </a:lnTo>
                    <a:lnTo>
                      <a:pt x="815" y="922"/>
                    </a:lnTo>
                    <a:lnTo>
                      <a:pt x="815" y="925"/>
                    </a:lnTo>
                    <a:lnTo>
                      <a:pt x="814" y="928"/>
                    </a:lnTo>
                    <a:lnTo>
                      <a:pt x="817" y="932"/>
                    </a:lnTo>
                    <a:lnTo>
                      <a:pt x="824" y="933"/>
                    </a:lnTo>
                    <a:lnTo>
                      <a:pt x="822" y="935"/>
                    </a:lnTo>
                    <a:lnTo>
                      <a:pt x="824" y="938"/>
                    </a:lnTo>
                    <a:lnTo>
                      <a:pt x="825" y="937"/>
                    </a:lnTo>
                    <a:lnTo>
                      <a:pt x="832" y="937"/>
                    </a:lnTo>
                    <a:lnTo>
                      <a:pt x="837" y="938"/>
                    </a:lnTo>
                    <a:lnTo>
                      <a:pt x="837" y="942"/>
                    </a:lnTo>
                    <a:lnTo>
                      <a:pt x="835" y="947"/>
                    </a:lnTo>
                    <a:lnTo>
                      <a:pt x="835" y="948"/>
                    </a:lnTo>
                    <a:lnTo>
                      <a:pt x="828" y="957"/>
                    </a:lnTo>
                    <a:lnTo>
                      <a:pt x="825" y="960"/>
                    </a:lnTo>
                    <a:lnTo>
                      <a:pt x="825" y="963"/>
                    </a:lnTo>
                    <a:lnTo>
                      <a:pt x="828" y="962"/>
                    </a:lnTo>
                    <a:lnTo>
                      <a:pt x="837" y="963"/>
                    </a:lnTo>
                    <a:lnTo>
                      <a:pt x="838" y="963"/>
                    </a:lnTo>
                    <a:lnTo>
                      <a:pt x="842" y="962"/>
                    </a:lnTo>
                    <a:lnTo>
                      <a:pt x="845" y="965"/>
                    </a:lnTo>
                    <a:lnTo>
                      <a:pt x="843" y="970"/>
                    </a:lnTo>
                    <a:lnTo>
                      <a:pt x="845" y="975"/>
                    </a:lnTo>
                    <a:lnTo>
                      <a:pt x="850" y="977"/>
                    </a:lnTo>
                    <a:lnTo>
                      <a:pt x="853" y="975"/>
                    </a:lnTo>
                    <a:lnTo>
                      <a:pt x="860" y="975"/>
                    </a:lnTo>
                    <a:lnTo>
                      <a:pt x="870" y="970"/>
                    </a:lnTo>
                    <a:lnTo>
                      <a:pt x="875" y="972"/>
                    </a:lnTo>
                    <a:lnTo>
                      <a:pt x="875" y="975"/>
                    </a:lnTo>
                    <a:lnTo>
                      <a:pt x="868" y="982"/>
                    </a:lnTo>
                    <a:lnTo>
                      <a:pt x="872" y="977"/>
                    </a:lnTo>
                    <a:lnTo>
                      <a:pt x="875" y="980"/>
                    </a:lnTo>
                    <a:lnTo>
                      <a:pt x="878" y="983"/>
                    </a:lnTo>
                    <a:lnTo>
                      <a:pt x="883" y="982"/>
                    </a:lnTo>
                    <a:lnTo>
                      <a:pt x="888" y="982"/>
                    </a:lnTo>
                    <a:lnTo>
                      <a:pt x="887" y="977"/>
                    </a:lnTo>
                    <a:lnTo>
                      <a:pt x="887" y="972"/>
                    </a:lnTo>
                    <a:lnTo>
                      <a:pt x="885" y="967"/>
                    </a:lnTo>
                    <a:lnTo>
                      <a:pt x="885" y="960"/>
                    </a:lnTo>
                    <a:lnTo>
                      <a:pt x="888" y="957"/>
                    </a:lnTo>
                    <a:lnTo>
                      <a:pt x="888" y="955"/>
                    </a:lnTo>
                    <a:lnTo>
                      <a:pt x="897" y="953"/>
                    </a:lnTo>
                    <a:lnTo>
                      <a:pt x="898" y="957"/>
                    </a:lnTo>
                    <a:lnTo>
                      <a:pt x="897" y="955"/>
                    </a:lnTo>
                    <a:lnTo>
                      <a:pt x="898" y="953"/>
                    </a:lnTo>
                    <a:lnTo>
                      <a:pt x="900" y="953"/>
                    </a:lnTo>
                    <a:lnTo>
                      <a:pt x="902" y="950"/>
                    </a:lnTo>
                    <a:lnTo>
                      <a:pt x="905" y="948"/>
                    </a:lnTo>
                    <a:lnTo>
                      <a:pt x="910" y="947"/>
                    </a:lnTo>
                    <a:lnTo>
                      <a:pt x="913" y="947"/>
                    </a:lnTo>
                    <a:lnTo>
                      <a:pt x="912" y="950"/>
                    </a:lnTo>
                    <a:lnTo>
                      <a:pt x="915" y="952"/>
                    </a:lnTo>
                    <a:lnTo>
                      <a:pt x="918" y="952"/>
                    </a:lnTo>
                    <a:lnTo>
                      <a:pt x="918" y="948"/>
                    </a:lnTo>
                    <a:lnTo>
                      <a:pt x="922" y="945"/>
                    </a:lnTo>
                    <a:lnTo>
                      <a:pt x="926" y="950"/>
                    </a:lnTo>
                    <a:lnTo>
                      <a:pt x="930" y="947"/>
                    </a:lnTo>
                    <a:lnTo>
                      <a:pt x="933" y="947"/>
                    </a:lnTo>
                    <a:lnTo>
                      <a:pt x="933" y="950"/>
                    </a:lnTo>
                    <a:lnTo>
                      <a:pt x="940" y="947"/>
                    </a:lnTo>
                    <a:lnTo>
                      <a:pt x="940" y="943"/>
                    </a:lnTo>
                    <a:lnTo>
                      <a:pt x="946" y="942"/>
                    </a:lnTo>
                    <a:lnTo>
                      <a:pt x="951" y="945"/>
                    </a:lnTo>
                    <a:lnTo>
                      <a:pt x="958" y="943"/>
                    </a:lnTo>
                    <a:lnTo>
                      <a:pt x="958" y="935"/>
                    </a:lnTo>
                    <a:lnTo>
                      <a:pt x="963" y="933"/>
                    </a:lnTo>
                    <a:lnTo>
                      <a:pt x="970" y="933"/>
                    </a:lnTo>
                    <a:lnTo>
                      <a:pt x="973" y="930"/>
                    </a:lnTo>
                    <a:lnTo>
                      <a:pt x="978" y="933"/>
                    </a:lnTo>
                    <a:lnTo>
                      <a:pt x="978" y="937"/>
                    </a:lnTo>
                    <a:lnTo>
                      <a:pt x="983" y="938"/>
                    </a:lnTo>
                    <a:lnTo>
                      <a:pt x="986" y="940"/>
                    </a:lnTo>
                    <a:lnTo>
                      <a:pt x="996" y="940"/>
                    </a:lnTo>
                    <a:lnTo>
                      <a:pt x="998" y="943"/>
                    </a:lnTo>
                    <a:lnTo>
                      <a:pt x="1005" y="940"/>
                    </a:lnTo>
                    <a:lnTo>
                      <a:pt x="1010" y="943"/>
                    </a:lnTo>
                    <a:lnTo>
                      <a:pt x="1008" y="947"/>
                    </a:lnTo>
                    <a:lnTo>
                      <a:pt x="1005" y="948"/>
                    </a:lnTo>
                    <a:lnTo>
                      <a:pt x="1003" y="957"/>
                    </a:lnTo>
                    <a:lnTo>
                      <a:pt x="1005" y="957"/>
                    </a:lnTo>
                    <a:lnTo>
                      <a:pt x="1006" y="962"/>
                    </a:lnTo>
                    <a:lnTo>
                      <a:pt x="1016" y="965"/>
                    </a:lnTo>
                    <a:lnTo>
                      <a:pt x="1018" y="968"/>
                    </a:lnTo>
                    <a:lnTo>
                      <a:pt x="1023" y="970"/>
                    </a:lnTo>
                    <a:lnTo>
                      <a:pt x="1028" y="972"/>
                    </a:lnTo>
                    <a:lnTo>
                      <a:pt x="1033" y="970"/>
                    </a:lnTo>
                    <a:lnTo>
                      <a:pt x="1034" y="972"/>
                    </a:lnTo>
                    <a:lnTo>
                      <a:pt x="1038" y="972"/>
                    </a:lnTo>
                    <a:lnTo>
                      <a:pt x="1041" y="973"/>
                    </a:lnTo>
                    <a:lnTo>
                      <a:pt x="1043" y="973"/>
                    </a:lnTo>
                    <a:lnTo>
                      <a:pt x="1044" y="973"/>
                    </a:lnTo>
                    <a:lnTo>
                      <a:pt x="1048" y="973"/>
                    </a:lnTo>
                    <a:lnTo>
                      <a:pt x="1051" y="972"/>
                    </a:lnTo>
                    <a:lnTo>
                      <a:pt x="1051" y="970"/>
                    </a:lnTo>
                    <a:lnTo>
                      <a:pt x="1053" y="965"/>
                    </a:lnTo>
                    <a:lnTo>
                      <a:pt x="1054" y="970"/>
                    </a:lnTo>
                    <a:lnTo>
                      <a:pt x="1059" y="973"/>
                    </a:lnTo>
                    <a:lnTo>
                      <a:pt x="1061" y="973"/>
                    </a:lnTo>
                    <a:lnTo>
                      <a:pt x="1068" y="978"/>
                    </a:lnTo>
                    <a:lnTo>
                      <a:pt x="1071" y="977"/>
                    </a:lnTo>
                    <a:lnTo>
                      <a:pt x="1074" y="977"/>
                    </a:lnTo>
                    <a:lnTo>
                      <a:pt x="1076" y="973"/>
                    </a:lnTo>
                    <a:lnTo>
                      <a:pt x="1079" y="977"/>
                    </a:lnTo>
                    <a:lnTo>
                      <a:pt x="1083" y="975"/>
                    </a:lnTo>
                    <a:lnTo>
                      <a:pt x="1086" y="977"/>
                    </a:lnTo>
                    <a:lnTo>
                      <a:pt x="1086" y="978"/>
                    </a:lnTo>
                    <a:lnTo>
                      <a:pt x="1083" y="978"/>
                    </a:lnTo>
                    <a:lnTo>
                      <a:pt x="1081" y="982"/>
                    </a:lnTo>
                    <a:lnTo>
                      <a:pt x="1078" y="985"/>
                    </a:lnTo>
                    <a:lnTo>
                      <a:pt x="1078" y="988"/>
                    </a:lnTo>
                    <a:lnTo>
                      <a:pt x="1084" y="995"/>
                    </a:lnTo>
                    <a:lnTo>
                      <a:pt x="1088" y="998"/>
                    </a:lnTo>
                    <a:lnTo>
                      <a:pt x="1088" y="1000"/>
                    </a:lnTo>
                    <a:lnTo>
                      <a:pt x="1088" y="1005"/>
                    </a:lnTo>
                    <a:lnTo>
                      <a:pt x="1089" y="1003"/>
                    </a:lnTo>
                    <a:lnTo>
                      <a:pt x="1091" y="1000"/>
                    </a:lnTo>
                    <a:lnTo>
                      <a:pt x="1096" y="1001"/>
                    </a:lnTo>
                    <a:lnTo>
                      <a:pt x="1096" y="1003"/>
                    </a:lnTo>
                    <a:lnTo>
                      <a:pt x="1099" y="1003"/>
                    </a:lnTo>
                    <a:lnTo>
                      <a:pt x="1103" y="998"/>
                    </a:lnTo>
                    <a:lnTo>
                      <a:pt x="1103" y="995"/>
                    </a:lnTo>
                    <a:lnTo>
                      <a:pt x="1099" y="995"/>
                    </a:lnTo>
                    <a:lnTo>
                      <a:pt x="1099" y="995"/>
                    </a:lnTo>
                    <a:lnTo>
                      <a:pt x="1098" y="990"/>
                    </a:lnTo>
                    <a:lnTo>
                      <a:pt x="1094" y="990"/>
                    </a:lnTo>
                    <a:lnTo>
                      <a:pt x="1093" y="985"/>
                    </a:lnTo>
                    <a:lnTo>
                      <a:pt x="1094" y="983"/>
                    </a:lnTo>
                    <a:lnTo>
                      <a:pt x="1098" y="982"/>
                    </a:lnTo>
                    <a:lnTo>
                      <a:pt x="1098" y="978"/>
                    </a:lnTo>
                    <a:lnTo>
                      <a:pt x="1098" y="977"/>
                    </a:lnTo>
                    <a:lnTo>
                      <a:pt x="1099" y="977"/>
                    </a:lnTo>
                    <a:lnTo>
                      <a:pt x="1101" y="975"/>
                    </a:lnTo>
                    <a:lnTo>
                      <a:pt x="1101" y="975"/>
                    </a:lnTo>
                    <a:lnTo>
                      <a:pt x="1101" y="977"/>
                    </a:lnTo>
                    <a:lnTo>
                      <a:pt x="1103" y="977"/>
                    </a:lnTo>
                    <a:lnTo>
                      <a:pt x="1103" y="978"/>
                    </a:lnTo>
                    <a:lnTo>
                      <a:pt x="1103" y="978"/>
                    </a:lnTo>
                    <a:lnTo>
                      <a:pt x="1104" y="980"/>
                    </a:lnTo>
                    <a:lnTo>
                      <a:pt x="1104" y="980"/>
                    </a:lnTo>
                    <a:lnTo>
                      <a:pt x="1104" y="980"/>
                    </a:lnTo>
                    <a:lnTo>
                      <a:pt x="1108" y="978"/>
                    </a:lnTo>
                    <a:lnTo>
                      <a:pt x="1113" y="978"/>
                    </a:lnTo>
                    <a:lnTo>
                      <a:pt x="1114" y="975"/>
                    </a:lnTo>
                    <a:lnTo>
                      <a:pt x="1118" y="975"/>
                    </a:lnTo>
                    <a:lnTo>
                      <a:pt x="1122" y="975"/>
                    </a:lnTo>
                    <a:lnTo>
                      <a:pt x="1127" y="972"/>
                    </a:lnTo>
                    <a:lnTo>
                      <a:pt x="1126" y="968"/>
                    </a:lnTo>
                    <a:lnTo>
                      <a:pt x="1129" y="968"/>
                    </a:lnTo>
                    <a:lnTo>
                      <a:pt x="1134" y="968"/>
                    </a:lnTo>
                    <a:lnTo>
                      <a:pt x="1139" y="970"/>
                    </a:lnTo>
                    <a:lnTo>
                      <a:pt x="1142" y="968"/>
                    </a:lnTo>
                    <a:lnTo>
                      <a:pt x="1147" y="967"/>
                    </a:lnTo>
                    <a:lnTo>
                      <a:pt x="1152" y="962"/>
                    </a:lnTo>
                    <a:lnTo>
                      <a:pt x="1156" y="958"/>
                    </a:lnTo>
                    <a:lnTo>
                      <a:pt x="1156" y="957"/>
                    </a:lnTo>
                    <a:lnTo>
                      <a:pt x="1157" y="957"/>
                    </a:lnTo>
                    <a:lnTo>
                      <a:pt x="1159" y="958"/>
                    </a:lnTo>
                    <a:lnTo>
                      <a:pt x="1161" y="957"/>
                    </a:lnTo>
                    <a:lnTo>
                      <a:pt x="1164" y="953"/>
                    </a:lnTo>
                    <a:lnTo>
                      <a:pt x="1167" y="952"/>
                    </a:lnTo>
                    <a:lnTo>
                      <a:pt x="1166" y="947"/>
                    </a:lnTo>
                    <a:lnTo>
                      <a:pt x="1166" y="943"/>
                    </a:lnTo>
                    <a:lnTo>
                      <a:pt x="1166" y="940"/>
                    </a:lnTo>
                    <a:lnTo>
                      <a:pt x="1164" y="937"/>
                    </a:lnTo>
                    <a:lnTo>
                      <a:pt x="1167" y="940"/>
                    </a:lnTo>
                    <a:lnTo>
                      <a:pt x="1172" y="942"/>
                    </a:lnTo>
                    <a:lnTo>
                      <a:pt x="1174" y="945"/>
                    </a:lnTo>
                    <a:lnTo>
                      <a:pt x="1179" y="950"/>
                    </a:lnTo>
                    <a:lnTo>
                      <a:pt x="1182" y="948"/>
                    </a:lnTo>
                    <a:lnTo>
                      <a:pt x="1179" y="952"/>
                    </a:lnTo>
                    <a:lnTo>
                      <a:pt x="1176" y="953"/>
                    </a:lnTo>
                    <a:lnTo>
                      <a:pt x="1177" y="955"/>
                    </a:lnTo>
                    <a:lnTo>
                      <a:pt x="1186" y="952"/>
                    </a:lnTo>
                    <a:lnTo>
                      <a:pt x="1186" y="947"/>
                    </a:lnTo>
                    <a:lnTo>
                      <a:pt x="1191" y="945"/>
                    </a:lnTo>
                    <a:lnTo>
                      <a:pt x="1192" y="943"/>
                    </a:lnTo>
                    <a:lnTo>
                      <a:pt x="1196" y="945"/>
                    </a:lnTo>
                    <a:lnTo>
                      <a:pt x="1201" y="945"/>
                    </a:lnTo>
                    <a:lnTo>
                      <a:pt x="1201" y="942"/>
                    </a:lnTo>
                    <a:lnTo>
                      <a:pt x="1204" y="942"/>
                    </a:lnTo>
                    <a:lnTo>
                      <a:pt x="1206" y="938"/>
                    </a:lnTo>
                    <a:lnTo>
                      <a:pt x="1207" y="942"/>
                    </a:lnTo>
                    <a:lnTo>
                      <a:pt x="1211" y="945"/>
                    </a:lnTo>
                    <a:lnTo>
                      <a:pt x="1214" y="943"/>
                    </a:lnTo>
                    <a:lnTo>
                      <a:pt x="1214" y="940"/>
                    </a:lnTo>
                    <a:lnTo>
                      <a:pt x="1217" y="940"/>
                    </a:lnTo>
                    <a:lnTo>
                      <a:pt x="1217" y="940"/>
                    </a:lnTo>
                    <a:lnTo>
                      <a:pt x="1221" y="940"/>
                    </a:lnTo>
                    <a:lnTo>
                      <a:pt x="1222" y="938"/>
                    </a:lnTo>
                    <a:lnTo>
                      <a:pt x="1227" y="938"/>
                    </a:lnTo>
                    <a:lnTo>
                      <a:pt x="1230" y="935"/>
                    </a:lnTo>
                    <a:lnTo>
                      <a:pt x="1232" y="933"/>
                    </a:lnTo>
                    <a:lnTo>
                      <a:pt x="1232" y="937"/>
                    </a:lnTo>
                    <a:lnTo>
                      <a:pt x="1234" y="933"/>
                    </a:lnTo>
                    <a:lnTo>
                      <a:pt x="1237" y="935"/>
                    </a:lnTo>
                    <a:lnTo>
                      <a:pt x="1240" y="933"/>
                    </a:lnTo>
                    <a:lnTo>
                      <a:pt x="1239" y="930"/>
                    </a:lnTo>
                    <a:lnTo>
                      <a:pt x="1240" y="927"/>
                    </a:lnTo>
                    <a:lnTo>
                      <a:pt x="1242" y="923"/>
                    </a:lnTo>
                    <a:lnTo>
                      <a:pt x="1240" y="918"/>
                    </a:lnTo>
                    <a:lnTo>
                      <a:pt x="1244" y="918"/>
                    </a:lnTo>
                    <a:lnTo>
                      <a:pt x="1245" y="917"/>
                    </a:lnTo>
                    <a:lnTo>
                      <a:pt x="1250" y="917"/>
                    </a:lnTo>
                    <a:lnTo>
                      <a:pt x="1252" y="918"/>
                    </a:lnTo>
                    <a:lnTo>
                      <a:pt x="1255" y="918"/>
                    </a:lnTo>
                    <a:lnTo>
                      <a:pt x="1257" y="913"/>
                    </a:lnTo>
                    <a:lnTo>
                      <a:pt x="1259" y="913"/>
                    </a:lnTo>
                    <a:lnTo>
                      <a:pt x="1260" y="910"/>
                    </a:lnTo>
                    <a:lnTo>
                      <a:pt x="1262" y="908"/>
                    </a:lnTo>
                    <a:lnTo>
                      <a:pt x="1262" y="912"/>
                    </a:lnTo>
                    <a:lnTo>
                      <a:pt x="1264" y="910"/>
                    </a:lnTo>
                    <a:lnTo>
                      <a:pt x="1267" y="907"/>
                    </a:lnTo>
                    <a:lnTo>
                      <a:pt x="1270" y="908"/>
                    </a:lnTo>
                    <a:lnTo>
                      <a:pt x="1270" y="905"/>
                    </a:lnTo>
                    <a:lnTo>
                      <a:pt x="1274" y="905"/>
                    </a:lnTo>
                    <a:lnTo>
                      <a:pt x="1275" y="900"/>
                    </a:lnTo>
                    <a:lnTo>
                      <a:pt x="1270" y="900"/>
                    </a:lnTo>
                    <a:lnTo>
                      <a:pt x="1267" y="902"/>
                    </a:lnTo>
                    <a:lnTo>
                      <a:pt x="1262" y="897"/>
                    </a:lnTo>
                    <a:lnTo>
                      <a:pt x="1269" y="897"/>
                    </a:lnTo>
                    <a:lnTo>
                      <a:pt x="1274" y="892"/>
                    </a:lnTo>
                    <a:lnTo>
                      <a:pt x="1275" y="894"/>
                    </a:lnTo>
                    <a:lnTo>
                      <a:pt x="1277" y="892"/>
                    </a:lnTo>
                    <a:lnTo>
                      <a:pt x="1284" y="895"/>
                    </a:lnTo>
                    <a:lnTo>
                      <a:pt x="1285" y="890"/>
                    </a:lnTo>
                    <a:lnTo>
                      <a:pt x="1282" y="890"/>
                    </a:lnTo>
                    <a:lnTo>
                      <a:pt x="1280" y="887"/>
                    </a:lnTo>
                    <a:lnTo>
                      <a:pt x="1280" y="885"/>
                    </a:lnTo>
                    <a:lnTo>
                      <a:pt x="1285" y="887"/>
                    </a:lnTo>
                    <a:lnTo>
                      <a:pt x="1289" y="885"/>
                    </a:lnTo>
                    <a:lnTo>
                      <a:pt x="1289" y="884"/>
                    </a:lnTo>
                    <a:lnTo>
                      <a:pt x="1285" y="884"/>
                    </a:lnTo>
                    <a:lnTo>
                      <a:pt x="1284" y="880"/>
                    </a:lnTo>
                    <a:lnTo>
                      <a:pt x="1282" y="877"/>
                    </a:lnTo>
                    <a:lnTo>
                      <a:pt x="1285" y="877"/>
                    </a:lnTo>
                    <a:lnTo>
                      <a:pt x="1287" y="879"/>
                    </a:lnTo>
                    <a:lnTo>
                      <a:pt x="1289" y="879"/>
                    </a:lnTo>
                    <a:lnTo>
                      <a:pt x="1290" y="882"/>
                    </a:lnTo>
                    <a:lnTo>
                      <a:pt x="1290" y="877"/>
                    </a:lnTo>
                    <a:lnTo>
                      <a:pt x="1287" y="875"/>
                    </a:lnTo>
                    <a:lnTo>
                      <a:pt x="1287" y="872"/>
                    </a:lnTo>
                    <a:lnTo>
                      <a:pt x="1290" y="872"/>
                    </a:lnTo>
                    <a:lnTo>
                      <a:pt x="1292" y="869"/>
                    </a:lnTo>
                    <a:lnTo>
                      <a:pt x="1295" y="872"/>
                    </a:lnTo>
                    <a:lnTo>
                      <a:pt x="1295" y="875"/>
                    </a:lnTo>
                    <a:lnTo>
                      <a:pt x="1297" y="875"/>
                    </a:lnTo>
                    <a:lnTo>
                      <a:pt x="1300" y="879"/>
                    </a:lnTo>
                    <a:lnTo>
                      <a:pt x="1300" y="874"/>
                    </a:lnTo>
                    <a:lnTo>
                      <a:pt x="1299" y="870"/>
                    </a:lnTo>
                    <a:lnTo>
                      <a:pt x="1297" y="870"/>
                    </a:lnTo>
                    <a:lnTo>
                      <a:pt x="1295" y="867"/>
                    </a:lnTo>
                    <a:lnTo>
                      <a:pt x="1299" y="867"/>
                    </a:lnTo>
                    <a:lnTo>
                      <a:pt x="1299" y="864"/>
                    </a:lnTo>
                    <a:lnTo>
                      <a:pt x="1295" y="862"/>
                    </a:lnTo>
                    <a:lnTo>
                      <a:pt x="1300" y="859"/>
                    </a:lnTo>
                    <a:lnTo>
                      <a:pt x="1299" y="855"/>
                    </a:lnTo>
                    <a:lnTo>
                      <a:pt x="1294" y="855"/>
                    </a:lnTo>
                    <a:lnTo>
                      <a:pt x="1292" y="857"/>
                    </a:lnTo>
                    <a:lnTo>
                      <a:pt x="1294" y="854"/>
                    </a:lnTo>
                    <a:lnTo>
                      <a:pt x="1299" y="850"/>
                    </a:lnTo>
                    <a:lnTo>
                      <a:pt x="1307" y="849"/>
                    </a:lnTo>
                    <a:lnTo>
                      <a:pt x="1304" y="845"/>
                    </a:lnTo>
                    <a:lnTo>
                      <a:pt x="1300" y="849"/>
                    </a:lnTo>
                    <a:lnTo>
                      <a:pt x="1295" y="844"/>
                    </a:lnTo>
                    <a:lnTo>
                      <a:pt x="1300" y="844"/>
                    </a:lnTo>
                    <a:lnTo>
                      <a:pt x="1297" y="839"/>
                    </a:lnTo>
                    <a:lnTo>
                      <a:pt x="1294" y="839"/>
                    </a:lnTo>
                    <a:lnTo>
                      <a:pt x="1295" y="837"/>
                    </a:lnTo>
                    <a:lnTo>
                      <a:pt x="1294" y="835"/>
                    </a:lnTo>
                    <a:lnTo>
                      <a:pt x="1297" y="835"/>
                    </a:lnTo>
                    <a:lnTo>
                      <a:pt x="1297" y="832"/>
                    </a:lnTo>
                    <a:lnTo>
                      <a:pt x="1299" y="832"/>
                    </a:lnTo>
                    <a:lnTo>
                      <a:pt x="1302" y="832"/>
                    </a:lnTo>
                    <a:lnTo>
                      <a:pt x="1302" y="835"/>
                    </a:lnTo>
                    <a:lnTo>
                      <a:pt x="1305" y="835"/>
                    </a:lnTo>
                    <a:lnTo>
                      <a:pt x="1310" y="830"/>
                    </a:lnTo>
                    <a:lnTo>
                      <a:pt x="1310" y="827"/>
                    </a:lnTo>
                    <a:lnTo>
                      <a:pt x="1317" y="827"/>
                    </a:lnTo>
                    <a:lnTo>
                      <a:pt x="1314" y="824"/>
                    </a:lnTo>
                    <a:lnTo>
                      <a:pt x="1309" y="824"/>
                    </a:lnTo>
                    <a:lnTo>
                      <a:pt x="1310" y="820"/>
                    </a:lnTo>
                    <a:lnTo>
                      <a:pt x="1314" y="824"/>
                    </a:lnTo>
                    <a:lnTo>
                      <a:pt x="1319" y="822"/>
                    </a:lnTo>
                    <a:lnTo>
                      <a:pt x="1317" y="817"/>
                    </a:lnTo>
                    <a:lnTo>
                      <a:pt x="1319" y="815"/>
                    </a:lnTo>
                    <a:lnTo>
                      <a:pt x="1317" y="814"/>
                    </a:lnTo>
                    <a:lnTo>
                      <a:pt x="1317" y="810"/>
                    </a:lnTo>
                    <a:lnTo>
                      <a:pt x="1320" y="809"/>
                    </a:lnTo>
                    <a:lnTo>
                      <a:pt x="1319" y="805"/>
                    </a:lnTo>
                    <a:lnTo>
                      <a:pt x="1319" y="804"/>
                    </a:lnTo>
                    <a:lnTo>
                      <a:pt x="1314" y="802"/>
                    </a:lnTo>
                    <a:lnTo>
                      <a:pt x="1320" y="804"/>
                    </a:lnTo>
                    <a:lnTo>
                      <a:pt x="1323" y="802"/>
                    </a:lnTo>
                    <a:lnTo>
                      <a:pt x="1327" y="794"/>
                    </a:lnTo>
                    <a:lnTo>
                      <a:pt x="1330" y="794"/>
                    </a:lnTo>
                    <a:lnTo>
                      <a:pt x="1332" y="797"/>
                    </a:lnTo>
                    <a:lnTo>
                      <a:pt x="1333" y="799"/>
                    </a:lnTo>
                    <a:lnTo>
                      <a:pt x="1333" y="794"/>
                    </a:lnTo>
                    <a:lnTo>
                      <a:pt x="1337" y="792"/>
                    </a:lnTo>
                    <a:lnTo>
                      <a:pt x="1335" y="787"/>
                    </a:lnTo>
                    <a:lnTo>
                      <a:pt x="1330" y="787"/>
                    </a:lnTo>
                    <a:lnTo>
                      <a:pt x="1328" y="786"/>
                    </a:lnTo>
                    <a:lnTo>
                      <a:pt x="1330" y="784"/>
                    </a:lnTo>
                    <a:lnTo>
                      <a:pt x="1333" y="786"/>
                    </a:lnTo>
                    <a:lnTo>
                      <a:pt x="1335" y="782"/>
                    </a:lnTo>
                    <a:lnTo>
                      <a:pt x="1333" y="781"/>
                    </a:lnTo>
                    <a:lnTo>
                      <a:pt x="1330" y="779"/>
                    </a:lnTo>
                    <a:lnTo>
                      <a:pt x="1333" y="776"/>
                    </a:lnTo>
                    <a:lnTo>
                      <a:pt x="1335" y="777"/>
                    </a:lnTo>
                    <a:lnTo>
                      <a:pt x="1337" y="774"/>
                    </a:lnTo>
                    <a:lnTo>
                      <a:pt x="1333" y="772"/>
                    </a:lnTo>
                    <a:lnTo>
                      <a:pt x="1325" y="772"/>
                    </a:lnTo>
                    <a:lnTo>
                      <a:pt x="1327" y="771"/>
                    </a:lnTo>
                    <a:lnTo>
                      <a:pt x="1332" y="767"/>
                    </a:lnTo>
                    <a:lnTo>
                      <a:pt x="1335" y="767"/>
                    </a:lnTo>
                    <a:lnTo>
                      <a:pt x="1337" y="767"/>
                    </a:lnTo>
                    <a:lnTo>
                      <a:pt x="1338" y="764"/>
                    </a:lnTo>
                    <a:lnTo>
                      <a:pt x="1342" y="766"/>
                    </a:lnTo>
                    <a:lnTo>
                      <a:pt x="1342" y="767"/>
                    </a:lnTo>
                    <a:lnTo>
                      <a:pt x="1345" y="766"/>
                    </a:lnTo>
                    <a:lnTo>
                      <a:pt x="1343" y="762"/>
                    </a:lnTo>
                    <a:lnTo>
                      <a:pt x="1342" y="756"/>
                    </a:lnTo>
                    <a:lnTo>
                      <a:pt x="1340" y="756"/>
                    </a:lnTo>
                    <a:lnTo>
                      <a:pt x="1337" y="757"/>
                    </a:lnTo>
                    <a:lnTo>
                      <a:pt x="1337" y="759"/>
                    </a:lnTo>
                    <a:lnTo>
                      <a:pt x="1337" y="761"/>
                    </a:lnTo>
                    <a:lnTo>
                      <a:pt x="1332" y="759"/>
                    </a:lnTo>
                    <a:lnTo>
                      <a:pt x="1327" y="764"/>
                    </a:lnTo>
                    <a:lnTo>
                      <a:pt x="1323" y="764"/>
                    </a:lnTo>
                    <a:lnTo>
                      <a:pt x="1323" y="761"/>
                    </a:lnTo>
                    <a:lnTo>
                      <a:pt x="1330" y="759"/>
                    </a:lnTo>
                    <a:lnTo>
                      <a:pt x="1340" y="749"/>
                    </a:lnTo>
                    <a:lnTo>
                      <a:pt x="1340" y="749"/>
                    </a:lnTo>
                    <a:lnTo>
                      <a:pt x="1335" y="749"/>
                    </a:lnTo>
                    <a:lnTo>
                      <a:pt x="1333" y="746"/>
                    </a:lnTo>
                    <a:lnTo>
                      <a:pt x="1332" y="747"/>
                    </a:lnTo>
                    <a:lnTo>
                      <a:pt x="1323" y="739"/>
                    </a:lnTo>
                    <a:lnTo>
                      <a:pt x="1319" y="737"/>
                    </a:lnTo>
                    <a:lnTo>
                      <a:pt x="1310" y="744"/>
                    </a:lnTo>
                    <a:lnTo>
                      <a:pt x="1307" y="742"/>
                    </a:lnTo>
                    <a:lnTo>
                      <a:pt x="1302" y="736"/>
                    </a:lnTo>
                    <a:lnTo>
                      <a:pt x="1297" y="737"/>
                    </a:lnTo>
                    <a:lnTo>
                      <a:pt x="1292" y="741"/>
                    </a:lnTo>
                    <a:lnTo>
                      <a:pt x="1290" y="744"/>
                    </a:lnTo>
                    <a:lnTo>
                      <a:pt x="1290" y="739"/>
                    </a:lnTo>
                    <a:lnTo>
                      <a:pt x="1297" y="736"/>
                    </a:lnTo>
                    <a:lnTo>
                      <a:pt x="1300" y="736"/>
                    </a:lnTo>
                    <a:lnTo>
                      <a:pt x="1302" y="734"/>
                    </a:lnTo>
                    <a:lnTo>
                      <a:pt x="1309" y="736"/>
                    </a:lnTo>
                    <a:lnTo>
                      <a:pt x="1314" y="734"/>
                    </a:lnTo>
                    <a:lnTo>
                      <a:pt x="1314" y="731"/>
                    </a:lnTo>
                    <a:lnTo>
                      <a:pt x="1315" y="729"/>
                    </a:lnTo>
                    <a:lnTo>
                      <a:pt x="1319" y="729"/>
                    </a:lnTo>
                    <a:lnTo>
                      <a:pt x="1323" y="722"/>
                    </a:lnTo>
                    <a:lnTo>
                      <a:pt x="1330" y="722"/>
                    </a:lnTo>
                    <a:lnTo>
                      <a:pt x="1330" y="719"/>
                    </a:lnTo>
                    <a:lnTo>
                      <a:pt x="1325" y="711"/>
                    </a:lnTo>
                    <a:lnTo>
                      <a:pt x="1312" y="704"/>
                    </a:lnTo>
                    <a:lnTo>
                      <a:pt x="1305" y="699"/>
                    </a:lnTo>
                    <a:lnTo>
                      <a:pt x="1295" y="691"/>
                    </a:lnTo>
                    <a:lnTo>
                      <a:pt x="1290" y="691"/>
                    </a:lnTo>
                    <a:lnTo>
                      <a:pt x="1282" y="696"/>
                    </a:lnTo>
                    <a:lnTo>
                      <a:pt x="1279" y="694"/>
                    </a:lnTo>
                    <a:lnTo>
                      <a:pt x="1272" y="689"/>
                    </a:lnTo>
                    <a:lnTo>
                      <a:pt x="1272" y="688"/>
                    </a:lnTo>
                    <a:lnTo>
                      <a:pt x="1269" y="686"/>
                    </a:lnTo>
                    <a:lnTo>
                      <a:pt x="1264" y="688"/>
                    </a:lnTo>
                    <a:lnTo>
                      <a:pt x="1257" y="688"/>
                    </a:lnTo>
                    <a:lnTo>
                      <a:pt x="1252" y="689"/>
                    </a:lnTo>
                    <a:lnTo>
                      <a:pt x="1245" y="698"/>
                    </a:lnTo>
                    <a:lnTo>
                      <a:pt x="1252" y="688"/>
                    </a:lnTo>
                    <a:lnTo>
                      <a:pt x="1255" y="684"/>
                    </a:lnTo>
                    <a:lnTo>
                      <a:pt x="1259" y="686"/>
                    </a:lnTo>
                    <a:lnTo>
                      <a:pt x="1262" y="686"/>
                    </a:lnTo>
                    <a:lnTo>
                      <a:pt x="1264" y="684"/>
                    </a:lnTo>
                    <a:lnTo>
                      <a:pt x="1267" y="686"/>
                    </a:lnTo>
                    <a:lnTo>
                      <a:pt x="1274" y="683"/>
                    </a:lnTo>
                    <a:lnTo>
                      <a:pt x="1275" y="689"/>
                    </a:lnTo>
                    <a:lnTo>
                      <a:pt x="1279" y="693"/>
                    </a:lnTo>
                    <a:lnTo>
                      <a:pt x="1284" y="693"/>
                    </a:lnTo>
                    <a:lnTo>
                      <a:pt x="1287" y="689"/>
                    </a:lnTo>
                    <a:lnTo>
                      <a:pt x="1295" y="689"/>
                    </a:lnTo>
                    <a:lnTo>
                      <a:pt x="1300" y="693"/>
                    </a:lnTo>
                    <a:lnTo>
                      <a:pt x="1304" y="693"/>
                    </a:lnTo>
                    <a:lnTo>
                      <a:pt x="1309" y="698"/>
                    </a:lnTo>
                    <a:lnTo>
                      <a:pt x="1315" y="694"/>
                    </a:lnTo>
                    <a:lnTo>
                      <a:pt x="1325" y="698"/>
                    </a:lnTo>
                    <a:lnTo>
                      <a:pt x="1328" y="696"/>
                    </a:lnTo>
                    <a:lnTo>
                      <a:pt x="1325" y="689"/>
                    </a:lnTo>
                    <a:lnTo>
                      <a:pt x="1322" y="688"/>
                    </a:lnTo>
                    <a:lnTo>
                      <a:pt x="1315" y="683"/>
                    </a:lnTo>
                    <a:lnTo>
                      <a:pt x="1315" y="681"/>
                    </a:lnTo>
                    <a:lnTo>
                      <a:pt x="1314" y="678"/>
                    </a:lnTo>
                    <a:lnTo>
                      <a:pt x="1309" y="679"/>
                    </a:lnTo>
                    <a:lnTo>
                      <a:pt x="1304" y="678"/>
                    </a:lnTo>
                    <a:lnTo>
                      <a:pt x="1297" y="669"/>
                    </a:lnTo>
                    <a:lnTo>
                      <a:pt x="1297" y="663"/>
                    </a:lnTo>
                    <a:lnTo>
                      <a:pt x="1289" y="656"/>
                    </a:lnTo>
                    <a:lnTo>
                      <a:pt x="1287" y="649"/>
                    </a:lnTo>
                    <a:lnTo>
                      <a:pt x="1282" y="648"/>
                    </a:lnTo>
                    <a:lnTo>
                      <a:pt x="1285" y="643"/>
                    </a:lnTo>
                    <a:lnTo>
                      <a:pt x="1284" y="643"/>
                    </a:lnTo>
                    <a:lnTo>
                      <a:pt x="1275" y="629"/>
                    </a:lnTo>
                    <a:lnTo>
                      <a:pt x="1262" y="623"/>
                    </a:lnTo>
                    <a:lnTo>
                      <a:pt x="1259" y="624"/>
                    </a:lnTo>
                    <a:lnTo>
                      <a:pt x="1259" y="621"/>
                    </a:lnTo>
                    <a:lnTo>
                      <a:pt x="1247" y="616"/>
                    </a:lnTo>
                    <a:lnTo>
                      <a:pt x="1245" y="616"/>
                    </a:lnTo>
                    <a:lnTo>
                      <a:pt x="1245" y="606"/>
                    </a:lnTo>
                    <a:lnTo>
                      <a:pt x="1247" y="598"/>
                    </a:lnTo>
                    <a:lnTo>
                      <a:pt x="1245" y="593"/>
                    </a:lnTo>
                    <a:lnTo>
                      <a:pt x="1245" y="586"/>
                    </a:lnTo>
                    <a:lnTo>
                      <a:pt x="1247" y="588"/>
                    </a:lnTo>
                    <a:lnTo>
                      <a:pt x="1250" y="586"/>
                    </a:lnTo>
                    <a:lnTo>
                      <a:pt x="1255" y="580"/>
                    </a:lnTo>
                    <a:lnTo>
                      <a:pt x="1259" y="581"/>
                    </a:lnTo>
                    <a:lnTo>
                      <a:pt x="1262" y="576"/>
                    </a:lnTo>
                    <a:lnTo>
                      <a:pt x="1257" y="575"/>
                    </a:lnTo>
                    <a:lnTo>
                      <a:pt x="1255" y="571"/>
                    </a:lnTo>
                    <a:lnTo>
                      <a:pt x="1259" y="568"/>
                    </a:lnTo>
                    <a:lnTo>
                      <a:pt x="1267" y="568"/>
                    </a:lnTo>
                    <a:lnTo>
                      <a:pt x="1267" y="563"/>
                    </a:lnTo>
                    <a:lnTo>
                      <a:pt x="1274" y="563"/>
                    </a:lnTo>
                    <a:lnTo>
                      <a:pt x="1272" y="560"/>
                    </a:lnTo>
                    <a:lnTo>
                      <a:pt x="1267" y="556"/>
                    </a:lnTo>
                    <a:lnTo>
                      <a:pt x="1272" y="555"/>
                    </a:lnTo>
                    <a:lnTo>
                      <a:pt x="1277" y="558"/>
                    </a:lnTo>
                    <a:lnTo>
                      <a:pt x="1277" y="556"/>
                    </a:lnTo>
                    <a:lnTo>
                      <a:pt x="1282" y="556"/>
                    </a:lnTo>
                    <a:lnTo>
                      <a:pt x="1287" y="553"/>
                    </a:lnTo>
                    <a:lnTo>
                      <a:pt x="1289" y="553"/>
                    </a:lnTo>
                    <a:lnTo>
                      <a:pt x="1295" y="546"/>
                    </a:lnTo>
                    <a:lnTo>
                      <a:pt x="1297" y="550"/>
                    </a:lnTo>
                    <a:lnTo>
                      <a:pt x="1299" y="546"/>
                    </a:lnTo>
                    <a:lnTo>
                      <a:pt x="1299" y="548"/>
                    </a:lnTo>
                    <a:lnTo>
                      <a:pt x="1305" y="553"/>
                    </a:lnTo>
                    <a:lnTo>
                      <a:pt x="1310" y="548"/>
                    </a:lnTo>
                    <a:lnTo>
                      <a:pt x="1310" y="546"/>
                    </a:lnTo>
                    <a:lnTo>
                      <a:pt x="1307" y="545"/>
                    </a:lnTo>
                    <a:lnTo>
                      <a:pt x="1307" y="540"/>
                    </a:lnTo>
                    <a:lnTo>
                      <a:pt x="1310" y="540"/>
                    </a:lnTo>
                    <a:lnTo>
                      <a:pt x="1312" y="540"/>
                    </a:lnTo>
                    <a:lnTo>
                      <a:pt x="1309" y="535"/>
                    </a:lnTo>
                    <a:lnTo>
                      <a:pt x="1309" y="531"/>
                    </a:lnTo>
                    <a:lnTo>
                      <a:pt x="1314" y="530"/>
                    </a:lnTo>
                    <a:lnTo>
                      <a:pt x="1310" y="528"/>
                    </a:lnTo>
                    <a:lnTo>
                      <a:pt x="1305" y="530"/>
                    </a:lnTo>
                    <a:lnTo>
                      <a:pt x="1299" y="530"/>
                    </a:lnTo>
                    <a:lnTo>
                      <a:pt x="1299" y="528"/>
                    </a:lnTo>
                    <a:lnTo>
                      <a:pt x="1294" y="528"/>
                    </a:lnTo>
                    <a:lnTo>
                      <a:pt x="1292" y="530"/>
                    </a:lnTo>
                    <a:lnTo>
                      <a:pt x="1275" y="530"/>
                    </a:lnTo>
                    <a:lnTo>
                      <a:pt x="1274" y="528"/>
                    </a:lnTo>
                    <a:lnTo>
                      <a:pt x="1270" y="526"/>
                    </a:lnTo>
                    <a:lnTo>
                      <a:pt x="1267" y="523"/>
                    </a:lnTo>
                    <a:lnTo>
                      <a:pt x="1264" y="521"/>
                    </a:lnTo>
                    <a:lnTo>
                      <a:pt x="1264" y="520"/>
                    </a:lnTo>
                    <a:lnTo>
                      <a:pt x="1252" y="525"/>
                    </a:lnTo>
                    <a:lnTo>
                      <a:pt x="1245" y="525"/>
                    </a:lnTo>
                    <a:lnTo>
                      <a:pt x="1249" y="526"/>
                    </a:lnTo>
                    <a:lnTo>
                      <a:pt x="1249" y="530"/>
                    </a:lnTo>
                    <a:lnTo>
                      <a:pt x="1245" y="533"/>
                    </a:lnTo>
                    <a:lnTo>
                      <a:pt x="1239" y="535"/>
                    </a:lnTo>
                    <a:lnTo>
                      <a:pt x="1239" y="536"/>
                    </a:lnTo>
                    <a:lnTo>
                      <a:pt x="1242" y="538"/>
                    </a:lnTo>
                    <a:lnTo>
                      <a:pt x="1239" y="543"/>
                    </a:lnTo>
                    <a:lnTo>
                      <a:pt x="1237" y="545"/>
                    </a:lnTo>
                    <a:lnTo>
                      <a:pt x="1232" y="543"/>
                    </a:lnTo>
                    <a:lnTo>
                      <a:pt x="1227" y="545"/>
                    </a:lnTo>
                    <a:lnTo>
                      <a:pt x="1221" y="545"/>
                    </a:lnTo>
                    <a:lnTo>
                      <a:pt x="1214" y="533"/>
                    </a:lnTo>
                    <a:lnTo>
                      <a:pt x="1214" y="528"/>
                    </a:lnTo>
                    <a:lnTo>
                      <a:pt x="1214" y="523"/>
                    </a:lnTo>
                    <a:lnTo>
                      <a:pt x="1207" y="523"/>
                    </a:lnTo>
                    <a:lnTo>
                      <a:pt x="1204" y="525"/>
                    </a:lnTo>
                    <a:lnTo>
                      <a:pt x="1204" y="523"/>
                    </a:lnTo>
                    <a:lnTo>
                      <a:pt x="1201" y="523"/>
                    </a:lnTo>
                    <a:lnTo>
                      <a:pt x="1199" y="525"/>
                    </a:lnTo>
                    <a:lnTo>
                      <a:pt x="1197" y="523"/>
                    </a:lnTo>
                    <a:lnTo>
                      <a:pt x="1197" y="525"/>
                    </a:lnTo>
                    <a:lnTo>
                      <a:pt x="1194" y="520"/>
                    </a:lnTo>
                    <a:lnTo>
                      <a:pt x="1192" y="516"/>
                    </a:lnTo>
                    <a:lnTo>
                      <a:pt x="1184" y="511"/>
                    </a:lnTo>
                    <a:lnTo>
                      <a:pt x="1179" y="510"/>
                    </a:lnTo>
                    <a:lnTo>
                      <a:pt x="1179" y="505"/>
                    </a:lnTo>
                    <a:lnTo>
                      <a:pt x="1177" y="500"/>
                    </a:lnTo>
                    <a:lnTo>
                      <a:pt x="1179" y="498"/>
                    </a:lnTo>
                    <a:lnTo>
                      <a:pt x="1179" y="495"/>
                    </a:lnTo>
                    <a:lnTo>
                      <a:pt x="1179" y="493"/>
                    </a:lnTo>
                    <a:lnTo>
                      <a:pt x="1181" y="488"/>
                    </a:lnTo>
                    <a:lnTo>
                      <a:pt x="1182" y="487"/>
                    </a:lnTo>
                    <a:lnTo>
                      <a:pt x="1184" y="485"/>
                    </a:lnTo>
                    <a:lnTo>
                      <a:pt x="1192" y="487"/>
                    </a:lnTo>
                    <a:lnTo>
                      <a:pt x="1201" y="487"/>
                    </a:lnTo>
                    <a:lnTo>
                      <a:pt x="1207" y="487"/>
                    </a:lnTo>
                    <a:lnTo>
                      <a:pt x="1209" y="482"/>
                    </a:lnTo>
                    <a:lnTo>
                      <a:pt x="1207" y="480"/>
                    </a:lnTo>
                    <a:lnTo>
                      <a:pt x="1211" y="480"/>
                    </a:lnTo>
                    <a:lnTo>
                      <a:pt x="1211" y="475"/>
                    </a:lnTo>
                    <a:lnTo>
                      <a:pt x="1209" y="473"/>
                    </a:lnTo>
                    <a:lnTo>
                      <a:pt x="1211" y="472"/>
                    </a:lnTo>
                    <a:lnTo>
                      <a:pt x="1212" y="460"/>
                    </a:lnTo>
                    <a:lnTo>
                      <a:pt x="1222" y="455"/>
                    </a:lnTo>
                    <a:lnTo>
                      <a:pt x="1227" y="455"/>
                    </a:lnTo>
                    <a:lnTo>
                      <a:pt x="1230" y="450"/>
                    </a:lnTo>
                    <a:lnTo>
                      <a:pt x="1234" y="448"/>
                    </a:lnTo>
                    <a:lnTo>
                      <a:pt x="1234" y="440"/>
                    </a:lnTo>
                    <a:lnTo>
                      <a:pt x="1239" y="435"/>
                    </a:lnTo>
                    <a:lnTo>
                      <a:pt x="1239" y="430"/>
                    </a:lnTo>
                    <a:lnTo>
                      <a:pt x="1242" y="430"/>
                    </a:lnTo>
                    <a:lnTo>
                      <a:pt x="1245" y="425"/>
                    </a:lnTo>
                    <a:lnTo>
                      <a:pt x="1250" y="425"/>
                    </a:lnTo>
                    <a:lnTo>
                      <a:pt x="1252" y="425"/>
                    </a:lnTo>
                    <a:lnTo>
                      <a:pt x="1257" y="425"/>
                    </a:lnTo>
                    <a:lnTo>
                      <a:pt x="1259" y="422"/>
                    </a:lnTo>
                    <a:lnTo>
                      <a:pt x="1265" y="430"/>
                    </a:lnTo>
                    <a:lnTo>
                      <a:pt x="1277" y="435"/>
                    </a:lnTo>
                    <a:lnTo>
                      <a:pt x="1277" y="438"/>
                    </a:lnTo>
                    <a:lnTo>
                      <a:pt x="1274" y="440"/>
                    </a:lnTo>
                    <a:lnTo>
                      <a:pt x="1274" y="443"/>
                    </a:lnTo>
                    <a:lnTo>
                      <a:pt x="1269" y="450"/>
                    </a:lnTo>
                    <a:lnTo>
                      <a:pt x="1267" y="455"/>
                    </a:lnTo>
                    <a:lnTo>
                      <a:pt x="1262" y="455"/>
                    </a:lnTo>
                    <a:lnTo>
                      <a:pt x="1264" y="457"/>
                    </a:lnTo>
                    <a:lnTo>
                      <a:pt x="1262" y="463"/>
                    </a:lnTo>
                    <a:lnTo>
                      <a:pt x="1267" y="467"/>
                    </a:lnTo>
                    <a:lnTo>
                      <a:pt x="1267" y="470"/>
                    </a:lnTo>
                    <a:lnTo>
                      <a:pt x="1265" y="472"/>
                    </a:lnTo>
                    <a:lnTo>
                      <a:pt x="1265" y="473"/>
                    </a:lnTo>
                    <a:lnTo>
                      <a:pt x="1267" y="477"/>
                    </a:lnTo>
                    <a:lnTo>
                      <a:pt x="1272" y="475"/>
                    </a:lnTo>
                    <a:lnTo>
                      <a:pt x="1279" y="470"/>
                    </a:lnTo>
                    <a:lnTo>
                      <a:pt x="1277" y="475"/>
                    </a:lnTo>
                    <a:lnTo>
                      <a:pt x="1272" y="477"/>
                    </a:lnTo>
                    <a:lnTo>
                      <a:pt x="1272" y="480"/>
                    </a:lnTo>
                    <a:lnTo>
                      <a:pt x="1275" y="480"/>
                    </a:lnTo>
                    <a:lnTo>
                      <a:pt x="1274" y="482"/>
                    </a:lnTo>
                    <a:lnTo>
                      <a:pt x="1272" y="483"/>
                    </a:lnTo>
                    <a:lnTo>
                      <a:pt x="1267" y="483"/>
                    </a:lnTo>
                    <a:lnTo>
                      <a:pt x="1264" y="487"/>
                    </a:lnTo>
                    <a:lnTo>
                      <a:pt x="1260" y="487"/>
                    </a:lnTo>
                    <a:lnTo>
                      <a:pt x="1259" y="490"/>
                    </a:lnTo>
                    <a:lnTo>
                      <a:pt x="1262" y="492"/>
                    </a:lnTo>
                    <a:lnTo>
                      <a:pt x="1264" y="495"/>
                    </a:lnTo>
                    <a:lnTo>
                      <a:pt x="1265" y="495"/>
                    </a:lnTo>
                    <a:lnTo>
                      <a:pt x="1269" y="492"/>
                    </a:lnTo>
                    <a:lnTo>
                      <a:pt x="1272" y="492"/>
                    </a:lnTo>
                    <a:lnTo>
                      <a:pt x="1275" y="487"/>
                    </a:lnTo>
                    <a:lnTo>
                      <a:pt x="1282" y="483"/>
                    </a:lnTo>
                    <a:lnTo>
                      <a:pt x="1284" y="482"/>
                    </a:lnTo>
                    <a:lnTo>
                      <a:pt x="1282" y="478"/>
                    </a:lnTo>
                    <a:lnTo>
                      <a:pt x="1287" y="473"/>
                    </a:lnTo>
                    <a:lnTo>
                      <a:pt x="1299" y="467"/>
                    </a:lnTo>
                    <a:lnTo>
                      <a:pt x="1300" y="467"/>
                    </a:lnTo>
                    <a:lnTo>
                      <a:pt x="1302" y="462"/>
                    </a:lnTo>
                    <a:lnTo>
                      <a:pt x="1307" y="462"/>
                    </a:lnTo>
                    <a:lnTo>
                      <a:pt x="1314" y="458"/>
                    </a:lnTo>
                    <a:lnTo>
                      <a:pt x="1317" y="460"/>
                    </a:lnTo>
                    <a:lnTo>
                      <a:pt x="1319" y="458"/>
                    </a:lnTo>
                    <a:lnTo>
                      <a:pt x="1325" y="458"/>
                    </a:lnTo>
                    <a:lnTo>
                      <a:pt x="1332" y="452"/>
                    </a:lnTo>
                    <a:lnTo>
                      <a:pt x="1333" y="455"/>
                    </a:lnTo>
                    <a:lnTo>
                      <a:pt x="1333" y="455"/>
                    </a:lnTo>
                    <a:lnTo>
                      <a:pt x="1345" y="450"/>
                    </a:lnTo>
                    <a:lnTo>
                      <a:pt x="1417" y="405"/>
                    </a:lnTo>
                    <a:lnTo>
                      <a:pt x="1423" y="372"/>
                    </a:lnTo>
                    <a:lnTo>
                      <a:pt x="1443" y="357"/>
                    </a:lnTo>
                    <a:lnTo>
                      <a:pt x="1445" y="355"/>
                    </a:lnTo>
                    <a:lnTo>
                      <a:pt x="1445" y="352"/>
                    </a:lnTo>
                    <a:lnTo>
                      <a:pt x="1443" y="350"/>
                    </a:lnTo>
                    <a:lnTo>
                      <a:pt x="1441" y="347"/>
                    </a:lnTo>
                    <a:lnTo>
                      <a:pt x="1441" y="345"/>
                    </a:lnTo>
                    <a:lnTo>
                      <a:pt x="1445" y="344"/>
                    </a:lnTo>
                    <a:lnTo>
                      <a:pt x="1451" y="345"/>
                    </a:lnTo>
                    <a:lnTo>
                      <a:pt x="1451" y="344"/>
                    </a:lnTo>
                    <a:lnTo>
                      <a:pt x="1453" y="340"/>
                    </a:lnTo>
                    <a:lnTo>
                      <a:pt x="1451" y="339"/>
                    </a:lnTo>
                    <a:lnTo>
                      <a:pt x="1451" y="335"/>
                    </a:lnTo>
                    <a:lnTo>
                      <a:pt x="1453" y="334"/>
                    </a:lnTo>
                    <a:lnTo>
                      <a:pt x="1453" y="329"/>
                    </a:lnTo>
                    <a:lnTo>
                      <a:pt x="1453" y="325"/>
                    </a:lnTo>
                    <a:lnTo>
                      <a:pt x="1450" y="324"/>
                    </a:lnTo>
                    <a:lnTo>
                      <a:pt x="1450" y="315"/>
                    </a:lnTo>
                    <a:lnTo>
                      <a:pt x="1450" y="312"/>
                    </a:lnTo>
                    <a:lnTo>
                      <a:pt x="1448" y="307"/>
                    </a:lnTo>
                    <a:lnTo>
                      <a:pt x="1448" y="304"/>
                    </a:lnTo>
                    <a:lnTo>
                      <a:pt x="1446" y="299"/>
                    </a:lnTo>
                    <a:lnTo>
                      <a:pt x="1445" y="297"/>
                    </a:lnTo>
                    <a:lnTo>
                      <a:pt x="1443" y="294"/>
                    </a:lnTo>
                    <a:lnTo>
                      <a:pt x="1436" y="286"/>
                    </a:lnTo>
                    <a:lnTo>
                      <a:pt x="1435" y="282"/>
                    </a:lnTo>
                    <a:lnTo>
                      <a:pt x="1436" y="281"/>
                    </a:lnTo>
                    <a:lnTo>
                      <a:pt x="1440" y="279"/>
                    </a:lnTo>
                    <a:lnTo>
                      <a:pt x="1443" y="277"/>
                    </a:lnTo>
                    <a:lnTo>
                      <a:pt x="1445" y="276"/>
                    </a:lnTo>
                    <a:lnTo>
                      <a:pt x="1446" y="272"/>
                    </a:lnTo>
                    <a:lnTo>
                      <a:pt x="1450" y="266"/>
                    </a:lnTo>
                    <a:lnTo>
                      <a:pt x="1451" y="266"/>
                    </a:lnTo>
                    <a:lnTo>
                      <a:pt x="1456" y="267"/>
                    </a:lnTo>
                    <a:lnTo>
                      <a:pt x="1460" y="267"/>
                    </a:lnTo>
                    <a:lnTo>
                      <a:pt x="1475" y="271"/>
                    </a:lnTo>
                    <a:lnTo>
                      <a:pt x="1476" y="271"/>
                    </a:lnTo>
                    <a:lnTo>
                      <a:pt x="1480" y="271"/>
                    </a:lnTo>
                    <a:lnTo>
                      <a:pt x="1481" y="269"/>
                    </a:lnTo>
                    <a:lnTo>
                      <a:pt x="1481" y="266"/>
                    </a:lnTo>
                    <a:lnTo>
                      <a:pt x="1480" y="262"/>
                    </a:lnTo>
                    <a:lnTo>
                      <a:pt x="1480" y="261"/>
                    </a:lnTo>
                    <a:lnTo>
                      <a:pt x="1480" y="259"/>
                    </a:lnTo>
                    <a:lnTo>
                      <a:pt x="1480" y="257"/>
                    </a:lnTo>
                    <a:lnTo>
                      <a:pt x="1478" y="254"/>
                    </a:lnTo>
                    <a:lnTo>
                      <a:pt x="1480" y="251"/>
                    </a:lnTo>
                    <a:lnTo>
                      <a:pt x="1481" y="249"/>
                    </a:lnTo>
                    <a:lnTo>
                      <a:pt x="1481" y="246"/>
                    </a:lnTo>
                    <a:lnTo>
                      <a:pt x="1480" y="242"/>
                    </a:lnTo>
                    <a:lnTo>
                      <a:pt x="1481" y="241"/>
                    </a:lnTo>
                    <a:lnTo>
                      <a:pt x="1483" y="241"/>
                    </a:lnTo>
                    <a:lnTo>
                      <a:pt x="1483" y="237"/>
                    </a:lnTo>
                    <a:lnTo>
                      <a:pt x="1483" y="236"/>
                    </a:lnTo>
                    <a:lnTo>
                      <a:pt x="1481" y="232"/>
                    </a:lnTo>
                    <a:lnTo>
                      <a:pt x="1481" y="231"/>
                    </a:lnTo>
                    <a:lnTo>
                      <a:pt x="1485" y="229"/>
                    </a:lnTo>
                    <a:lnTo>
                      <a:pt x="1485" y="227"/>
                    </a:lnTo>
                    <a:lnTo>
                      <a:pt x="1483" y="224"/>
                    </a:lnTo>
                    <a:lnTo>
                      <a:pt x="1481" y="221"/>
                    </a:lnTo>
                    <a:lnTo>
                      <a:pt x="1481" y="214"/>
                    </a:lnTo>
                    <a:lnTo>
                      <a:pt x="1483" y="214"/>
                    </a:lnTo>
                    <a:lnTo>
                      <a:pt x="1483" y="214"/>
                    </a:lnTo>
                    <a:lnTo>
                      <a:pt x="1483" y="212"/>
                    </a:lnTo>
                    <a:lnTo>
                      <a:pt x="1483" y="211"/>
                    </a:lnTo>
                    <a:lnTo>
                      <a:pt x="1483" y="208"/>
                    </a:lnTo>
                    <a:lnTo>
                      <a:pt x="1480" y="206"/>
                    </a:lnTo>
                    <a:lnTo>
                      <a:pt x="1480" y="204"/>
                    </a:lnTo>
                    <a:lnTo>
                      <a:pt x="1480" y="201"/>
                    </a:lnTo>
                    <a:lnTo>
                      <a:pt x="1481" y="198"/>
                    </a:lnTo>
                    <a:lnTo>
                      <a:pt x="1480" y="196"/>
                    </a:lnTo>
                    <a:lnTo>
                      <a:pt x="1478" y="194"/>
                    </a:lnTo>
                    <a:lnTo>
                      <a:pt x="1478" y="193"/>
                    </a:lnTo>
                    <a:lnTo>
                      <a:pt x="1481" y="188"/>
                    </a:lnTo>
                    <a:lnTo>
                      <a:pt x="1485" y="188"/>
                    </a:lnTo>
                    <a:lnTo>
                      <a:pt x="1485" y="186"/>
                    </a:lnTo>
                    <a:lnTo>
                      <a:pt x="1486" y="183"/>
                    </a:lnTo>
                    <a:lnTo>
                      <a:pt x="1486" y="178"/>
                    </a:lnTo>
                    <a:lnTo>
                      <a:pt x="1483" y="17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45" name="Freeform 96">
                <a:extLst>
                  <a:ext uri="{FF2B5EF4-FFF2-40B4-BE49-F238E27FC236}">
                    <a16:creationId xmlns:a16="http://schemas.microsoft.com/office/drawing/2014/main" xmlns="" id="{9042A589-DDA0-4EC8-BD63-FF85F4BFF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8313" y="2956363"/>
                <a:ext cx="23545" cy="48767"/>
              </a:xfrm>
              <a:custGeom>
                <a:avLst/>
                <a:gdLst/>
                <a:ahLst/>
                <a:cxnLst>
                  <a:cxn ang="0">
                    <a:pos x="38" y="6"/>
                  </a:cxn>
                  <a:cxn ang="0">
                    <a:pos x="36" y="6"/>
                  </a:cxn>
                  <a:cxn ang="0">
                    <a:pos x="35" y="1"/>
                  </a:cxn>
                  <a:cxn ang="0">
                    <a:pos x="30" y="0"/>
                  </a:cxn>
                  <a:cxn ang="0">
                    <a:pos x="26" y="1"/>
                  </a:cxn>
                  <a:cxn ang="0">
                    <a:pos x="26" y="5"/>
                  </a:cxn>
                  <a:cxn ang="0">
                    <a:pos x="21" y="6"/>
                  </a:cxn>
                  <a:cxn ang="0">
                    <a:pos x="16" y="11"/>
                  </a:cxn>
                  <a:cxn ang="0">
                    <a:pos x="11" y="20"/>
                  </a:cxn>
                  <a:cxn ang="0">
                    <a:pos x="13" y="21"/>
                  </a:cxn>
                  <a:cxn ang="0">
                    <a:pos x="11" y="25"/>
                  </a:cxn>
                  <a:cxn ang="0">
                    <a:pos x="10" y="26"/>
                  </a:cxn>
                  <a:cxn ang="0">
                    <a:pos x="5" y="34"/>
                  </a:cxn>
                  <a:cxn ang="0">
                    <a:pos x="1" y="43"/>
                  </a:cxn>
                  <a:cxn ang="0">
                    <a:pos x="0" y="44"/>
                  </a:cxn>
                  <a:cxn ang="0">
                    <a:pos x="1" y="46"/>
                  </a:cxn>
                  <a:cxn ang="0">
                    <a:pos x="1" y="54"/>
                  </a:cxn>
                  <a:cxn ang="0">
                    <a:pos x="3" y="63"/>
                  </a:cxn>
                  <a:cxn ang="0">
                    <a:pos x="5" y="64"/>
                  </a:cxn>
                  <a:cxn ang="0">
                    <a:pos x="6" y="68"/>
                  </a:cxn>
                  <a:cxn ang="0">
                    <a:pos x="5" y="68"/>
                  </a:cxn>
                  <a:cxn ang="0">
                    <a:pos x="5" y="71"/>
                  </a:cxn>
                  <a:cxn ang="0">
                    <a:pos x="8" y="74"/>
                  </a:cxn>
                  <a:cxn ang="0">
                    <a:pos x="10" y="74"/>
                  </a:cxn>
                  <a:cxn ang="0">
                    <a:pos x="11" y="78"/>
                  </a:cxn>
                  <a:cxn ang="0">
                    <a:pos x="18" y="79"/>
                  </a:cxn>
                  <a:cxn ang="0">
                    <a:pos x="21" y="84"/>
                  </a:cxn>
                  <a:cxn ang="0">
                    <a:pos x="21" y="89"/>
                  </a:cxn>
                  <a:cxn ang="0">
                    <a:pos x="21" y="93"/>
                  </a:cxn>
                  <a:cxn ang="0">
                    <a:pos x="25" y="91"/>
                  </a:cxn>
                  <a:cxn ang="0">
                    <a:pos x="28" y="93"/>
                  </a:cxn>
                  <a:cxn ang="0">
                    <a:pos x="26" y="88"/>
                  </a:cxn>
                  <a:cxn ang="0">
                    <a:pos x="28" y="83"/>
                  </a:cxn>
                  <a:cxn ang="0">
                    <a:pos x="26" y="76"/>
                  </a:cxn>
                  <a:cxn ang="0">
                    <a:pos x="30" y="73"/>
                  </a:cxn>
                  <a:cxn ang="0">
                    <a:pos x="36" y="63"/>
                  </a:cxn>
                  <a:cxn ang="0">
                    <a:pos x="36" y="58"/>
                  </a:cxn>
                  <a:cxn ang="0">
                    <a:pos x="38" y="56"/>
                  </a:cxn>
                  <a:cxn ang="0">
                    <a:pos x="35" y="56"/>
                  </a:cxn>
                  <a:cxn ang="0">
                    <a:pos x="36" y="48"/>
                  </a:cxn>
                  <a:cxn ang="0">
                    <a:pos x="38" y="41"/>
                  </a:cxn>
                  <a:cxn ang="0">
                    <a:pos x="36" y="34"/>
                  </a:cxn>
                  <a:cxn ang="0">
                    <a:pos x="40" y="31"/>
                  </a:cxn>
                  <a:cxn ang="0">
                    <a:pos x="40" y="20"/>
                  </a:cxn>
                  <a:cxn ang="0">
                    <a:pos x="41" y="13"/>
                  </a:cxn>
                  <a:cxn ang="0">
                    <a:pos x="43" y="13"/>
                  </a:cxn>
                  <a:cxn ang="0">
                    <a:pos x="43" y="10"/>
                  </a:cxn>
                  <a:cxn ang="0">
                    <a:pos x="38" y="6"/>
                  </a:cxn>
                </a:cxnLst>
                <a:rect l="0" t="0" r="r" b="b"/>
                <a:pathLst>
                  <a:path w="43" h="93">
                    <a:moveTo>
                      <a:pt x="38" y="6"/>
                    </a:moveTo>
                    <a:lnTo>
                      <a:pt x="36" y="6"/>
                    </a:lnTo>
                    <a:lnTo>
                      <a:pt x="35" y="1"/>
                    </a:lnTo>
                    <a:lnTo>
                      <a:pt x="30" y="0"/>
                    </a:lnTo>
                    <a:lnTo>
                      <a:pt x="26" y="1"/>
                    </a:lnTo>
                    <a:lnTo>
                      <a:pt x="26" y="5"/>
                    </a:lnTo>
                    <a:lnTo>
                      <a:pt x="21" y="6"/>
                    </a:lnTo>
                    <a:lnTo>
                      <a:pt x="16" y="11"/>
                    </a:lnTo>
                    <a:lnTo>
                      <a:pt x="11" y="20"/>
                    </a:lnTo>
                    <a:lnTo>
                      <a:pt x="13" y="21"/>
                    </a:lnTo>
                    <a:lnTo>
                      <a:pt x="11" y="25"/>
                    </a:lnTo>
                    <a:lnTo>
                      <a:pt x="10" y="26"/>
                    </a:lnTo>
                    <a:lnTo>
                      <a:pt x="5" y="34"/>
                    </a:lnTo>
                    <a:lnTo>
                      <a:pt x="1" y="43"/>
                    </a:lnTo>
                    <a:lnTo>
                      <a:pt x="0" y="44"/>
                    </a:lnTo>
                    <a:lnTo>
                      <a:pt x="1" y="46"/>
                    </a:lnTo>
                    <a:lnTo>
                      <a:pt x="1" y="54"/>
                    </a:lnTo>
                    <a:lnTo>
                      <a:pt x="3" y="63"/>
                    </a:lnTo>
                    <a:lnTo>
                      <a:pt x="5" y="64"/>
                    </a:lnTo>
                    <a:lnTo>
                      <a:pt x="6" y="68"/>
                    </a:lnTo>
                    <a:lnTo>
                      <a:pt x="5" y="68"/>
                    </a:lnTo>
                    <a:lnTo>
                      <a:pt x="5" y="71"/>
                    </a:lnTo>
                    <a:lnTo>
                      <a:pt x="8" y="74"/>
                    </a:lnTo>
                    <a:lnTo>
                      <a:pt x="10" y="74"/>
                    </a:lnTo>
                    <a:lnTo>
                      <a:pt x="11" y="78"/>
                    </a:lnTo>
                    <a:lnTo>
                      <a:pt x="18" y="79"/>
                    </a:lnTo>
                    <a:lnTo>
                      <a:pt x="21" y="84"/>
                    </a:lnTo>
                    <a:lnTo>
                      <a:pt x="21" y="89"/>
                    </a:lnTo>
                    <a:lnTo>
                      <a:pt x="21" y="93"/>
                    </a:lnTo>
                    <a:lnTo>
                      <a:pt x="25" y="91"/>
                    </a:lnTo>
                    <a:lnTo>
                      <a:pt x="28" y="93"/>
                    </a:lnTo>
                    <a:lnTo>
                      <a:pt x="26" y="88"/>
                    </a:lnTo>
                    <a:lnTo>
                      <a:pt x="28" y="83"/>
                    </a:lnTo>
                    <a:lnTo>
                      <a:pt x="26" y="76"/>
                    </a:lnTo>
                    <a:lnTo>
                      <a:pt x="30" y="73"/>
                    </a:lnTo>
                    <a:lnTo>
                      <a:pt x="36" y="63"/>
                    </a:lnTo>
                    <a:lnTo>
                      <a:pt x="36" y="58"/>
                    </a:lnTo>
                    <a:lnTo>
                      <a:pt x="38" y="56"/>
                    </a:lnTo>
                    <a:lnTo>
                      <a:pt x="35" y="56"/>
                    </a:lnTo>
                    <a:lnTo>
                      <a:pt x="36" y="48"/>
                    </a:lnTo>
                    <a:lnTo>
                      <a:pt x="38" y="41"/>
                    </a:lnTo>
                    <a:lnTo>
                      <a:pt x="36" y="34"/>
                    </a:lnTo>
                    <a:lnTo>
                      <a:pt x="40" y="31"/>
                    </a:lnTo>
                    <a:lnTo>
                      <a:pt x="40" y="20"/>
                    </a:lnTo>
                    <a:lnTo>
                      <a:pt x="41" y="13"/>
                    </a:lnTo>
                    <a:lnTo>
                      <a:pt x="43" y="13"/>
                    </a:lnTo>
                    <a:lnTo>
                      <a:pt x="43" y="10"/>
                    </a:lnTo>
                    <a:lnTo>
                      <a:pt x="38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C7E79386-F851-4A77-916C-C2DD7C753EF4}"/>
                </a:ext>
              </a:extLst>
            </p:cNvPr>
            <p:cNvGrpSpPr/>
            <p:nvPr/>
          </p:nvGrpSpPr>
          <p:grpSpPr>
            <a:xfrm>
              <a:off x="3909555" y="2634326"/>
              <a:ext cx="1897427" cy="1830670"/>
              <a:chOff x="6193473" y="2824589"/>
              <a:chExt cx="889376" cy="858085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150" name="Freeform 88">
                <a:extLst>
                  <a:ext uri="{FF2B5EF4-FFF2-40B4-BE49-F238E27FC236}">
                    <a16:creationId xmlns:a16="http://schemas.microsoft.com/office/drawing/2014/main" xmlns="" id="{4E629F41-76D2-48A1-917C-00B01FBBF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7527" y="2895145"/>
                <a:ext cx="162678" cy="120360"/>
              </a:xfrm>
              <a:custGeom>
                <a:avLst/>
                <a:gdLst/>
                <a:ahLst/>
                <a:cxnLst>
                  <a:cxn ang="0">
                    <a:pos x="241" y="41"/>
                  </a:cxn>
                  <a:cxn ang="0">
                    <a:pos x="226" y="13"/>
                  </a:cxn>
                  <a:cxn ang="0">
                    <a:pos x="216" y="8"/>
                  </a:cxn>
                  <a:cxn ang="0">
                    <a:pos x="183" y="11"/>
                  </a:cxn>
                  <a:cxn ang="0">
                    <a:pos x="176" y="15"/>
                  </a:cxn>
                  <a:cxn ang="0">
                    <a:pos x="166" y="10"/>
                  </a:cxn>
                  <a:cxn ang="0">
                    <a:pos x="166" y="3"/>
                  </a:cxn>
                  <a:cxn ang="0">
                    <a:pos x="150" y="1"/>
                  </a:cxn>
                  <a:cxn ang="0">
                    <a:pos x="151" y="5"/>
                  </a:cxn>
                  <a:cxn ang="0">
                    <a:pos x="138" y="6"/>
                  </a:cxn>
                  <a:cxn ang="0">
                    <a:pos x="141" y="3"/>
                  </a:cxn>
                  <a:cxn ang="0">
                    <a:pos x="133" y="3"/>
                  </a:cxn>
                  <a:cxn ang="0">
                    <a:pos x="120" y="10"/>
                  </a:cxn>
                  <a:cxn ang="0">
                    <a:pos x="108" y="18"/>
                  </a:cxn>
                  <a:cxn ang="0">
                    <a:pos x="85" y="11"/>
                  </a:cxn>
                  <a:cxn ang="0">
                    <a:pos x="68" y="8"/>
                  </a:cxn>
                  <a:cxn ang="0">
                    <a:pos x="50" y="5"/>
                  </a:cxn>
                  <a:cxn ang="0">
                    <a:pos x="10" y="0"/>
                  </a:cxn>
                  <a:cxn ang="0">
                    <a:pos x="5" y="5"/>
                  </a:cxn>
                  <a:cxn ang="0">
                    <a:pos x="7" y="25"/>
                  </a:cxn>
                  <a:cxn ang="0">
                    <a:pos x="4" y="45"/>
                  </a:cxn>
                  <a:cxn ang="0">
                    <a:pos x="304" y="227"/>
                  </a:cxn>
                  <a:cxn ang="0">
                    <a:pos x="294" y="221"/>
                  </a:cxn>
                  <a:cxn ang="0">
                    <a:pos x="284" y="211"/>
                  </a:cxn>
                  <a:cxn ang="0">
                    <a:pos x="269" y="207"/>
                  </a:cxn>
                  <a:cxn ang="0">
                    <a:pos x="266" y="187"/>
                  </a:cxn>
                  <a:cxn ang="0">
                    <a:pos x="266" y="184"/>
                  </a:cxn>
                  <a:cxn ang="0">
                    <a:pos x="269" y="182"/>
                  </a:cxn>
                  <a:cxn ang="0">
                    <a:pos x="263" y="176"/>
                  </a:cxn>
                  <a:cxn ang="0">
                    <a:pos x="249" y="154"/>
                  </a:cxn>
                  <a:cxn ang="0">
                    <a:pos x="228" y="126"/>
                  </a:cxn>
                  <a:cxn ang="0">
                    <a:pos x="224" y="109"/>
                  </a:cxn>
                  <a:cxn ang="0">
                    <a:pos x="215" y="96"/>
                  </a:cxn>
                  <a:cxn ang="0">
                    <a:pos x="213" y="86"/>
                  </a:cxn>
                  <a:cxn ang="0">
                    <a:pos x="188" y="63"/>
                  </a:cxn>
                  <a:cxn ang="0">
                    <a:pos x="185" y="48"/>
                  </a:cxn>
                  <a:cxn ang="0">
                    <a:pos x="186" y="45"/>
                  </a:cxn>
                  <a:cxn ang="0">
                    <a:pos x="191" y="53"/>
                  </a:cxn>
                  <a:cxn ang="0">
                    <a:pos x="201" y="68"/>
                  </a:cxn>
                  <a:cxn ang="0">
                    <a:pos x="211" y="78"/>
                  </a:cxn>
                  <a:cxn ang="0">
                    <a:pos x="231" y="94"/>
                  </a:cxn>
                  <a:cxn ang="0">
                    <a:pos x="236" y="81"/>
                  </a:cxn>
                  <a:cxn ang="0">
                    <a:pos x="238" y="68"/>
                  </a:cxn>
                </a:cxnLst>
                <a:rect l="0" t="0" r="r" b="b"/>
                <a:pathLst>
                  <a:path w="304" h="231">
                    <a:moveTo>
                      <a:pt x="243" y="54"/>
                    </a:moveTo>
                    <a:lnTo>
                      <a:pt x="239" y="46"/>
                    </a:lnTo>
                    <a:lnTo>
                      <a:pt x="241" y="41"/>
                    </a:lnTo>
                    <a:lnTo>
                      <a:pt x="236" y="30"/>
                    </a:lnTo>
                    <a:lnTo>
                      <a:pt x="229" y="21"/>
                    </a:lnTo>
                    <a:lnTo>
                      <a:pt x="226" y="13"/>
                    </a:lnTo>
                    <a:lnTo>
                      <a:pt x="223" y="6"/>
                    </a:lnTo>
                    <a:lnTo>
                      <a:pt x="219" y="5"/>
                    </a:lnTo>
                    <a:lnTo>
                      <a:pt x="216" y="8"/>
                    </a:lnTo>
                    <a:lnTo>
                      <a:pt x="210" y="11"/>
                    </a:lnTo>
                    <a:lnTo>
                      <a:pt x="195" y="8"/>
                    </a:lnTo>
                    <a:lnTo>
                      <a:pt x="183" y="11"/>
                    </a:lnTo>
                    <a:lnTo>
                      <a:pt x="173" y="6"/>
                    </a:lnTo>
                    <a:lnTo>
                      <a:pt x="173" y="10"/>
                    </a:lnTo>
                    <a:lnTo>
                      <a:pt x="176" y="15"/>
                    </a:lnTo>
                    <a:lnTo>
                      <a:pt x="175" y="18"/>
                    </a:lnTo>
                    <a:lnTo>
                      <a:pt x="171" y="13"/>
                    </a:lnTo>
                    <a:lnTo>
                      <a:pt x="166" y="10"/>
                    </a:lnTo>
                    <a:lnTo>
                      <a:pt x="166" y="6"/>
                    </a:lnTo>
                    <a:lnTo>
                      <a:pt x="168" y="5"/>
                    </a:lnTo>
                    <a:lnTo>
                      <a:pt x="166" y="3"/>
                    </a:lnTo>
                    <a:lnTo>
                      <a:pt x="163" y="5"/>
                    </a:lnTo>
                    <a:lnTo>
                      <a:pt x="158" y="3"/>
                    </a:lnTo>
                    <a:lnTo>
                      <a:pt x="150" y="1"/>
                    </a:lnTo>
                    <a:lnTo>
                      <a:pt x="148" y="1"/>
                    </a:lnTo>
                    <a:lnTo>
                      <a:pt x="151" y="3"/>
                    </a:lnTo>
                    <a:lnTo>
                      <a:pt x="151" y="5"/>
                    </a:lnTo>
                    <a:lnTo>
                      <a:pt x="148" y="5"/>
                    </a:lnTo>
                    <a:lnTo>
                      <a:pt x="143" y="5"/>
                    </a:lnTo>
                    <a:lnTo>
                      <a:pt x="138" y="6"/>
                    </a:lnTo>
                    <a:lnTo>
                      <a:pt x="136" y="5"/>
                    </a:lnTo>
                    <a:lnTo>
                      <a:pt x="136" y="3"/>
                    </a:lnTo>
                    <a:lnTo>
                      <a:pt x="141" y="3"/>
                    </a:lnTo>
                    <a:lnTo>
                      <a:pt x="145" y="1"/>
                    </a:lnTo>
                    <a:lnTo>
                      <a:pt x="140" y="1"/>
                    </a:lnTo>
                    <a:lnTo>
                      <a:pt x="133" y="3"/>
                    </a:lnTo>
                    <a:lnTo>
                      <a:pt x="130" y="5"/>
                    </a:lnTo>
                    <a:lnTo>
                      <a:pt x="123" y="8"/>
                    </a:lnTo>
                    <a:lnTo>
                      <a:pt x="120" y="10"/>
                    </a:lnTo>
                    <a:lnTo>
                      <a:pt x="115" y="11"/>
                    </a:lnTo>
                    <a:lnTo>
                      <a:pt x="108" y="15"/>
                    </a:lnTo>
                    <a:lnTo>
                      <a:pt x="108" y="18"/>
                    </a:lnTo>
                    <a:lnTo>
                      <a:pt x="100" y="18"/>
                    </a:lnTo>
                    <a:lnTo>
                      <a:pt x="92" y="13"/>
                    </a:lnTo>
                    <a:lnTo>
                      <a:pt x="85" y="11"/>
                    </a:lnTo>
                    <a:lnTo>
                      <a:pt x="77" y="13"/>
                    </a:lnTo>
                    <a:lnTo>
                      <a:pt x="70" y="8"/>
                    </a:lnTo>
                    <a:lnTo>
                      <a:pt x="68" y="8"/>
                    </a:lnTo>
                    <a:lnTo>
                      <a:pt x="65" y="10"/>
                    </a:lnTo>
                    <a:lnTo>
                      <a:pt x="58" y="6"/>
                    </a:lnTo>
                    <a:lnTo>
                      <a:pt x="50" y="5"/>
                    </a:lnTo>
                    <a:lnTo>
                      <a:pt x="32" y="3"/>
                    </a:lnTo>
                    <a:lnTo>
                      <a:pt x="22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5" y="5"/>
                    </a:lnTo>
                    <a:lnTo>
                      <a:pt x="4" y="15"/>
                    </a:lnTo>
                    <a:lnTo>
                      <a:pt x="7" y="20"/>
                    </a:lnTo>
                    <a:lnTo>
                      <a:pt x="7" y="25"/>
                    </a:lnTo>
                    <a:lnTo>
                      <a:pt x="4" y="33"/>
                    </a:lnTo>
                    <a:lnTo>
                      <a:pt x="0" y="40"/>
                    </a:lnTo>
                    <a:lnTo>
                      <a:pt x="4" y="45"/>
                    </a:lnTo>
                    <a:lnTo>
                      <a:pt x="5" y="56"/>
                    </a:lnTo>
                    <a:lnTo>
                      <a:pt x="14" y="231"/>
                    </a:lnTo>
                    <a:lnTo>
                      <a:pt x="304" y="227"/>
                    </a:lnTo>
                    <a:lnTo>
                      <a:pt x="304" y="227"/>
                    </a:lnTo>
                    <a:lnTo>
                      <a:pt x="299" y="226"/>
                    </a:lnTo>
                    <a:lnTo>
                      <a:pt x="294" y="221"/>
                    </a:lnTo>
                    <a:lnTo>
                      <a:pt x="293" y="217"/>
                    </a:lnTo>
                    <a:lnTo>
                      <a:pt x="288" y="217"/>
                    </a:lnTo>
                    <a:lnTo>
                      <a:pt x="284" y="211"/>
                    </a:lnTo>
                    <a:lnTo>
                      <a:pt x="281" y="212"/>
                    </a:lnTo>
                    <a:lnTo>
                      <a:pt x="276" y="212"/>
                    </a:lnTo>
                    <a:lnTo>
                      <a:pt x="269" y="207"/>
                    </a:lnTo>
                    <a:lnTo>
                      <a:pt x="266" y="196"/>
                    </a:lnTo>
                    <a:lnTo>
                      <a:pt x="266" y="192"/>
                    </a:lnTo>
                    <a:lnTo>
                      <a:pt x="266" y="187"/>
                    </a:lnTo>
                    <a:lnTo>
                      <a:pt x="264" y="184"/>
                    </a:lnTo>
                    <a:lnTo>
                      <a:pt x="264" y="182"/>
                    </a:lnTo>
                    <a:lnTo>
                      <a:pt x="266" y="184"/>
                    </a:lnTo>
                    <a:lnTo>
                      <a:pt x="274" y="184"/>
                    </a:lnTo>
                    <a:lnTo>
                      <a:pt x="271" y="182"/>
                    </a:lnTo>
                    <a:lnTo>
                      <a:pt x="269" y="182"/>
                    </a:lnTo>
                    <a:lnTo>
                      <a:pt x="264" y="176"/>
                    </a:lnTo>
                    <a:lnTo>
                      <a:pt x="263" y="176"/>
                    </a:lnTo>
                    <a:lnTo>
                      <a:pt x="263" y="176"/>
                    </a:lnTo>
                    <a:lnTo>
                      <a:pt x="261" y="174"/>
                    </a:lnTo>
                    <a:lnTo>
                      <a:pt x="258" y="167"/>
                    </a:lnTo>
                    <a:lnTo>
                      <a:pt x="249" y="154"/>
                    </a:lnTo>
                    <a:lnTo>
                      <a:pt x="244" y="152"/>
                    </a:lnTo>
                    <a:lnTo>
                      <a:pt x="243" y="146"/>
                    </a:lnTo>
                    <a:lnTo>
                      <a:pt x="228" y="126"/>
                    </a:lnTo>
                    <a:lnTo>
                      <a:pt x="228" y="121"/>
                    </a:lnTo>
                    <a:lnTo>
                      <a:pt x="226" y="118"/>
                    </a:lnTo>
                    <a:lnTo>
                      <a:pt x="224" y="109"/>
                    </a:lnTo>
                    <a:lnTo>
                      <a:pt x="223" y="106"/>
                    </a:lnTo>
                    <a:lnTo>
                      <a:pt x="223" y="104"/>
                    </a:lnTo>
                    <a:lnTo>
                      <a:pt x="215" y="96"/>
                    </a:lnTo>
                    <a:lnTo>
                      <a:pt x="215" y="93"/>
                    </a:lnTo>
                    <a:lnTo>
                      <a:pt x="215" y="89"/>
                    </a:lnTo>
                    <a:lnTo>
                      <a:pt x="213" y="86"/>
                    </a:lnTo>
                    <a:lnTo>
                      <a:pt x="198" y="74"/>
                    </a:lnTo>
                    <a:lnTo>
                      <a:pt x="198" y="71"/>
                    </a:lnTo>
                    <a:lnTo>
                      <a:pt x="188" y="63"/>
                    </a:lnTo>
                    <a:lnTo>
                      <a:pt x="188" y="58"/>
                    </a:lnTo>
                    <a:lnTo>
                      <a:pt x="183" y="51"/>
                    </a:lnTo>
                    <a:lnTo>
                      <a:pt x="185" y="48"/>
                    </a:lnTo>
                    <a:lnTo>
                      <a:pt x="183" y="45"/>
                    </a:lnTo>
                    <a:lnTo>
                      <a:pt x="185" y="45"/>
                    </a:lnTo>
                    <a:lnTo>
                      <a:pt x="186" y="45"/>
                    </a:lnTo>
                    <a:lnTo>
                      <a:pt x="188" y="45"/>
                    </a:lnTo>
                    <a:lnTo>
                      <a:pt x="190" y="51"/>
                    </a:lnTo>
                    <a:lnTo>
                      <a:pt x="191" y="53"/>
                    </a:lnTo>
                    <a:lnTo>
                      <a:pt x="193" y="56"/>
                    </a:lnTo>
                    <a:lnTo>
                      <a:pt x="201" y="63"/>
                    </a:lnTo>
                    <a:lnTo>
                      <a:pt x="201" y="68"/>
                    </a:lnTo>
                    <a:lnTo>
                      <a:pt x="205" y="71"/>
                    </a:lnTo>
                    <a:lnTo>
                      <a:pt x="211" y="74"/>
                    </a:lnTo>
                    <a:lnTo>
                      <a:pt x="211" y="78"/>
                    </a:lnTo>
                    <a:lnTo>
                      <a:pt x="223" y="89"/>
                    </a:lnTo>
                    <a:lnTo>
                      <a:pt x="229" y="93"/>
                    </a:lnTo>
                    <a:lnTo>
                      <a:pt x="231" y="94"/>
                    </a:lnTo>
                    <a:lnTo>
                      <a:pt x="231" y="91"/>
                    </a:lnTo>
                    <a:lnTo>
                      <a:pt x="234" y="88"/>
                    </a:lnTo>
                    <a:lnTo>
                      <a:pt x="236" y="81"/>
                    </a:lnTo>
                    <a:lnTo>
                      <a:pt x="234" y="79"/>
                    </a:lnTo>
                    <a:lnTo>
                      <a:pt x="238" y="73"/>
                    </a:lnTo>
                    <a:lnTo>
                      <a:pt x="238" y="68"/>
                    </a:lnTo>
                    <a:lnTo>
                      <a:pt x="241" y="56"/>
                    </a:lnTo>
                    <a:lnTo>
                      <a:pt x="243" y="5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1" name="Freeform 89">
                <a:extLst>
                  <a:ext uri="{FF2B5EF4-FFF2-40B4-BE49-F238E27FC236}">
                    <a16:creationId xmlns:a16="http://schemas.microsoft.com/office/drawing/2014/main" xmlns="" id="{7641F9F4-A53B-4607-857A-2F2FB91AF2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7560" y="3013430"/>
                <a:ext cx="215120" cy="216856"/>
              </a:xfrm>
              <a:custGeom>
                <a:avLst/>
                <a:gdLst/>
                <a:ahLst/>
                <a:cxnLst>
                  <a:cxn ang="0">
                    <a:pos x="359" y="7"/>
                  </a:cxn>
                  <a:cxn ang="0">
                    <a:pos x="363" y="17"/>
                  </a:cxn>
                  <a:cxn ang="0">
                    <a:pos x="363" y="20"/>
                  </a:cxn>
                  <a:cxn ang="0">
                    <a:pos x="368" y="58"/>
                  </a:cxn>
                  <a:cxn ang="0">
                    <a:pos x="391" y="87"/>
                  </a:cxn>
                  <a:cxn ang="0">
                    <a:pos x="399" y="97"/>
                  </a:cxn>
                  <a:cxn ang="0">
                    <a:pos x="381" y="103"/>
                  </a:cxn>
                  <a:cxn ang="0">
                    <a:pos x="369" y="112"/>
                  </a:cxn>
                  <a:cxn ang="0">
                    <a:pos x="369" y="125"/>
                  </a:cxn>
                  <a:cxn ang="0">
                    <a:pos x="358" y="155"/>
                  </a:cxn>
                  <a:cxn ang="0">
                    <a:pos x="359" y="176"/>
                  </a:cxn>
                  <a:cxn ang="0">
                    <a:pos x="346" y="210"/>
                  </a:cxn>
                  <a:cxn ang="0">
                    <a:pos x="333" y="226"/>
                  </a:cxn>
                  <a:cxn ang="0">
                    <a:pos x="314" y="253"/>
                  </a:cxn>
                  <a:cxn ang="0">
                    <a:pos x="308" y="273"/>
                  </a:cxn>
                  <a:cxn ang="0">
                    <a:pos x="299" y="306"/>
                  </a:cxn>
                  <a:cxn ang="0">
                    <a:pos x="281" y="306"/>
                  </a:cxn>
                  <a:cxn ang="0">
                    <a:pos x="281" y="321"/>
                  </a:cxn>
                  <a:cxn ang="0">
                    <a:pos x="301" y="332"/>
                  </a:cxn>
                  <a:cxn ang="0">
                    <a:pos x="316" y="344"/>
                  </a:cxn>
                  <a:cxn ang="0">
                    <a:pos x="329" y="366"/>
                  </a:cxn>
                  <a:cxn ang="0">
                    <a:pos x="309" y="394"/>
                  </a:cxn>
                  <a:cxn ang="0">
                    <a:pos x="296" y="404"/>
                  </a:cxn>
                  <a:cxn ang="0">
                    <a:pos x="268" y="410"/>
                  </a:cxn>
                  <a:cxn ang="0">
                    <a:pos x="256" y="417"/>
                  </a:cxn>
                  <a:cxn ang="0">
                    <a:pos x="240" y="412"/>
                  </a:cxn>
                  <a:cxn ang="0">
                    <a:pos x="226" y="415"/>
                  </a:cxn>
                  <a:cxn ang="0">
                    <a:pos x="216" y="414"/>
                  </a:cxn>
                  <a:cxn ang="0">
                    <a:pos x="203" y="401"/>
                  </a:cxn>
                  <a:cxn ang="0">
                    <a:pos x="190" y="389"/>
                  </a:cxn>
                  <a:cxn ang="0">
                    <a:pos x="176" y="394"/>
                  </a:cxn>
                  <a:cxn ang="0">
                    <a:pos x="160" y="399"/>
                  </a:cxn>
                  <a:cxn ang="0">
                    <a:pos x="142" y="387"/>
                  </a:cxn>
                  <a:cxn ang="0">
                    <a:pos x="135" y="377"/>
                  </a:cxn>
                  <a:cxn ang="0">
                    <a:pos x="120" y="362"/>
                  </a:cxn>
                  <a:cxn ang="0">
                    <a:pos x="108" y="351"/>
                  </a:cxn>
                  <a:cxn ang="0">
                    <a:pos x="93" y="336"/>
                  </a:cxn>
                  <a:cxn ang="0">
                    <a:pos x="85" y="329"/>
                  </a:cxn>
                  <a:cxn ang="0">
                    <a:pos x="78" y="317"/>
                  </a:cxn>
                  <a:cxn ang="0">
                    <a:pos x="60" y="308"/>
                  </a:cxn>
                  <a:cxn ang="0">
                    <a:pos x="49" y="301"/>
                  </a:cxn>
                  <a:cxn ang="0">
                    <a:pos x="42" y="286"/>
                  </a:cxn>
                  <a:cxn ang="0">
                    <a:pos x="30" y="259"/>
                  </a:cxn>
                  <a:cxn ang="0">
                    <a:pos x="24" y="246"/>
                  </a:cxn>
                  <a:cxn ang="0">
                    <a:pos x="14" y="231"/>
                  </a:cxn>
                  <a:cxn ang="0">
                    <a:pos x="14" y="214"/>
                  </a:cxn>
                  <a:cxn ang="0">
                    <a:pos x="0" y="208"/>
                  </a:cxn>
                  <a:cxn ang="0">
                    <a:pos x="7" y="186"/>
                  </a:cxn>
                  <a:cxn ang="0">
                    <a:pos x="15" y="170"/>
                  </a:cxn>
                  <a:cxn ang="0">
                    <a:pos x="27" y="146"/>
                  </a:cxn>
                  <a:cxn ang="0">
                    <a:pos x="50" y="143"/>
                  </a:cxn>
                  <a:cxn ang="0">
                    <a:pos x="69" y="4"/>
                  </a:cxn>
                </a:cxnLst>
                <a:rect l="0" t="0" r="r" b="b"/>
                <a:pathLst>
                  <a:path w="402" h="417">
                    <a:moveTo>
                      <a:pt x="69" y="4"/>
                    </a:moveTo>
                    <a:lnTo>
                      <a:pt x="359" y="0"/>
                    </a:lnTo>
                    <a:lnTo>
                      <a:pt x="358" y="4"/>
                    </a:lnTo>
                    <a:lnTo>
                      <a:pt x="358" y="5"/>
                    </a:lnTo>
                    <a:lnTo>
                      <a:pt x="359" y="7"/>
                    </a:lnTo>
                    <a:lnTo>
                      <a:pt x="359" y="7"/>
                    </a:lnTo>
                    <a:lnTo>
                      <a:pt x="359" y="9"/>
                    </a:lnTo>
                    <a:lnTo>
                      <a:pt x="359" y="10"/>
                    </a:lnTo>
                    <a:lnTo>
                      <a:pt x="361" y="10"/>
                    </a:lnTo>
                    <a:lnTo>
                      <a:pt x="363" y="17"/>
                    </a:lnTo>
                    <a:lnTo>
                      <a:pt x="366" y="22"/>
                    </a:lnTo>
                    <a:lnTo>
                      <a:pt x="366" y="23"/>
                    </a:lnTo>
                    <a:lnTo>
                      <a:pt x="366" y="23"/>
                    </a:lnTo>
                    <a:lnTo>
                      <a:pt x="364" y="22"/>
                    </a:lnTo>
                    <a:lnTo>
                      <a:pt x="363" y="20"/>
                    </a:lnTo>
                    <a:lnTo>
                      <a:pt x="363" y="22"/>
                    </a:lnTo>
                    <a:lnTo>
                      <a:pt x="363" y="25"/>
                    </a:lnTo>
                    <a:lnTo>
                      <a:pt x="369" y="40"/>
                    </a:lnTo>
                    <a:lnTo>
                      <a:pt x="369" y="50"/>
                    </a:lnTo>
                    <a:lnTo>
                      <a:pt x="368" y="58"/>
                    </a:lnTo>
                    <a:lnTo>
                      <a:pt x="371" y="67"/>
                    </a:lnTo>
                    <a:lnTo>
                      <a:pt x="376" y="75"/>
                    </a:lnTo>
                    <a:lnTo>
                      <a:pt x="381" y="75"/>
                    </a:lnTo>
                    <a:lnTo>
                      <a:pt x="391" y="82"/>
                    </a:lnTo>
                    <a:lnTo>
                      <a:pt x="391" y="87"/>
                    </a:lnTo>
                    <a:lnTo>
                      <a:pt x="396" y="87"/>
                    </a:lnTo>
                    <a:lnTo>
                      <a:pt x="401" y="88"/>
                    </a:lnTo>
                    <a:lnTo>
                      <a:pt x="401" y="92"/>
                    </a:lnTo>
                    <a:lnTo>
                      <a:pt x="402" y="92"/>
                    </a:lnTo>
                    <a:lnTo>
                      <a:pt x="399" y="97"/>
                    </a:lnTo>
                    <a:lnTo>
                      <a:pt x="396" y="98"/>
                    </a:lnTo>
                    <a:lnTo>
                      <a:pt x="391" y="98"/>
                    </a:lnTo>
                    <a:lnTo>
                      <a:pt x="389" y="102"/>
                    </a:lnTo>
                    <a:lnTo>
                      <a:pt x="384" y="102"/>
                    </a:lnTo>
                    <a:lnTo>
                      <a:pt x="381" y="103"/>
                    </a:lnTo>
                    <a:lnTo>
                      <a:pt x="376" y="105"/>
                    </a:lnTo>
                    <a:lnTo>
                      <a:pt x="376" y="107"/>
                    </a:lnTo>
                    <a:lnTo>
                      <a:pt x="377" y="108"/>
                    </a:lnTo>
                    <a:lnTo>
                      <a:pt x="376" y="112"/>
                    </a:lnTo>
                    <a:lnTo>
                      <a:pt x="369" y="112"/>
                    </a:lnTo>
                    <a:lnTo>
                      <a:pt x="368" y="113"/>
                    </a:lnTo>
                    <a:lnTo>
                      <a:pt x="368" y="116"/>
                    </a:lnTo>
                    <a:lnTo>
                      <a:pt x="364" y="121"/>
                    </a:lnTo>
                    <a:lnTo>
                      <a:pt x="368" y="123"/>
                    </a:lnTo>
                    <a:lnTo>
                      <a:pt x="369" y="125"/>
                    </a:lnTo>
                    <a:lnTo>
                      <a:pt x="366" y="128"/>
                    </a:lnTo>
                    <a:lnTo>
                      <a:pt x="364" y="135"/>
                    </a:lnTo>
                    <a:lnTo>
                      <a:pt x="363" y="145"/>
                    </a:lnTo>
                    <a:lnTo>
                      <a:pt x="358" y="151"/>
                    </a:lnTo>
                    <a:lnTo>
                      <a:pt x="358" y="155"/>
                    </a:lnTo>
                    <a:lnTo>
                      <a:pt x="356" y="156"/>
                    </a:lnTo>
                    <a:lnTo>
                      <a:pt x="354" y="161"/>
                    </a:lnTo>
                    <a:lnTo>
                      <a:pt x="358" y="171"/>
                    </a:lnTo>
                    <a:lnTo>
                      <a:pt x="359" y="176"/>
                    </a:lnTo>
                    <a:lnTo>
                      <a:pt x="359" y="176"/>
                    </a:lnTo>
                    <a:lnTo>
                      <a:pt x="359" y="178"/>
                    </a:lnTo>
                    <a:lnTo>
                      <a:pt x="356" y="185"/>
                    </a:lnTo>
                    <a:lnTo>
                      <a:pt x="356" y="191"/>
                    </a:lnTo>
                    <a:lnTo>
                      <a:pt x="349" y="203"/>
                    </a:lnTo>
                    <a:lnTo>
                      <a:pt x="346" y="210"/>
                    </a:lnTo>
                    <a:lnTo>
                      <a:pt x="344" y="210"/>
                    </a:lnTo>
                    <a:lnTo>
                      <a:pt x="339" y="210"/>
                    </a:lnTo>
                    <a:lnTo>
                      <a:pt x="339" y="213"/>
                    </a:lnTo>
                    <a:lnTo>
                      <a:pt x="334" y="223"/>
                    </a:lnTo>
                    <a:lnTo>
                      <a:pt x="333" y="226"/>
                    </a:lnTo>
                    <a:lnTo>
                      <a:pt x="326" y="229"/>
                    </a:lnTo>
                    <a:lnTo>
                      <a:pt x="323" y="238"/>
                    </a:lnTo>
                    <a:lnTo>
                      <a:pt x="319" y="253"/>
                    </a:lnTo>
                    <a:lnTo>
                      <a:pt x="316" y="253"/>
                    </a:lnTo>
                    <a:lnTo>
                      <a:pt x="314" y="253"/>
                    </a:lnTo>
                    <a:lnTo>
                      <a:pt x="313" y="256"/>
                    </a:lnTo>
                    <a:lnTo>
                      <a:pt x="308" y="261"/>
                    </a:lnTo>
                    <a:lnTo>
                      <a:pt x="306" y="266"/>
                    </a:lnTo>
                    <a:lnTo>
                      <a:pt x="308" y="268"/>
                    </a:lnTo>
                    <a:lnTo>
                      <a:pt x="308" y="273"/>
                    </a:lnTo>
                    <a:lnTo>
                      <a:pt x="304" y="279"/>
                    </a:lnTo>
                    <a:lnTo>
                      <a:pt x="303" y="284"/>
                    </a:lnTo>
                    <a:lnTo>
                      <a:pt x="303" y="294"/>
                    </a:lnTo>
                    <a:lnTo>
                      <a:pt x="303" y="304"/>
                    </a:lnTo>
                    <a:lnTo>
                      <a:pt x="299" y="306"/>
                    </a:lnTo>
                    <a:lnTo>
                      <a:pt x="298" y="309"/>
                    </a:lnTo>
                    <a:lnTo>
                      <a:pt x="294" y="308"/>
                    </a:lnTo>
                    <a:lnTo>
                      <a:pt x="291" y="306"/>
                    </a:lnTo>
                    <a:lnTo>
                      <a:pt x="288" y="308"/>
                    </a:lnTo>
                    <a:lnTo>
                      <a:pt x="281" y="306"/>
                    </a:lnTo>
                    <a:lnTo>
                      <a:pt x="281" y="311"/>
                    </a:lnTo>
                    <a:lnTo>
                      <a:pt x="279" y="312"/>
                    </a:lnTo>
                    <a:lnTo>
                      <a:pt x="276" y="317"/>
                    </a:lnTo>
                    <a:lnTo>
                      <a:pt x="278" y="321"/>
                    </a:lnTo>
                    <a:lnTo>
                      <a:pt x="281" y="321"/>
                    </a:lnTo>
                    <a:lnTo>
                      <a:pt x="291" y="321"/>
                    </a:lnTo>
                    <a:lnTo>
                      <a:pt x="294" y="324"/>
                    </a:lnTo>
                    <a:lnTo>
                      <a:pt x="298" y="327"/>
                    </a:lnTo>
                    <a:lnTo>
                      <a:pt x="299" y="331"/>
                    </a:lnTo>
                    <a:lnTo>
                      <a:pt x="301" y="332"/>
                    </a:lnTo>
                    <a:lnTo>
                      <a:pt x="306" y="339"/>
                    </a:lnTo>
                    <a:lnTo>
                      <a:pt x="309" y="341"/>
                    </a:lnTo>
                    <a:lnTo>
                      <a:pt x="309" y="342"/>
                    </a:lnTo>
                    <a:lnTo>
                      <a:pt x="311" y="344"/>
                    </a:lnTo>
                    <a:lnTo>
                      <a:pt x="316" y="344"/>
                    </a:lnTo>
                    <a:lnTo>
                      <a:pt x="319" y="347"/>
                    </a:lnTo>
                    <a:lnTo>
                      <a:pt x="321" y="352"/>
                    </a:lnTo>
                    <a:lnTo>
                      <a:pt x="324" y="356"/>
                    </a:lnTo>
                    <a:lnTo>
                      <a:pt x="326" y="364"/>
                    </a:lnTo>
                    <a:lnTo>
                      <a:pt x="329" y="366"/>
                    </a:lnTo>
                    <a:lnTo>
                      <a:pt x="329" y="374"/>
                    </a:lnTo>
                    <a:lnTo>
                      <a:pt x="323" y="382"/>
                    </a:lnTo>
                    <a:lnTo>
                      <a:pt x="316" y="391"/>
                    </a:lnTo>
                    <a:lnTo>
                      <a:pt x="314" y="389"/>
                    </a:lnTo>
                    <a:lnTo>
                      <a:pt x="309" y="394"/>
                    </a:lnTo>
                    <a:lnTo>
                      <a:pt x="306" y="396"/>
                    </a:lnTo>
                    <a:lnTo>
                      <a:pt x="304" y="397"/>
                    </a:lnTo>
                    <a:lnTo>
                      <a:pt x="303" y="401"/>
                    </a:lnTo>
                    <a:lnTo>
                      <a:pt x="303" y="401"/>
                    </a:lnTo>
                    <a:lnTo>
                      <a:pt x="296" y="404"/>
                    </a:lnTo>
                    <a:lnTo>
                      <a:pt x="293" y="407"/>
                    </a:lnTo>
                    <a:lnTo>
                      <a:pt x="288" y="409"/>
                    </a:lnTo>
                    <a:lnTo>
                      <a:pt x="283" y="409"/>
                    </a:lnTo>
                    <a:lnTo>
                      <a:pt x="274" y="409"/>
                    </a:lnTo>
                    <a:lnTo>
                      <a:pt x="268" y="410"/>
                    </a:lnTo>
                    <a:lnTo>
                      <a:pt x="265" y="410"/>
                    </a:lnTo>
                    <a:lnTo>
                      <a:pt x="263" y="412"/>
                    </a:lnTo>
                    <a:lnTo>
                      <a:pt x="260" y="410"/>
                    </a:lnTo>
                    <a:lnTo>
                      <a:pt x="256" y="414"/>
                    </a:lnTo>
                    <a:lnTo>
                      <a:pt x="256" y="417"/>
                    </a:lnTo>
                    <a:lnTo>
                      <a:pt x="255" y="417"/>
                    </a:lnTo>
                    <a:lnTo>
                      <a:pt x="248" y="415"/>
                    </a:lnTo>
                    <a:lnTo>
                      <a:pt x="248" y="412"/>
                    </a:lnTo>
                    <a:lnTo>
                      <a:pt x="243" y="410"/>
                    </a:lnTo>
                    <a:lnTo>
                      <a:pt x="240" y="412"/>
                    </a:lnTo>
                    <a:lnTo>
                      <a:pt x="233" y="410"/>
                    </a:lnTo>
                    <a:lnTo>
                      <a:pt x="228" y="409"/>
                    </a:lnTo>
                    <a:lnTo>
                      <a:pt x="226" y="410"/>
                    </a:lnTo>
                    <a:lnTo>
                      <a:pt x="225" y="414"/>
                    </a:lnTo>
                    <a:lnTo>
                      <a:pt x="226" y="415"/>
                    </a:lnTo>
                    <a:lnTo>
                      <a:pt x="226" y="417"/>
                    </a:lnTo>
                    <a:lnTo>
                      <a:pt x="225" y="415"/>
                    </a:lnTo>
                    <a:lnTo>
                      <a:pt x="218" y="415"/>
                    </a:lnTo>
                    <a:lnTo>
                      <a:pt x="218" y="415"/>
                    </a:lnTo>
                    <a:lnTo>
                      <a:pt x="216" y="414"/>
                    </a:lnTo>
                    <a:lnTo>
                      <a:pt x="216" y="410"/>
                    </a:lnTo>
                    <a:lnTo>
                      <a:pt x="215" y="409"/>
                    </a:lnTo>
                    <a:lnTo>
                      <a:pt x="213" y="404"/>
                    </a:lnTo>
                    <a:lnTo>
                      <a:pt x="210" y="402"/>
                    </a:lnTo>
                    <a:lnTo>
                      <a:pt x="203" y="401"/>
                    </a:lnTo>
                    <a:lnTo>
                      <a:pt x="201" y="399"/>
                    </a:lnTo>
                    <a:lnTo>
                      <a:pt x="200" y="396"/>
                    </a:lnTo>
                    <a:lnTo>
                      <a:pt x="196" y="391"/>
                    </a:lnTo>
                    <a:lnTo>
                      <a:pt x="195" y="389"/>
                    </a:lnTo>
                    <a:lnTo>
                      <a:pt x="190" y="389"/>
                    </a:lnTo>
                    <a:lnTo>
                      <a:pt x="186" y="392"/>
                    </a:lnTo>
                    <a:lnTo>
                      <a:pt x="185" y="394"/>
                    </a:lnTo>
                    <a:lnTo>
                      <a:pt x="180" y="396"/>
                    </a:lnTo>
                    <a:lnTo>
                      <a:pt x="176" y="396"/>
                    </a:lnTo>
                    <a:lnTo>
                      <a:pt x="176" y="394"/>
                    </a:lnTo>
                    <a:lnTo>
                      <a:pt x="173" y="394"/>
                    </a:lnTo>
                    <a:lnTo>
                      <a:pt x="168" y="394"/>
                    </a:lnTo>
                    <a:lnTo>
                      <a:pt x="165" y="396"/>
                    </a:lnTo>
                    <a:lnTo>
                      <a:pt x="163" y="399"/>
                    </a:lnTo>
                    <a:lnTo>
                      <a:pt x="160" y="399"/>
                    </a:lnTo>
                    <a:lnTo>
                      <a:pt x="155" y="397"/>
                    </a:lnTo>
                    <a:lnTo>
                      <a:pt x="150" y="394"/>
                    </a:lnTo>
                    <a:lnTo>
                      <a:pt x="148" y="391"/>
                    </a:lnTo>
                    <a:lnTo>
                      <a:pt x="145" y="391"/>
                    </a:lnTo>
                    <a:lnTo>
                      <a:pt x="142" y="387"/>
                    </a:lnTo>
                    <a:lnTo>
                      <a:pt x="142" y="384"/>
                    </a:lnTo>
                    <a:lnTo>
                      <a:pt x="140" y="384"/>
                    </a:lnTo>
                    <a:lnTo>
                      <a:pt x="140" y="382"/>
                    </a:lnTo>
                    <a:lnTo>
                      <a:pt x="138" y="381"/>
                    </a:lnTo>
                    <a:lnTo>
                      <a:pt x="135" y="377"/>
                    </a:lnTo>
                    <a:lnTo>
                      <a:pt x="132" y="376"/>
                    </a:lnTo>
                    <a:lnTo>
                      <a:pt x="132" y="369"/>
                    </a:lnTo>
                    <a:lnTo>
                      <a:pt x="132" y="367"/>
                    </a:lnTo>
                    <a:lnTo>
                      <a:pt x="128" y="364"/>
                    </a:lnTo>
                    <a:lnTo>
                      <a:pt x="120" y="362"/>
                    </a:lnTo>
                    <a:lnTo>
                      <a:pt x="118" y="361"/>
                    </a:lnTo>
                    <a:lnTo>
                      <a:pt x="118" y="356"/>
                    </a:lnTo>
                    <a:lnTo>
                      <a:pt x="117" y="354"/>
                    </a:lnTo>
                    <a:lnTo>
                      <a:pt x="112" y="352"/>
                    </a:lnTo>
                    <a:lnTo>
                      <a:pt x="108" y="351"/>
                    </a:lnTo>
                    <a:lnTo>
                      <a:pt x="108" y="344"/>
                    </a:lnTo>
                    <a:lnTo>
                      <a:pt x="107" y="342"/>
                    </a:lnTo>
                    <a:lnTo>
                      <a:pt x="98" y="337"/>
                    </a:lnTo>
                    <a:lnTo>
                      <a:pt x="97" y="337"/>
                    </a:lnTo>
                    <a:lnTo>
                      <a:pt x="93" y="336"/>
                    </a:lnTo>
                    <a:lnTo>
                      <a:pt x="92" y="337"/>
                    </a:lnTo>
                    <a:lnTo>
                      <a:pt x="87" y="336"/>
                    </a:lnTo>
                    <a:lnTo>
                      <a:pt x="82" y="332"/>
                    </a:lnTo>
                    <a:lnTo>
                      <a:pt x="83" y="331"/>
                    </a:lnTo>
                    <a:lnTo>
                      <a:pt x="85" y="329"/>
                    </a:lnTo>
                    <a:lnTo>
                      <a:pt x="88" y="326"/>
                    </a:lnTo>
                    <a:lnTo>
                      <a:pt x="88" y="322"/>
                    </a:lnTo>
                    <a:lnTo>
                      <a:pt x="87" y="321"/>
                    </a:lnTo>
                    <a:lnTo>
                      <a:pt x="83" y="321"/>
                    </a:lnTo>
                    <a:lnTo>
                      <a:pt x="78" y="317"/>
                    </a:lnTo>
                    <a:lnTo>
                      <a:pt x="77" y="316"/>
                    </a:lnTo>
                    <a:lnTo>
                      <a:pt x="73" y="312"/>
                    </a:lnTo>
                    <a:lnTo>
                      <a:pt x="69" y="312"/>
                    </a:lnTo>
                    <a:lnTo>
                      <a:pt x="64" y="311"/>
                    </a:lnTo>
                    <a:lnTo>
                      <a:pt x="60" y="308"/>
                    </a:lnTo>
                    <a:lnTo>
                      <a:pt x="59" y="304"/>
                    </a:lnTo>
                    <a:lnTo>
                      <a:pt x="60" y="301"/>
                    </a:lnTo>
                    <a:lnTo>
                      <a:pt x="59" y="299"/>
                    </a:lnTo>
                    <a:lnTo>
                      <a:pt x="50" y="299"/>
                    </a:lnTo>
                    <a:lnTo>
                      <a:pt x="49" y="301"/>
                    </a:lnTo>
                    <a:lnTo>
                      <a:pt x="44" y="301"/>
                    </a:lnTo>
                    <a:lnTo>
                      <a:pt x="40" y="298"/>
                    </a:lnTo>
                    <a:lnTo>
                      <a:pt x="39" y="291"/>
                    </a:lnTo>
                    <a:lnTo>
                      <a:pt x="40" y="288"/>
                    </a:lnTo>
                    <a:lnTo>
                      <a:pt x="42" y="286"/>
                    </a:lnTo>
                    <a:lnTo>
                      <a:pt x="44" y="281"/>
                    </a:lnTo>
                    <a:lnTo>
                      <a:pt x="42" y="278"/>
                    </a:lnTo>
                    <a:lnTo>
                      <a:pt x="37" y="269"/>
                    </a:lnTo>
                    <a:lnTo>
                      <a:pt x="32" y="261"/>
                    </a:lnTo>
                    <a:lnTo>
                      <a:pt x="30" y="259"/>
                    </a:lnTo>
                    <a:lnTo>
                      <a:pt x="25" y="254"/>
                    </a:lnTo>
                    <a:lnTo>
                      <a:pt x="27" y="253"/>
                    </a:lnTo>
                    <a:lnTo>
                      <a:pt x="27" y="251"/>
                    </a:lnTo>
                    <a:lnTo>
                      <a:pt x="24" y="248"/>
                    </a:lnTo>
                    <a:lnTo>
                      <a:pt x="24" y="246"/>
                    </a:lnTo>
                    <a:lnTo>
                      <a:pt x="24" y="244"/>
                    </a:lnTo>
                    <a:lnTo>
                      <a:pt x="27" y="241"/>
                    </a:lnTo>
                    <a:lnTo>
                      <a:pt x="24" y="238"/>
                    </a:lnTo>
                    <a:lnTo>
                      <a:pt x="15" y="234"/>
                    </a:lnTo>
                    <a:lnTo>
                      <a:pt x="14" y="231"/>
                    </a:lnTo>
                    <a:lnTo>
                      <a:pt x="14" y="226"/>
                    </a:lnTo>
                    <a:lnTo>
                      <a:pt x="12" y="221"/>
                    </a:lnTo>
                    <a:lnTo>
                      <a:pt x="14" y="219"/>
                    </a:lnTo>
                    <a:lnTo>
                      <a:pt x="10" y="216"/>
                    </a:lnTo>
                    <a:lnTo>
                      <a:pt x="14" y="214"/>
                    </a:lnTo>
                    <a:lnTo>
                      <a:pt x="14" y="211"/>
                    </a:lnTo>
                    <a:lnTo>
                      <a:pt x="10" y="211"/>
                    </a:lnTo>
                    <a:lnTo>
                      <a:pt x="4" y="214"/>
                    </a:lnTo>
                    <a:lnTo>
                      <a:pt x="0" y="213"/>
                    </a:lnTo>
                    <a:lnTo>
                      <a:pt x="0" y="208"/>
                    </a:lnTo>
                    <a:lnTo>
                      <a:pt x="9" y="200"/>
                    </a:lnTo>
                    <a:lnTo>
                      <a:pt x="12" y="196"/>
                    </a:lnTo>
                    <a:lnTo>
                      <a:pt x="10" y="191"/>
                    </a:lnTo>
                    <a:lnTo>
                      <a:pt x="7" y="190"/>
                    </a:lnTo>
                    <a:lnTo>
                      <a:pt x="7" y="186"/>
                    </a:lnTo>
                    <a:lnTo>
                      <a:pt x="12" y="185"/>
                    </a:lnTo>
                    <a:lnTo>
                      <a:pt x="15" y="180"/>
                    </a:lnTo>
                    <a:lnTo>
                      <a:pt x="12" y="176"/>
                    </a:lnTo>
                    <a:lnTo>
                      <a:pt x="12" y="173"/>
                    </a:lnTo>
                    <a:lnTo>
                      <a:pt x="15" y="170"/>
                    </a:lnTo>
                    <a:lnTo>
                      <a:pt x="19" y="170"/>
                    </a:lnTo>
                    <a:lnTo>
                      <a:pt x="27" y="161"/>
                    </a:lnTo>
                    <a:lnTo>
                      <a:pt x="29" y="155"/>
                    </a:lnTo>
                    <a:lnTo>
                      <a:pt x="27" y="153"/>
                    </a:lnTo>
                    <a:lnTo>
                      <a:pt x="27" y="146"/>
                    </a:lnTo>
                    <a:lnTo>
                      <a:pt x="32" y="145"/>
                    </a:lnTo>
                    <a:lnTo>
                      <a:pt x="37" y="145"/>
                    </a:lnTo>
                    <a:lnTo>
                      <a:pt x="42" y="146"/>
                    </a:lnTo>
                    <a:lnTo>
                      <a:pt x="45" y="143"/>
                    </a:lnTo>
                    <a:lnTo>
                      <a:pt x="50" y="143"/>
                    </a:lnTo>
                    <a:lnTo>
                      <a:pt x="49" y="57"/>
                    </a:lnTo>
                    <a:lnTo>
                      <a:pt x="49" y="55"/>
                    </a:lnTo>
                    <a:lnTo>
                      <a:pt x="49" y="48"/>
                    </a:lnTo>
                    <a:lnTo>
                      <a:pt x="72" y="45"/>
                    </a:lnTo>
                    <a:lnTo>
                      <a:pt x="69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2" name="Freeform 90">
                <a:extLst>
                  <a:ext uri="{FF2B5EF4-FFF2-40B4-BE49-F238E27FC236}">
                    <a16:creationId xmlns:a16="http://schemas.microsoft.com/office/drawing/2014/main" xmlns="" id="{727DA65A-CAFD-4176-9603-B6F3ACCF0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254" y="3098512"/>
                <a:ext cx="196926" cy="130736"/>
              </a:xfrm>
              <a:custGeom>
                <a:avLst/>
                <a:gdLst/>
                <a:ahLst/>
                <a:cxnLst>
                  <a:cxn ang="0">
                    <a:pos x="50" y="201"/>
                  </a:cxn>
                  <a:cxn ang="0">
                    <a:pos x="43" y="184"/>
                  </a:cxn>
                  <a:cxn ang="0">
                    <a:pos x="33" y="179"/>
                  </a:cxn>
                  <a:cxn ang="0">
                    <a:pos x="25" y="169"/>
                  </a:cxn>
                  <a:cxn ang="0">
                    <a:pos x="18" y="161"/>
                  </a:cxn>
                  <a:cxn ang="0">
                    <a:pos x="2" y="158"/>
                  </a:cxn>
                  <a:cxn ang="0">
                    <a:pos x="5" y="148"/>
                  </a:cxn>
                  <a:cxn ang="0">
                    <a:pos x="15" y="143"/>
                  </a:cxn>
                  <a:cxn ang="0">
                    <a:pos x="23" y="143"/>
                  </a:cxn>
                  <a:cxn ang="0">
                    <a:pos x="27" y="121"/>
                  </a:cxn>
                  <a:cxn ang="0">
                    <a:pos x="32" y="105"/>
                  </a:cxn>
                  <a:cxn ang="0">
                    <a:pos x="37" y="93"/>
                  </a:cxn>
                  <a:cxn ang="0">
                    <a:pos x="43" y="90"/>
                  </a:cxn>
                  <a:cxn ang="0">
                    <a:pos x="57" y="63"/>
                  </a:cxn>
                  <a:cxn ang="0">
                    <a:pos x="63" y="47"/>
                  </a:cxn>
                  <a:cxn ang="0">
                    <a:pos x="73" y="40"/>
                  </a:cxn>
                  <a:cxn ang="0">
                    <a:pos x="83" y="15"/>
                  </a:cxn>
                  <a:cxn ang="0">
                    <a:pos x="92" y="15"/>
                  </a:cxn>
                  <a:cxn ang="0">
                    <a:pos x="105" y="0"/>
                  </a:cxn>
                  <a:cxn ang="0">
                    <a:pos x="118" y="7"/>
                  </a:cxn>
                  <a:cxn ang="0">
                    <a:pos x="131" y="2"/>
                  </a:cxn>
                  <a:cxn ang="0">
                    <a:pos x="141" y="3"/>
                  </a:cxn>
                  <a:cxn ang="0">
                    <a:pos x="153" y="7"/>
                  </a:cxn>
                  <a:cxn ang="0">
                    <a:pos x="166" y="12"/>
                  </a:cxn>
                  <a:cxn ang="0">
                    <a:pos x="185" y="23"/>
                  </a:cxn>
                  <a:cxn ang="0">
                    <a:pos x="191" y="28"/>
                  </a:cxn>
                  <a:cxn ang="0">
                    <a:pos x="208" y="38"/>
                  </a:cxn>
                  <a:cxn ang="0">
                    <a:pos x="214" y="50"/>
                  </a:cxn>
                  <a:cxn ang="0">
                    <a:pos x="219" y="60"/>
                  </a:cxn>
                  <a:cxn ang="0">
                    <a:pos x="218" y="75"/>
                  </a:cxn>
                  <a:cxn ang="0">
                    <a:pos x="211" y="88"/>
                  </a:cxn>
                  <a:cxn ang="0">
                    <a:pos x="228" y="86"/>
                  </a:cxn>
                  <a:cxn ang="0">
                    <a:pos x="238" y="90"/>
                  </a:cxn>
                  <a:cxn ang="0">
                    <a:pos x="249" y="113"/>
                  </a:cxn>
                  <a:cxn ang="0">
                    <a:pos x="261" y="128"/>
                  </a:cxn>
                  <a:cxn ang="0">
                    <a:pos x="369" y="151"/>
                  </a:cxn>
                  <a:cxn ang="0">
                    <a:pos x="264" y="219"/>
                  </a:cxn>
                  <a:cxn ang="0">
                    <a:pos x="249" y="226"/>
                  </a:cxn>
                  <a:cxn ang="0">
                    <a:pos x="236" y="236"/>
                  </a:cxn>
                  <a:cxn ang="0">
                    <a:pos x="218" y="243"/>
                  </a:cxn>
                  <a:cxn ang="0">
                    <a:pos x="203" y="244"/>
                  </a:cxn>
                  <a:cxn ang="0">
                    <a:pos x="193" y="236"/>
                  </a:cxn>
                  <a:cxn ang="0">
                    <a:pos x="175" y="239"/>
                  </a:cxn>
                  <a:cxn ang="0">
                    <a:pos x="161" y="252"/>
                  </a:cxn>
                  <a:cxn ang="0">
                    <a:pos x="148" y="251"/>
                  </a:cxn>
                  <a:cxn ang="0">
                    <a:pos x="128" y="251"/>
                  </a:cxn>
                  <a:cxn ang="0">
                    <a:pos x="113" y="241"/>
                  </a:cxn>
                  <a:cxn ang="0">
                    <a:pos x="87" y="231"/>
                  </a:cxn>
                  <a:cxn ang="0">
                    <a:pos x="72" y="231"/>
                  </a:cxn>
                  <a:cxn ang="0">
                    <a:pos x="63" y="213"/>
                  </a:cxn>
                  <a:cxn ang="0">
                    <a:pos x="53" y="211"/>
                  </a:cxn>
                </a:cxnLst>
                <a:rect l="0" t="0" r="r" b="b"/>
                <a:pathLst>
                  <a:path w="369" h="252">
                    <a:moveTo>
                      <a:pt x="53" y="211"/>
                    </a:moveTo>
                    <a:lnTo>
                      <a:pt x="53" y="203"/>
                    </a:lnTo>
                    <a:lnTo>
                      <a:pt x="50" y="201"/>
                    </a:lnTo>
                    <a:lnTo>
                      <a:pt x="48" y="193"/>
                    </a:lnTo>
                    <a:lnTo>
                      <a:pt x="45" y="189"/>
                    </a:lnTo>
                    <a:lnTo>
                      <a:pt x="43" y="184"/>
                    </a:lnTo>
                    <a:lnTo>
                      <a:pt x="40" y="181"/>
                    </a:lnTo>
                    <a:lnTo>
                      <a:pt x="35" y="181"/>
                    </a:lnTo>
                    <a:lnTo>
                      <a:pt x="33" y="179"/>
                    </a:lnTo>
                    <a:lnTo>
                      <a:pt x="33" y="178"/>
                    </a:lnTo>
                    <a:lnTo>
                      <a:pt x="30" y="176"/>
                    </a:lnTo>
                    <a:lnTo>
                      <a:pt x="25" y="169"/>
                    </a:lnTo>
                    <a:lnTo>
                      <a:pt x="23" y="168"/>
                    </a:lnTo>
                    <a:lnTo>
                      <a:pt x="22" y="164"/>
                    </a:lnTo>
                    <a:lnTo>
                      <a:pt x="18" y="161"/>
                    </a:lnTo>
                    <a:lnTo>
                      <a:pt x="15" y="158"/>
                    </a:lnTo>
                    <a:lnTo>
                      <a:pt x="5" y="158"/>
                    </a:lnTo>
                    <a:lnTo>
                      <a:pt x="2" y="158"/>
                    </a:lnTo>
                    <a:lnTo>
                      <a:pt x="0" y="154"/>
                    </a:lnTo>
                    <a:lnTo>
                      <a:pt x="3" y="149"/>
                    </a:lnTo>
                    <a:lnTo>
                      <a:pt x="5" y="148"/>
                    </a:lnTo>
                    <a:lnTo>
                      <a:pt x="5" y="143"/>
                    </a:lnTo>
                    <a:lnTo>
                      <a:pt x="12" y="145"/>
                    </a:lnTo>
                    <a:lnTo>
                      <a:pt x="15" y="143"/>
                    </a:lnTo>
                    <a:lnTo>
                      <a:pt x="18" y="145"/>
                    </a:lnTo>
                    <a:lnTo>
                      <a:pt x="22" y="146"/>
                    </a:lnTo>
                    <a:lnTo>
                      <a:pt x="23" y="143"/>
                    </a:lnTo>
                    <a:lnTo>
                      <a:pt x="27" y="141"/>
                    </a:lnTo>
                    <a:lnTo>
                      <a:pt x="27" y="131"/>
                    </a:lnTo>
                    <a:lnTo>
                      <a:pt x="27" y="121"/>
                    </a:lnTo>
                    <a:lnTo>
                      <a:pt x="28" y="116"/>
                    </a:lnTo>
                    <a:lnTo>
                      <a:pt x="32" y="110"/>
                    </a:lnTo>
                    <a:lnTo>
                      <a:pt x="32" y="105"/>
                    </a:lnTo>
                    <a:lnTo>
                      <a:pt x="30" y="103"/>
                    </a:lnTo>
                    <a:lnTo>
                      <a:pt x="32" y="98"/>
                    </a:lnTo>
                    <a:lnTo>
                      <a:pt x="37" y="93"/>
                    </a:lnTo>
                    <a:lnTo>
                      <a:pt x="38" y="90"/>
                    </a:lnTo>
                    <a:lnTo>
                      <a:pt x="40" y="90"/>
                    </a:lnTo>
                    <a:lnTo>
                      <a:pt x="43" y="90"/>
                    </a:lnTo>
                    <a:lnTo>
                      <a:pt x="47" y="75"/>
                    </a:lnTo>
                    <a:lnTo>
                      <a:pt x="50" y="66"/>
                    </a:lnTo>
                    <a:lnTo>
                      <a:pt x="57" y="63"/>
                    </a:lnTo>
                    <a:lnTo>
                      <a:pt x="58" y="60"/>
                    </a:lnTo>
                    <a:lnTo>
                      <a:pt x="63" y="50"/>
                    </a:lnTo>
                    <a:lnTo>
                      <a:pt x="63" y="47"/>
                    </a:lnTo>
                    <a:lnTo>
                      <a:pt x="68" y="47"/>
                    </a:lnTo>
                    <a:lnTo>
                      <a:pt x="70" y="47"/>
                    </a:lnTo>
                    <a:lnTo>
                      <a:pt x="73" y="40"/>
                    </a:lnTo>
                    <a:lnTo>
                      <a:pt x="80" y="28"/>
                    </a:lnTo>
                    <a:lnTo>
                      <a:pt x="80" y="22"/>
                    </a:lnTo>
                    <a:lnTo>
                      <a:pt x="83" y="15"/>
                    </a:lnTo>
                    <a:lnTo>
                      <a:pt x="83" y="13"/>
                    </a:lnTo>
                    <a:lnTo>
                      <a:pt x="87" y="15"/>
                    </a:lnTo>
                    <a:lnTo>
                      <a:pt x="92" y="15"/>
                    </a:lnTo>
                    <a:lnTo>
                      <a:pt x="93" y="12"/>
                    </a:lnTo>
                    <a:lnTo>
                      <a:pt x="98" y="12"/>
                    </a:lnTo>
                    <a:lnTo>
                      <a:pt x="105" y="0"/>
                    </a:lnTo>
                    <a:lnTo>
                      <a:pt x="106" y="2"/>
                    </a:lnTo>
                    <a:lnTo>
                      <a:pt x="108" y="3"/>
                    </a:lnTo>
                    <a:lnTo>
                      <a:pt x="118" y="7"/>
                    </a:lnTo>
                    <a:lnTo>
                      <a:pt x="123" y="7"/>
                    </a:lnTo>
                    <a:lnTo>
                      <a:pt x="126" y="3"/>
                    </a:lnTo>
                    <a:lnTo>
                      <a:pt x="131" y="2"/>
                    </a:lnTo>
                    <a:lnTo>
                      <a:pt x="135" y="5"/>
                    </a:lnTo>
                    <a:lnTo>
                      <a:pt x="136" y="3"/>
                    </a:lnTo>
                    <a:lnTo>
                      <a:pt x="141" y="3"/>
                    </a:lnTo>
                    <a:lnTo>
                      <a:pt x="148" y="8"/>
                    </a:lnTo>
                    <a:lnTo>
                      <a:pt x="150" y="8"/>
                    </a:lnTo>
                    <a:lnTo>
                      <a:pt x="153" y="7"/>
                    </a:lnTo>
                    <a:lnTo>
                      <a:pt x="158" y="8"/>
                    </a:lnTo>
                    <a:lnTo>
                      <a:pt x="163" y="12"/>
                    </a:lnTo>
                    <a:lnTo>
                      <a:pt x="166" y="12"/>
                    </a:lnTo>
                    <a:lnTo>
                      <a:pt x="175" y="20"/>
                    </a:lnTo>
                    <a:lnTo>
                      <a:pt x="176" y="23"/>
                    </a:lnTo>
                    <a:lnTo>
                      <a:pt x="185" y="23"/>
                    </a:lnTo>
                    <a:lnTo>
                      <a:pt x="185" y="25"/>
                    </a:lnTo>
                    <a:lnTo>
                      <a:pt x="190" y="25"/>
                    </a:lnTo>
                    <a:lnTo>
                      <a:pt x="191" y="28"/>
                    </a:lnTo>
                    <a:lnTo>
                      <a:pt x="196" y="32"/>
                    </a:lnTo>
                    <a:lnTo>
                      <a:pt x="203" y="37"/>
                    </a:lnTo>
                    <a:lnTo>
                      <a:pt x="208" y="38"/>
                    </a:lnTo>
                    <a:lnTo>
                      <a:pt x="213" y="43"/>
                    </a:lnTo>
                    <a:lnTo>
                      <a:pt x="213" y="48"/>
                    </a:lnTo>
                    <a:lnTo>
                      <a:pt x="214" y="50"/>
                    </a:lnTo>
                    <a:lnTo>
                      <a:pt x="218" y="51"/>
                    </a:lnTo>
                    <a:lnTo>
                      <a:pt x="224" y="58"/>
                    </a:lnTo>
                    <a:lnTo>
                      <a:pt x="219" y="60"/>
                    </a:lnTo>
                    <a:lnTo>
                      <a:pt x="218" y="65"/>
                    </a:lnTo>
                    <a:lnTo>
                      <a:pt x="216" y="70"/>
                    </a:lnTo>
                    <a:lnTo>
                      <a:pt x="218" y="75"/>
                    </a:lnTo>
                    <a:lnTo>
                      <a:pt x="214" y="78"/>
                    </a:lnTo>
                    <a:lnTo>
                      <a:pt x="214" y="83"/>
                    </a:lnTo>
                    <a:lnTo>
                      <a:pt x="211" y="88"/>
                    </a:lnTo>
                    <a:lnTo>
                      <a:pt x="213" y="90"/>
                    </a:lnTo>
                    <a:lnTo>
                      <a:pt x="223" y="90"/>
                    </a:lnTo>
                    <a:lnTo>
                      <a:pt x="228" y="86"/>
                    </a:lnTo>
                    <a:lnTo>
                      <a:pt x="234" y="85"/>
                    </a:lnTo>
                    <a:lnTo>
                      <a:pt x="239" y="88"/>
                    </a:lnTo>
                    <a:lnTo>
                      <a:pt x="238" y="90"/>
                    </a:lnTo>
                    <a:lnTo>
                      <a:pt x="239" y="98"/>
                    </a:lnTo>
                    <a:lnTo>
                      <a:pt x="243" y="110"/>
                    </a:lnTo>
                    <a:lnTo>
                      <a:pt x="249" y="113"/>
                    </a:lnTo>
                    <a:lnTo>
                      <a:pt x="248" y="120"/>
                    </a:lnTo>
                    <a:lnTo>
                      <a:pt x="251" y="126"/>
                    </a:lnTo>
                    <a:lnTo>
                      <a:pt x="261" y="128"/>
                    </a:lnTo>
                    <a:lnTo>
                      <a:pt x="266" y="133"/>
                    </a:lnTo>
                    <a:lnTo>
                      <a:pt x="337" y="153"/>
                    </a:lnTo>
                    <a:lnTo>
                      <a:pt x="369" y="151"/>
                    </a:lnTo>
                    <a:lnTo>
                      <a:pt x="294" y="219"/>
                    </a:lnTo>
                    <a:lnTo>
                      <a:pt x="279" y="219"/>
                    </a:lnTo>
                    <a:lnTo>
                      <a:pt x="264" y="219"/>
                    </a:lnTo>
                    <a:lnTo>
                      <a:pt x="259" y="223"/>
                    </a:lnTo>
                    <a:lnTo>
                      <a:pt x="254" y="223"/>
                    </a:lnTo>
                    <a:lnTo>
                      <a:pt x="249" y="226"/>
                    </a:lnTo>
                    <a:lnTo>
                      <a:pt x="246" y="231"/>
                    </a:lnTo>
                    <a:lnTo>
                      <a:pt x="243" y="233"/>
                    </a:lnTo>
                    <a:lnTo>
                      <a:pt x="236" y="236"/>
                    </a:lnTo>
                    <a:lnTo>
                      <a:pt x="228" y="236"/>
                    </a:lnTo>
                    <a:lnTo>
                      <a:pt x="221" y="241"/>
                    </a:lnTo>
                    <a:lnTo>
                      <a:pt x="218" y="243"/>
                    </a:lnTo>
                    <a:lnTo>
                      <a:pt x="218" y="244"/>
                    </a:lnTo>
                    <a:lnTo>
                      <a:pt x="211" y="244"/>
                    </a:lnTo>
                    <a:lnTo>
                      <a:pt x="203" y="244"/>
                    </a:lnTo>
                    <a:lnTo>
                      <a:pt x="198" y="243"/>
                    </a:lnTo>
                    <a:lnTo>
                      <a:pt x="196" y="238"/>
                    </a:lnTo>
                    <a:lnTo>
                      <a:pt x="193" y="236"/>
                    </a:lnTo>
                    <a:lnTo>
                      <a:pt x="181" y="238"/>
                    </a:lnTo>
                    <a:lnTo>
                      <a:pt x="178" y="239"/>
                    </a:lnTo>
                    <a:lnTo>
                      <a:pt x="175" y="239"/>
                    </a:lnTo>
                    <a:lnTo>
                      <a:pt x="170" y="241"/>
                    </a:lnTo>
                    <a:lnTo>
                      <a:pt x="166" y="244"/>
                    </a:lnTo>
                    <a:lnTo>
                      <a:pt x="161" y="252"/>
                    </a:lnTo>
                    <a:lnTo>
                      <a:pt x="156" y="252"/>
                    </a:lnTo>
                    <a:lnTo>
                      <a:pt x="153" y="252"/>
                    </a:lnTo>
                    <a:lnTo>
                      <a:pt x="148" y="251"/>
                    </a:lnTo>
                    <a:lnTo>
                      <a:pt x="141" y="252"/>
                    </a:lnTo>
                    <a:lnTo>
                      <a:pt x="136" y="251"/>
                    </a:lnTo>
                    <a:lnTo>
                      <a:pt x="128" y="251"/>
                    </a:lnTo>
                    <a:lnTo>
                      <a:pt x="123" y="249"/>
                    </a:lnTo>
                    <a:lnTo>
                      <a:pt x="120" y="244"/>
                    </a:lnTo>
                    <a:lnTo>
                      <a:pt x="113" y="241"/>
                    </a:lnTo>
                    <a:lnTo>
                      <a:pt x="103" y="233"/>
                    </a:lnTo>
                    <a:lnTo>
                      <a:pt x="100" y="229"/>
                    </a:lnTo>
                    <a:lnTo>
                      <a:pt x="87" y="231"/>
                    </a:lnTo>
                    <a:lnTo>
                      <a:pt x="82" y="229"/>
                    </a:lnTo>
                    <a:lnTo>
                      <a:pt x="77" y="231"/>
                    </a:lnTo>
                    <a:lnTo>
                      <a:pt x="72" y="231"/>
                    </a:lnTo>
                    <a:lnTo>
                      <a:pt x="67" y="226"/>
                    </a:lnTo>
                    <a:lnTo>
                      <a:pt x="67" y="213"/>
                    </a:lnTo>
                    <a:lnTo>
                      <a:pt x="63" y="213"/>
                    </a:lnTo>
                    <a:lnTo>
                      <a:pt x="58" y="213"/>
                    </a:lnTo>
                    <a:lnTo>
                      <a:pt x="57" y="209"/>
                    </a:lnTo>
                    <a:lnTo>
                      <a:pt x="53" y="21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3" name="Freeform 91">
                <a:extLst>
                  <a:ext uri="{FF2B5EF4-FFF2-40B4-BE49-F238E27FC236}">
                    <a16:creationId xmlns:a16="http://schemas.microsoft.com/office/drawing/2014/main" xmlns="" id="{21A9F39B-0F91-446B-B1F2-F1B5174FE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6994" y="3061159"/>
                <a:ext cx="87760" cy="67444"/>
              </a:xfrm>
              <a:custGeom>
                <a:avLst/>
                <a:gdLst/>
                <a:ahLst/>
                <a:cxnLst>
                  <a:cxn ang="0">
                    <a:pos x="140" y="122"/>
                  </a:cxn>
                  <a:cxn ang="0">
                    <a:pos x="135" y="119"/>
                  </a:cxn>
                  <a:cxn ang="0">
                    <a:pos x="130" y="109"/>
                  </a:cxn>
                  <a:cxn ang="0">
                    <a:pos x="118" y="103"/>
                  </a:cxn>
                  <a:cxn ang="0">
                    <a:pos x="112" y="96"/>
                  </a:cxn>
                  <a:cxn ang="0">
                    <a:pos x="107" y="94"/>
                  </a:cxn>
                  <a:cxn ang="0">
                    <a:pos x="97" y="91"/>
                  </a:cxn>
                  <a:cxn ang="0">
                    <a:pos x="85" y="83"/>
                  </a:cxn>
                  <a:cxn ang="0">
                    <a:pos x="75" y="78"/>
                  </a:cxn>
                  <a:cxn ang="0">
                    <a:pos x="70" y="79"/>
                  </a:cxn>
                  <a:cxn ang="0">
                    <a:pos x="58" y="74"/>
                  </a:cxn>
                  <a:cxn ang="0">
                    <a:pos x="53" y="73"/>
                  </a:cxn>
                  <a:cxn ang="0">
                    <a:pos x="45" y="78"/>
                  </a:cxn>
                  <a:cxn ang="0">
                    <a:pos x="30" y="74"/>
                  </a:cxn>
                  <a:cxn ang="0">
                    <a:pos x="27" y="71"/>
                  </a:cxn>
                  <a:cxn ang="0">
                    <a:pos x="15" y="83"/>
                  </a:cxn>
                  <a:cxn ang="0">
                    <a:pos x="9" y="86"/>
                  </a:cxn>
                  <a:cxn ang="0">
                    <a:pos x="4" y="79"/>
                  </a:cxn>
                  <a:cxn ang="0">
                    <a:pos x="2" y="64"/>
                  </a:cxn>
                  <a:cxn ang="0">
                    <a:pos x="4" y="59"/>
                  </a:cxn>
                  <a:cxn ang="0">
                    <a:pos x="10" y="43"/>
                  </a:cxn>
                  <a:cxn ang="0">
                    <a:pos x="15" y="33"/>
                  </a:cxn>
                  <a:cxn ang="0">
                    <a:pos x="10" y="29"/>
                  </a:cxn>
                  <a:cxn ang="0">
                    <a:pos x="14" y="21"/>
                  </a:cxn>
                  <a:cxn ang="0">
                    <a:pos x="22" y="20"/>
                  </a:cxn>
                  <a:cxn ang="0">
                    <a:pos x="22" y="15"/>
                  </a:cxn>
                  <a:cxn ang="0">
                    <a:pos x="27" y="11"/>
                  </a:cxn>
                  <a:cxn ang="0">
                    <a:pos x="35" y="10"/>
                  </a:cxn>
                  <a:cxn ang="0">
                    <a:pos x="42" y="6"/>
                  </a:cxn>
                  <a:cxn ang="0">
                    <a:pos x="48" y="0"/>
                  </a:cxn>
                  <a:cxn ang="0">
                    <a:pos x="55" y="5"/>
                  </a:cxn>
                  <a:cxn ang="0">
                    <a:pos x="68" y="44"/>
                  </a:cxn>
                  <a:cxn ang="0">
                    <a:pos x="70" y="51"/>
                  </a:cxn>
                  <a:cxn ang="0">
                    <a:pos x="73" y="54"/>
                  </a:cxn>
                  <a:cxn ang="0">
                    <a:pos x="77" y="66"/>
                  </a:cxn>
                  <a:cxn ang="0">
                    <a:pos x="82" y="61"/>
                  </a:cxn>
                  <a:cxn ang="0">
                    <a:pos x="80" y="56"/>
                  </a:cxn>
                  <a:cxn ang="0">
                    <a:pos x="87" y="61"/>
                  </a:cxn>
                  <a:cxn ang="0">
                    <a:pos x="90" y="68"/>
                  </a:cxn>
                  <a:cxn ang="0">
                    <a:pos x="95" y="69"/>
                  </a:cxn>
                  <a:cxn ang="0">
                    <a:pos x="100" y="69"/>
                  </a:cxn>
                  <a:cxn ang="0">
                    <a:pos x="107" y="73"/>
                  </a:cxn>
                  <a:cxn ang="0">
                    <a:pos x="116" y="78"/>
                  </a:cxn>
                  <a:cxn ang="0">
                    <a:pos x="126" y="88"/>
                  </a:cxn>
                  <a:cxn ang="0">
                    <a:pos x="135" y="96"/>
                  </a:cxn>
                  <a:cxn ang="0">
                    <a:pos x="140" y="99"/>
                  </a:cxn>
                  <a:cxn ang="0">
                    <a:pos x="141" y="99"/>
                  </a:cxn>
                  <a:cxn ang="0">
                    <a:pos x="148" y="109"/>
                  </a:cxn>
                  <a:cxn ang="0">
                    <a:pos x="151" y="114"/>
                  </a:cxn>
                  <a:cxn ang="0">
                    <a:pos x="156" y="119"/>
                  </a:cxn>
                  <a:cxn ang="0">
                    <a:pos x="160" y="119"/>
                  </a:cxn>
                  <a:cxn ang="0">
                    <a:pos x="163" y="121"/>
                  </a:cxn>
                  <a:cxn ang="0">
                    <a:pos x="155" y="126"/>
                  </a:cxn>
                  <a:cxn ang="0">
                    <a:pos x="146" y="129"/>
                  </a:cxn>
                </a:cxnLst>
                <a:rect l="0" t="0" r="r" b="b"/>
                <a:pathLst>
                  <a:path w="163" h="129">
                    <a:moveTo>
                      <a:pt x="146" y="129"/>
                    </a:moveTo>
                    <a:lnTo>
                      <a:pt x="140" y="122"/>
                    </a:lnTo>
                    <a:lnTo>
                      <a:pt x="136" y="121"/>
                    </a:lnTo>
                    <a:lnTo>
                      <a:pt x="135" y="119"/>
                    </a:lnTo>
                    <a:lnTo>
                      <a:pt x="135" y="114"/>
                    </a:lnTo>
                    <a:lnTo>
                      <a:pt x="130" y="109"/>
                    </a:lnTo>
                    <a:lnTo>
                      <a:pt x="125" y="108"/>
                    </a:lnTo>
                    <a:lnTo>
                      <a:pt x="118" y="103"/>
                    </a:lnTo>
                    <a:lnTo>
                      <a:pt x="113" y="99"/>
                    </a:lnTo>
                    <a:lnTo>
                      <a:pt x="112" y="96"/>
                    </a:lnTo>
                    <a:lnTo>
                      <a:pt x="107" y="96"/>
                    </a:lnTo>
                    <a:lnTo>
                      <a:pt x="107" y="94"/>
                    </a:lnTo>
                    <a:lnTo>
                      <a:pt x="98" y="94"/>
                    </a:lnTo>
                    <a:lnTo>
                      <a:pt x="97" y="91"/>
                    </a:lnTo>
                    <a:lnTo>
                      <a:pt x="88" y="83"/>
                    </a:lnTo>
                    <a:lnTo>
                      <a:pt x="85" y="83"/>
                    </a:lnTo>
                    <a:lnTo>
                      <a:pt x="80" y="79"/>
                    </a:lnTo>
                    <a:lnTo>
                      <a:pt x="75" y="78"/>
                    </a:lnTo>
                    <a:lnTo>
                      <a:pt x="72" y="79"/>
                    </a:lnTo>
                    <a:lnTo>
                      <a:pt x="70" y="79"/>
                    </a:lnTo>
                    <a:lnTo>
                      <a:pt x="63" y="74"/>
                    </a:lnTo>
                    <a:lnTo>
                      <a:pt x="58" y="74"/>
                    </a:lnTo>
                    <a:lnTo>
                      <a:pt x="57" y="76"/>
                    </a:lnTo>
                    <a:lnTo>
                      <a:pt x="53" y="73"/>
                    </a:lnTo>
                    <a:lnTo>
                      <a:pt x="48" y="74"/>
                    </a:lnTo>
                    <a:lnTo>
                      <a:pt x="45" y="78"/>
                    </a:lnTo>
                    <a:lnTo>
                      <a:pt x="40" y="78"/>
                    </a:lnTo>
                    <a:lnTo>
                      <a:pt x="30" y="74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0" y="83"/>
                    </a:lnTo>
                    <a:lnTo>
                      <a:pt x="15" y="83"/>
                    </a:lnTo>
                    <a:lnTo>
                      <a:pt x="14" y="86"/>
                    </a:lnTo>
                    <a:lnTo>
                      <a:pt x="9" y="86"/>
                    </a:lnTo>
                    <a:lnTo>
                      <a:pt x="5" y="84"/>
                    </a:lnTo>
                    <a:lnTo>
                      <a:pt x="4" y="79"/>
                    </a:lnTo>
                    <a:lnTo>
                      <a:pt x="0" y="69"/>
                    </a:lnTo>
                    <a:lnTo>
                      <a:pt x="2" y="64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9" y="53"/>
                    </a:lnTo>
                    <a:lnTo>
                      <a:pt x="10" y="43"/>
                    </a:lnTo>
                    <a:lnTo>
                      <a:pt x="12" y="36"/>
                    </a:lnTo>
                    <a:lnTo>
                      <a:pt x="15" y="33"/>
                    </a:lnTo>
                    <a:lnTo>
                      <a:pt x="14" y="31"/>
                    </a:lnTo>
                    <a:lnTo>
                      <a:pt x="10" y="29"/>
                    </a:lnTo>
                    <a:lnTo>
                      <a:pt x="14" y="24"/>
                    </a:lnTo>
                    <a:lnTo>
                      <a:pt x="14" y="21"/>
                    </a:lnTo>
                    <a:lnTo>
                      <a:pt x="15" y="20"/>
                    </a:lnTo>
                    <a:lnTo>
                      <a:pt x="22" y="20"/>
                    </a:lnTo>
                    <a:lnTo>
                      <a:pt x="23" y="16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7" y="11"/>
                    </a:lnTo>
                    <a:lnTo>
                      <a:pt x="30" y="10"/>
                    </a:lnTo>
                    <a:lnTo>
                      <a:pt x="35" y="10"/>
                    </a:lnTo>
                    <a:lnTo>
                      <a:pt x="37" y="6"/>
                    </a:lnTo>
                    <a:lnTo>
                      <a:pt x="42" y="6"/>
                    </a:lnTo>
                    <a:lnTo>
                      <a:pt x="45" y="5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55" y="5"/>
                    </a:lnTo>
                    <a:lnTo>
                      <a:pt x="65" y="29"/>
                    </a:lnTo>
                    <a:lnTo>
                      <a:pt x="68" y="44"/>
                    </a:lnTo>
                    <a:lnTo>
                      <a:pt x="70" y="44"/>
                    </a:lnTo>
                    <a:lnTo>
                      <a:pt x="70" y="51"/>
                    </a:lnTo>
                    <a:lnTo>
                      <a:pt x="70" y="53"/>
                    </a:lnTo>
                    <a:lnTo>
                      <a:pt x="73" y="54"/>
                    </a:lnTo>
                    <a:lnTo>
                      <a:pt x="77" y="59"/>
                    </a:lnTo>
                    <a:lnTo>
                      <a:pt x="77" y="66"/>
                    </a:lnTo>
                    <a:lnTo>
                      <a:pt x="82" y="66"/>
                    </a:lnTo>
                    <a:lnTo>
                      <a:pt x="82" y="61"/>
                    </a:lnTo>
                    <a:lnTo>
                      <a:pt x="80" y="61"/>
                    </a:lnTo>
                    <a:lnTo>
                      <a:pt x="80" y="56"/>
                    </a:lnTo>
                    <a:lnTo>
                      <a:pt x="82" y="56"/>
                    </a:lnTo>
                    <a:lnTo>
                      <a:pt x="87" y="61"/>
                    </a:lnTo>
                    <a:lnTo>
                      <a:pt x="85" y="63"/>
                    </a:lnTo>
                    <a:lnTo>
                      <a:pt x="90" y="68"/>
                    </a:lnTo>
                    <a:lnTo>
                      <a:pt x="92" y="71"/>
                    </a:lnTo>
                    <a:lnTo>
                      <a:pt x="95" y="69"/>
                    </a:lnTo>
                    <a:lnTo>
                      <a:pt x="98" y="69"/>
                    </a:lnTo>
                    <a:lnTo>
                      <a:pt x="100" y="69"/>
                    </a:lnTo>
                    <a:lnTo>
                      <a:pt x="103" y="69"/>
                    </a:lnTo>
                    <a:lnTo>
                      <a:pt x="107" y="73"/>
                    </a:lnTo>
                    <a:lnTo>
                      <a:pt x="110" y="76"/>
                    </a:lnTo>
                    <a:lnTo>
                      <a:pt x="116" y="78"/>
                    </a:lnTo>
                    <a:lnTo>
                      <a:pt x="118" y="79"/>
                    </a:lnTo>
                    <a:lnTo>
                      <a:pt x="126" y="88"/>
                    </a:lnTo>
                    <a:lnTo>
                      <a:pt x="130" y="93"/>
                    </a:lnTo>
                    <a:lnTo>
                      <a:pt x="135" y="96"/>
                    </a:lnTo>
                    <a:lnTo>
                      <a:pt x="138" y="99"/>
                    </a:lnTo>
                    <a:lnTo>
                      <a:pt x="140" y="99"/>
                    </a:lnTo>
                    <a:lnTo>
                      <a:pt x="140" y="98"/>
                    </a:lnTo>
                    <a:lnTo>
                      <a:pt x="141" y="99"/>
                    </a:lnTo>
                    <a:lnTo>
                      <a:pt x="146" y="109"/>
                    </a:lnTo>
                    <a:lnTo>
                      <a:pt x="148" y="109"/>
                    </a:lnTo>
                    <a:lnTo>
                      <a:pt x="151" y="114"/>
                    </a:lnTo>
                    <a:lnTo>
                      <a:pt x="151" y="114"/>
                    </a:lnTo>
                    <a:lnTo>
                      <a:pt x="153" y="119"/>
                    </a:lnTo>
                    <a:lnTo>
                      <a:pt x="156" y="119"/>
                    </a:lnTo>
                    <a:lnTo>
                      <a:pt x="158" y="121"/>
                    </a:lnTo>
                    <a:lnTo>
                      <a:pt x="160" y="119"/>
                    </a:lnTo>
                    <a:lnTo>
                      <a:pt x="161" y="121"/>
                    </a:lnTo>
                    <a:lnTo>
                      <a:pt x="163" y="121"/>
                    </a:lnTo>
                    <a:lnTo>
                      <a:pt x="158" y="126"/>
                    </a:lnTo>
                    <a:lnTo>
                      <a:pt x="155" y="126"/>
                    </a:lnTo>
                    <a:lnTo>
                      <a:pt x="151" y="127"/>
                    </a:lnTo>
                    <a:lnTo>
                      <a:pt x="146" y="12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4" name="Freeform 92">
                <a:extLst>
                  <a:ext uri="{FF2B5EF4-FFF2-40B4-BE49-F238E27FC236}">
                    <a16:creationId xmlns:a16="http://schemas.microsoft.com/office/drawing/2014/main" xmlns="" id="{E87669C9-D124-4026-A5A4-7C0C50B0A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8701" y="3123414"/>
                <a:ext cx="19264" cy="20752"/>
              </a:xfrm>
              <a:custGeom>
                <a:avLst/>
                <a:gdLst/>
                <a:ahLst/>
                <a:cxnLst>
                  <a:cxn ang="0">
                    <a:pos x="28" y="38"/>
                  </a:cxn>
                  <a:cxn ang="0">
                    <a:pos x="23" y="35"/>
                  </a:cxn>
                  <a:cxn ang="0">
                    <a:pos x="17" y="36"/>
                  </a:cxn>
                  <a:cxn ang="0">
                    <a:pos x="12" y="40"/>
                  </a:cxn>
                  <a:cxn ang="0">
                    <a:pos x="2" y="40"/>
                  </a:cxn>
                  <a:cxn ang="0">
                    <a:pos x="0" y="38"/>
                  </a:cxn>
                  <a:cxn ang="0">
                    <a:pos x="3" y="33"/>
                  </a:cxn>
                  <a:cxn ang="0">
                    <a:pos x="3" y="28"/>
                  </a:cxn>
                  <a:cxn ang="0">
                    <a:pos x="7" y="25"/>
                  </a:cxn>
                  <a:cxn ang="0">
                    <a:pos x="5" y="20"/>
                  </a:cxn>
                  <a:cxn ang="0">
                    <a:pos x="7" y="15"/>
                  </a:cxn>
                  <a:cxn ang="0">
                    <a:pos x="8" y="10"/>
                  </a:cxn>
                  <a:cxn ang="0">
                    <a:pos x="18" y="6"/>
                  </a:cxn>
                  <a:cxn ang="0">
                    <a:pos x="22" y="5"/>
                  </a:cxn>
                  <a:cxn ang="0">
                    <a:pos x="25" y="5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30" y="1"/>
                  </a:cxn>
                  <a:cxn ang="0">
                    <a:pos x="35" y="6"/>
                  </a:cxn>
                  <a:cxn ang="0">
                    <a:pos x="37" y="6"/>
                  </a:cxn>
                  <a:cxn ang="0">
                    <a:pos x="37" y="8"/>
                  </a:cxn>
                  <a:cxn ang="0">
                    <a:pos x="37" y="15"/>
                  </a:cxn>
                  <a:cxn ang="0">
                    <a:pos x="35" y="16"/>
                  </a:cxn>
                  <a:cxn ang="0">
                    <a:pos x="30" y="21"/>
                  </a:cxn>
                  <a:cxn ang="0">
                    <a:pos x="27" y="21"/>
                  </a:cxn>
                  <a:cxn ang="0">
                    <a:pos x="23" y="25"/>
                  </a:cxn>
                  <a:cxn ang="0">
                    <a:pos x="18" y="25"/>
                  </a:cxn>
                  <a:cxn ang="0">
                    <a:pos x="22" y="26"/>
                  </a:cxn>
                  <a:cxn ang="0">
                    <a:pos x="23" y="28"/>
                  </a:cxn>
                  <a:cxn ang="0">
                    <a:pos x="27" y="26"/>
                  </a:cxn>
                  <a:cxn ang="0">
                    <a:pos x="33" y="26"/>
                  </a:cxn>
                  <a:cxn ang="0">
                    <a:pos x="33" y="28"/>
                  </a:cxn>
                  <a:cxn ang="0">
                    <a:pos x="28" y="36"/>
                  </a:cxn>
                  <a:cxn ang="0">
                    <a:pos x="28" y="38"/>
                  </a:cxn>
                </a:cxnLst>
                <a:rect l="0" t="0" r="r" b="b"/>
                <a:pathLst>
                  <a:path w="37" h="40">
                    <a:moveTo>
                      <a:pt x="28" y="38"/>
                    </a:moveTo>
                    <a:lnTo>
                      <a:pt x="23" y="35"/>
                    </a:lnTo>
                    <a:lnTo>
                      <a:pt x="17" y="36"/>
                    </a:lnTo>
                    <a:lnTo>
                      <a:pt x="12" y="40"/>
                    </a:lnTo>
                    <a:lnTo>
                      <a:pt x="2" y="40"/>
                    </a:lnTo>
                    <a:lnTo>
                      <a:pt x="0" y="38"/>
                    </a:lnTo>
                    <a:lnTo>
                      <a:pt x="3" y="33"/>
                    </a:lnTo>
                    <a:lnTo>
                      <a:pt x="3" y="28"/>
                    </a:lnTo>
                    <a:lnTo>
                      <a:pt x="7" y="25"/>
                    </a:lnTo>
                    <a:lnTo>
                      <a:pt x="5" y="20"/>
                    </a:lnTo>
                    <a:lnTo>
                      <a:pt x="7" y="15"/>
                    </a:lnTo>
                    <a:lnTo>
                      <a:pt x="8" y="10"/>
                    </a:lnTo>
                    <a:lnTo>
                      <a:pt x="18" y="6"/>
                    </a:lnTo>
                    <a:lnTo>
                      <a:pt x="22" y="5"/>
                    </a:lnTo>
                    <a:lnTo>
                      <a:pt x="25" y="5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1"/>
                    </a:lnTo>
                    <a:lnTo>
                      <a:pt x="35" y="6"/>
                    </a:lnTo>
                    <a:lnTo>
                      <a:pt x="37" y="6"/>
                    </a:lnTo>
                    <a:lnTo>
                      <a:pt x="37" y="8"/>
                    </a:lnTo>
                    <a:lnTo>
                      <a:pt x="37" y="15"/>
                    </a:lnTo>
                    <a:lnTo>
                      <a:pt x="35" y="16"/>
                    </a:lnTo>
                    <a:lnTo>
                      <a:pt x="30" y="21"/>
                    </a:lnTo>
                    <a:lnTo>
                      <a:pt x="27" y="21"/>
                    </a:lnTo>
                    <a:lnTo>
                      <a:pt x="23" y="25"/>
                    </a:lnTo>
                    <a:lnTo>
                      <a:pt x="18" y="25"/>
                    </a:lnTo>
                    <a:lnTo>
                      <a:pt x="22" y="26"/>
                    </a:lnTo>
                    <a:lnTo>
                      <a:pt x="23" y="28"/>
                    </a:lnTo>
                    <a:lnTo>
                      <a:pt x="27" y="26"/>
                    </a:lnTo>
                    <a:lnTo>
                      <a:pt x="33" y="26"/>
                    </a:lnTo>
                    <a:lnTo>
                      <a:pt x="33" y="28"/>
                    </a:lnTo>
                    <a:lnTo>
                      <a:pt x="28" y="36"/>
                    </a:lnTo>
                    <a:lnTo>
                      <a:pt x="28" y="3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5" name="Freeform 93">
                <a:extLst>
                  <a:ext uri="{FF2B5EF4-FFF2-40B4-BE49-F238E27FC236}">
                    <a16:creationId xmlns:a16="http://schemas.microsoft.com/office/drawing/2014/main" xmlns="" id="{2432A3CE-A830-447D-B156-E8D5BA9C3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9068" y="3132753"/>
                <a:ext cx="133781" cy="153563"/>
              </a:xfrm>
              <a:custGeom>
                <a:avLst/>
                <a:gdLst/>
                <a:ahLst/>
                <a:cxnLst>
                  <a:cxn ang="0">
                    <a:pos x="27" y="175"/>
                  </a:cxn>
                  <a:cxn ang="0">
                    <a:pos x="49" y="167"/>
                  </a:cxn>
                  <a:cxn ang="0">
                    <a:pos x="60" y="157"/>
                  </a:cxn>
                  <a:cxn ang="0">
                    <a:pos x="85" y="153"/>
                  </a:cxn>
                  <a:cxn ang="0">
                    <a:pos x="143" y="87"/>
                  </a:cxn>
                  <a:cxn ang="0">
                    <a:pos x="57" y="60"/>
                  </a:cxn>
                  <a:cxn ang="0">
                    <a:pos x="49" y="44"/>
                  </a:cxn>
                  <a:cxn ang="0">
                    <a:pos x="45" y="20"/>
                  </a:cxn>
                  <a:cxn ang="0">
                    <a:pos x="54" y="14"/>
                  </a:cxn>
                  <a:cxn ang="0">
                    <a:pos x="74" y="32"/>
                  </a:cxn>
                  <a:cxn ang="0">
                    <a:pos x="92" y="39"/>
                  </a:cxn>
                  <a:cxn ang="0">
                    <a:pos x="103" y="32"/>
                  </a:cxn>
                  <a:cxn ang="0">
                    <a:pos x="117" y="27"/>
                  </a:cxn>
                  <a:cxn ang="0">
                    <a:pos x="130" y="29"/>
                  </a:cxn>
                  <a:cxn ang="0">
                    <a:pos x="157" y="19"/>
                  </a:cxn>
                  <a:cxn ang="0">
                    <a:pos x="172" y="20"/>
                  </a:cxn>
                  <a:cxn ang="0">
                    <a:pos x="188" y="17"/>
                  </a:cxn>
                  <a:cxn ang="0">
                    <a:pos x="206" y="12"/>
                  </a:cxn>
                  <a:cxn ang="0">
                    <a:pos x="216" y="12"/>
                  </a:cxn>
                  <a:cxn ang="0">
                    <a:pos x="230" y="7"/>
                  </a:cxn>
                  <a:cxn ang="0">
                    <a:pos x="233" y="0"/>
                  </a:cxn>
                  <a:cxn ang="0">
                    <a:pos x="238" y="2"/>
                  </a:cxn>
                  <a:cxn ang="0">
                    <a:pos x="248" y="4"/>
                  </a:cxn>
                  <a:cxn ang="0">
                    <a:pos x="245" y="15"/>
                  </a:cxn>
                  <a:cxn ang="0">
                    <a:pos x="246" y="19"/>
                  </a:cxn>
                  <a:cxn ang="0">
                    <a:pos x="243" y="27"/>
                  </a:cxn>
                  <a:cxn ang="0">
                    <a:pos x="243" y="37"/>
                  </a:cxn>
                  <a:cxn ang="0">
                    <a:pos x="248" y="35"/>
                  </a:cxn>
                  <a:cxn ang="0">
                    <a:pos x="248" y="39"/>
                  </a:cxn>
                  <a:cxn ang="0">
                    <a:pos x="238" y="44"/>
                  </a:cxn>
                  <a:cxn ang="0">
                    <a:pos x="238" y="54"/>
                  </a:cxn>
                  <a:cxn ang="0">
                    <a:pos x="225" y="82"/>
                  </a:cxn>
                  <a:cxn ang="0">
                    <a:pos x="213" y="90"/>
                  </a:cxn>
                  <a:cxn ang="0">
                    <a:pos x="213" y="98"/>
                  </a:cxn>
                  <a:cxn ang="0">
                    <a:pos x="190" y="140"/>
                  </a:cxn>
                  <a:cxn ang="0">
                    <a:pos x="172" y="168"/>
                  </a:cxn>
                  <a:cxn ang="0">
                    <a:pos x="123" y="211"/>
                  </a:cxn>
                  <a:cxn ang="0">
                    <a:pos x="97" y="226"/>
                  </a:cxn>
                  <a:cxn ang="0">
                    <a:pos x="69" y="248"/>
                  </a:cxn>
                  <a:cxn ang="0">
                    <a:pos x="50" y="266"/>
                  </a:cxn>
                  <a:cxn ang="0">
                    <a:pos x="39" y="276"/>
                  </a:cxn>
                  <a:cxn ang="0">
                    <a:pos x="0" y="283"/>
                  </a:cxn>
                  <a:cxn ang="0">
                    <a:pos x="24" y="178"/>
                  </a:cxn>
                </a:cxnLst>
                <a:rect l="0" t="0" r="r" b="b"/>
                <a:pathLst>
                  <a:path w="250" h="298">
                    <a:moveTo>
                      <a:pt x="24" y="178"/>
                    </a:moveTo>
                    <a:lnTo>
                      <a:pt x="24" y="177"/>
                    </a:lnTo>
                    <a:lnTo>
                      <a:pt x="27" y="175"/>
                    </a:lnTo>
                    <a:lnTo>
                      <a:pt x="34" y="170"/>
                    </a:lnTo>
                    <a:lnTo>
                      <a:pt x="42" y="170"/>
                    </a:lnTo>
                    <a:lnTo>
                      <a:pt x="49" y="167"/>
                    </a:lnTo>
                    <a:lnTo>
                      <a:pt x="52" y="165"/>
                    </a:lnTo>
                    <a:lnTo>
                      <a:pt x="55" y="160"/>
                    </a:lnTo>
                    <a:lnTo>
                      <a:pt x="60" y="157"/>
                    </a:lnTo>
                    <a:lnTo>
                      <a:pt x="65" y="157"/>
                    </a:lnTo>
                    <a:lnTo>
                      <a:pt x="70" y="153"/>
                    </a:lnTo>
                    <a:lnTo>
                      <a:pt x="85" y="153"/>
                    </a:lnTo>
                    <a:lnTo>
                      <a:pt x="100" y="153"/>
                    </a:lnTo>
                    <a:lnTo>
                      <a:pt x="175" y="85"/>
                    </a:lnTo>
                    <a:lnTo>
                      <a:pt x="143" y="87"/>
                    </a:lnTo>
                    <a:lnTo>
                      <a:pt x="72" y="67"/>
                    </a:lnTo>
                    <a:lnTo>
                      <a:pt x="67" y="62"/>
                    </a:lnTo>
                    <a:lnTo>
                      <a:pt x="57" y="60"/>
                    </a:lnTo>
                    <a:lnTo>
                      <a:pt x="54" y="54"/>
                    </a:lnTo>
                    <a:lnTo>
                      <a:pt x="55" y="47"/>
                    </a:lnTo>
                    <a:lnTo>
                      <a:pt x="49" y="44"/>
                    </a:lnTo>
                    <a:lnTo>
                      <a:pt x="45" y="32"/>
                    </a:lnTo>
                    <a:lnTo>
                      <a:pt x="44" y="24"/>
                    </a:lnTo>
                    <a:lnTo>
                      <a:pt x="45" y="20"/>
                    </a:lnTo>
                    <a:lnTo>
                      <a:pt x="50" y="12"/>
                    </a:lnTo>
                    <a:lnTo>
                      <a:pt x="52" y="14"/>
                    </a:lnTo>
                    <a:lnTo>
                      <a:pt x="54" y="14"/>
                    </a:lnTo>
                    <a:lnTo>
                      <a:pt x="69" y="29"/>
                    </a:lnTo>
                    <a:lnTo>
                      <a:pt x="70" y="32"/>
                    </a:lnTo>
                    <a:lnTo>
                      <a:pt x="74" y="32"/>
                    </a:lnTo>
                    <a:lnTo>
                      <a:pt x="79" y="37"/>
                    </a:lnTo>
                    <a:lnTo>
                      <a:pt x="85" y="39"/>
                    </a:lnTo>
                    <a:lnTo>
                      <a:pt x="92" y="39"/>
                    </a:lnTo>
                    <a:lnTo>
                      <a:pt x="94" y="35"/>
                    </a:lnTo>
                    <a:lnTo>
                      <a:pt x="100" y="32"/>
                    </a:lnTo>
                    <a:lnTo>
                      <a:pt x="103" y="32"/>
                    </a:lnTo>
                    <a:lnTo>
                      <a:pt x="112" y="27"/>
                    </a:lnTo>
                    <a:lnTo>
                      <a:pt x="115" y="27"/>
                    </a:lnTo>
                    <a:lnTo>
                      <a:pt x="117" y="27"/>
                    </a:lnTo>
                    <a:lnTo>
                      <a:pt x="123" y="27"/>
                    </a:lnTo>
                    <a:lnTo>
                      <a:pt x="125" y="27"/>
                    </a:lnTo>
                    <a:lnTo>
                      <a:pt x="130" y="29"/>
                    </a:lnTo>
                    <a:lnTo>
                      <a:pt x="137" y="29"/>
                    </a:lnTo>
                    <a:lnTo>
                      <a:pt x="152" y="20"/>
                    </a:lnTo>
                    <a:lnTo>
                      <a:pt x="157" y="19"/>
                    </a:lnTo>
                    <a:lnTo>
                      <a:pt x="162" y="20"/>
                    </a:lnTo>
                    <a:lnTo>
                      <a:pt x="165" y="20"/>
                    </a:lnTo>
                    <a:lnTo>
                      <a:pt x="172" y="20"/>
                    </a:lnTo>
                    <a:lnTo>
                      <a:pt x="178" y="17"/>
                    </a:lnTo>
                    <a:lnTo>
                      <a:pt x="185" y="17"/>
                    </a:lnTo>
                    <a:lnTo>
                      <a:pt x="188" y="17"/>
                    </a:lnTo>
                    <a:lnTo>
                      <a:pt x="190" y="17"/>
                    </a:lnTo>
                    <a:lnTo>
                      <a:pt x="201" y="15"/>
                    </a:lnTo>
                    <a:lnTo>
                      <a:pt x="206" y="12"/>
                    </a:lnTo>
                    <a:lnTo>
                      <a:pt x="213" y="12"/>
                    </a:lnTo>
                    <a:lnTo>
                      <a:pt x="216" y="14"/>
                    </a:lnTo>
                    <a:lnTo>
                      <a:pt x="216" y="12"/>
                    </a:lnTo>
                    <a:lnTo>
                      <a:pt x="225" y="10"/>
                    </a:lnTo>
                    <a:lnTo>
                      <a:pt x="228" y="7"/>
                    </a:lnTo>
                    <a:lnTo>
                      <a:pt x="230" y="7"/>
                    </a:lnTo>
                    <a:lnTo>
                      <a:pt x="231" y="4"/>
                    </a:lnTo>
                    <a:lnTo>
                      <a:pt x="230" y="4"/>
                    </a:lnTo>
                    <a:lnTo>
                      <a:pt x="233" y="0"/>
                    </a:lnTo>
                    <a:lnTo>
                      <a:pt x="235" y="0"/>
                    </a:lnTo>
                    <a:lnTo>
                      <a:pt x="235" y="0"/>
                    </a:lnTo>
                    <a:lnTo>
                      <a:pt x="238" y="2"/>
                    </a:lnTo>
                    <a:lnTo>
                      <a:pt x="245" y="4"/>
                    </a:lnTo>
                    <a:lnTo>
                      <a:pt x="246" y="4"/>
                    </a:lnTo>
                    <a:lnTo>
                      <a:pt x="248" y="4"/>
                    </a:lnTo>
                    <a:lnTo>
                      <a:pt x="246" y="7"/>
                    </a:lnTo>
                    <a:lnTo>
                      <a:pt x="245" y="12"/>
                    </a:lnTo>
                    <a:lnTo>
                      <a:pt x="245" y="15"/>
                    </a:lnTo>
                    <a:lnTo>
                      <a:pt x="243" y="17"/>
                    </a:lnTo>
                    <a:lnTo>
                      <a:pt x="243" y="19"/>
                    </a:lnTo>
                    <a:lnTo>
                      <a:pt x="246" y="19"/>
                    </a:lnTo>
                    <a:lnTo>
                      <a:pt x="246" y="20"/>
                    </a:lnTo>
                    <a:lnTo>
                      <a:pt x="245" y="22"/>
                    </a:lnTo>
                    <a:lnTo>
                      <a:pt x="243" y="27"/>
                    </a:lnTo>
                    <a:lnTo>
                      <a:pt x="245" y="29"/>
                    </a:lnTo>
                    <a:lnTo>
                      <a:pt x="245" y="34"/>
                    </a:lnTo>
                    <a:lnTo>
                      <a:pt x="243" y="37"/>
                    </a:lnTo>
                    <a:lnTo>
                      <a:pt x="246" y="37"/>
                    </a:lnTo>
                    <a:lnTo>
                      <a:pt x="246" y="35"/>
                    </a:lnTo>
                    <a:lnTo>
                      <a:pt x="248" y="35"/>
                    </a:lnTo>
                    <a:lnTo>
                      <a:pt x="250" y="39"/>
                    </a:lnTo>
                    <a:lnTo>
                      <a:pt x="248" y="39"/>
                    </a:lnTo>
                    <a:lnTo>
                      <a:pt x="248" y="39"/>
                    </a:lnTo>
                    <a:lnTo>
                      <a:pt x="245" y="39"/>
                    </a:lnTo>
                    <a:lnTo>
                      <a:pt x="241" y="39"/>
                    </a:lnTo>
                    <a:lnTo>
                      <a:pt x="238" y="44"/>
                    </a:lnTo>
                    <a:lnTo>
                      <a:pt x="240" y="47"/>
                    </a:lnTo>
                    <a:lnTo>
                      <a:pt x="240" y="52"/>
                    </a:lnTo>
                    <a:lnTo>
                      <a:pt x="238" y="54"/>
                    </a:lnTo>
                    <a:lnTo>
                      <a:pt x="238" y="60"/>
                    </a:lnTo>
                    <a:lnTo>
                      <a:pt x="230" y="70"/>
                    </a:lnTo>
                    <a:lnTo>
                      <a:pt x="225" y="82"/>
                    </a:lnTo>
                    <a:lnTo>
                      <a:pt x="221" y="85"/>
                    </a:lnTo>
                    <a:lnTo>
                      <a:pt x="218" y="85"/>
                    </a:lnTo>
                    <a:lnTo>
                      <a:pt x="213" y="90"/>
                    </a:lnTo>
                    <a:lnTo>
                      <a:pt x="213" y="93"/>
                    </a:lnTo>
                    <a:lnTo>
                      <a:pt x="215" y="97"/>
                    </a:lnTo>
                    <a:lnTo>
                      <a:pt x="213" y="98"/>
                    </a:lnTo>
                    <a:lnTo>
                      <a:pt x="198" y="122"/>
                    </a:lnTo>
                    <a:lnTo>
                      <a:pt x="198" y="128"/>
                    </a:lnTo>
                    <a:lnTo>
                      <a:pt x="190" y="140"/>
                    </a:lnTo>
                    <a:lnTo>
                      <a:pt x="188" y="143"/>
                    </a:lnTo>
                    <a:lnTo>
                      <a:pt x="172" y="163"/>
                    </a:lnTo>
                    <a:lnTo>
                      <a:pt x="172" y="168"/>
                    </a:lnTo>
                    <a:lnTo>
                      <a:pt x="163" y="175"/>
                    </a:lnTo>
                    <a:lnTo>
                      <a:pt x="150" y="190"/>
                    </a:lnTo>
                    <a:lnTo>
                      <a:pt x="123" y="211"/>
                    </a:lnTo>
                    <a:lnTo>
                      <a:pt x="112" y="220"/>
                    </a:lnTo>
                    <a:lnTo>
                      <a:pt x="103" y="221"/>
                    </a:lnTo>
                    <a:lnTo>
                      <a:pt x="97" y="226"/>
                    </a:lnTo>
                    <a:lnTo>
                      <a:pt x="89" y="231"/>
                    </a:lnTo>
                    <a:lnTo>
                      <a:pt x="72" y="248"/>
                    </a:lnTo>
                    <a:lnTo>
                      <a:pt x="69" y="248"/>
                    </a:lnTo>
                    <a:lnTo>
                      <a:pt x="55" y="261"/>
                    </a:lnTo>
                    <a:lnTo>
                      <a:pt x="52" y="263"/>
                    </a:lnTo>
                    <a:lnTo>
                      <a:pt x="50" y="266"/>
                    </a:lnTo>
                    <a:lnTo>
                      <a:pt x="45" y="268"/>
                    </a:lnTo>
                    <a:lnTo>
                      <a:pt x="40" y="271"/>
                    </a:lnTo>
                    <a:lnTo>
                      <a:pt x="39" y="276"/>
                    </a:lnTo>
                    <a:lnTo>
                      <a:pt x="19" y="296"/>
                    </a:lnTo>
                    <a:lnTo>
                      <a:pt x="19" y="298"/>
                    </a:lnTo>
                    <a:lnTo>
                      <a:pt x="0" y="283"/>
                    </a:lnTo>
                    <a:lnTo>
                      <a:pt x="2" y="196"/>
                    </a:lnTo>
                    <a:lnTo>
                      <a:pt x="24" y="178"/>
                    </a:lnTo>
                    <a:lnTo>
                      <a:pt x="24" y="17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6" name="Freeform 97">
                <a:extLst>
                  <a:ext uri="{FF2B5EF4-FFF2-40B4-BE49-F238E27FC236}">
                    <a16:creationId xmlns:a16="http://schemas.microsoft.com/office/drawing/2014/main" xmlns="" id="{8D18B5FC-3C64-403F-B10D-6EEBE7109C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5990" y="3206421"/>
                <a:ext cx="135921" cy="115173"/>
              </a:xfrm>
              <a:custGeom>
                <a:avLst/>
                <a:gdLst/>
                <a:ahLst/>
                <a:cxnLst>
                  <a:cxn ang="0">
                    <a:pos x="64" y="25"/>
                  </a:cxn>
                  <a:cxn ang="0">
                    <a:pos x="69" y="22"/>
                  </a:cxn>
                  <a:cxn ang="0">
                    <a:pos x="76" y="19"/>
                  </a:cxn>
                  <a:cxn ang="0">
                    <a:pos x="93" y="0"/>
                  </a:cxn>
                  <a:cxn ang="0">
                    <a:pos x="99" y="4"/>
                  </a:cxn>
                  <a:cxn ang="0">
                    <a:pos x="103" y="17"/>
                  </a:cxn>
                  <a:cxn ang="0">
                    <a:pos x="113" y="22"/>
                  </a:cxn>
                  <a:cxn ang="0">
                    <a:pos x="123" y="22"/>
                  </a:cxn>
                  <a:cxn ang="0">
                    <a:pos x="139" y="24"/>
                  </a:cxn>
                  <a:cxn ang="0">
                    <a:pos x="156" y="35"/>
                  </a:cxn>
                  <a:cxn ang="0">
                    <a:pos x="164" y="42"/>
                  </a:cxn>
                  <a:cxn ang="0">
                    <a:pos x="177" y="43"/>
                  </a:cxn>
                  <a:cxn ang="0">
                    <a:pos x="189" y="43"/>
                  </a:cxn>
                  <a:cxn ang="0">
                    <a:pos x="197" y="43"/>
                  </a:cxn>
                  <a:cxn ang="0">
                    <a:pos x="206" y="32"/>
                  </a:cxn>
                  <a:cxn ang="0">
                    <a:pos x="214" y="30"/>
                  </a:cxn>
                  <a:cxn ang="0">
                    <a:pos x="229" y="27"/>
                  </a:cxn>
                  <a:cxn ang="0">
                    <a:pos x="234" y="34"/>
                  </a:cxn>
                  <a:cxn ang="0">
                    <a:pos x="247" y="35"/>
                  </a:cxn>
                  <a:cxn ang="0">
                    <a:pos x="232" y="53"/>
                  </a:cxn>
                  <a:cxn ang="0">
                    <a:pos x="249" y="155"/>
                  </a:cxn>
                  <a:cxn ang="0">
                    <a:pos x="240" y="165"/>
                  </a:cxn>
                  <a:cxn ang="0">
                    <a:pos x="235" y="168"/>
                  </a:cxn>
                  <a:cxn ang="0">
                    <a:pos x="229" y="173"/>
                  </a:cxn>
                  <a:cxn ang="0">
                    <a:pos x="217" y="178"/>
                  </a:cxn>
                  <a:cxn ang="0">
                    <a:pos x="214" y="181"/>
                  </a:cxn>
                  <a:cxn ang="0">
                    <a:pos x="209" y="186"/>
                  </a:cxn>
                  <a:cxn ang="0">
                    <a:pos x="207" y="193"/>
                  </a:cxn>
                  <a:cxn ang="0">
                    <a:pos x="204" y="203"/>
                  </a:cxn>
                  <a:cxn ang="0">
                    <a:pos x="191" y="221"/>
                  </a:cxn>
                  <a:cxn ang="0">
                    <a:pos x="184" y="223"/>
                  </a:cxn>
                  <a:cxn ang="0">
                    <a:pos x="151" y="201"/>
                  </a:cxn>
                  <a:cxn ang="0">
                    <a:pos x="152" y="196"/>
                  </a:cxn>
                  <a:cxn ang="0">
                    <a:pos x="58" y="143"/>
                  </a:cxn>
                  <a:cxn ang="0">
                    <a:pos x="58" y="122"/>
                  </a:cxn>
                  <a:cxn ang="0">
                    <a:pos x="63" y="112"/>
                  </a:cxn>
                  <a:cxn ang="0">
                    <a:pos x="69" y="103"/>
                  </a:cxn>
                  <a:cxn ang="0">
                    <a:pos x="74" y="97"/>
                  </a:cxn>
                  <a:cxn ang="0">
                    <a:pos x="83" y="95"/>
                  </a:cxn>
                  <a:cxn ang="0">
                    <a:pos x="84" y="87"/>
                  </a:cxn>
                  <a:cxn ang="0">
                    <a:pos x="91" y="77"/>
                  </a:cxn>
                  <a:cxn ang="0">
                    <a:pos x="86" y="68"/>
                  </a:cxn>
                  <a:cxn ang="0">
                    <a:pos x="84" y="63"/>
                  </a:cxn>
                  <a:cxn ang="0">
                    <a:pos x="79" y="57"/>
                  </a:cxn>
                  <a:cxn ang="0">
                    <a:pos x="73" y="47"/>
                  </a:cxn>
                  <a:cxn ang="0">
                    <a:pos x="68" y="42"/>
                  </a:cxn>
                  <a:cxn ang="0">
                    <a:pos x="66" y="37"/>
                  </a:cxn>
                  <a:cxn ang="0">
                    <a:pos x="63" y="29"/>
                  </a:cxn>
                  <a:cxn ang="0">
                    <a:pos x="63" y="29"/>
                  </a:cxn>
                  <a:cxn ang="0">
                    <a:pos x="0" y="145"/>
                  </a:cxn>
                  <a:cxn ang="0">
                    <a:pos x="18" y="145"/>
                  </a:cxn>
                  <a:cxn ang="0">
                    <a:pos x="0" y="145"/>
                  </a:cxn>
                </a:cxnLst>
                <a:rect l="0" t="0" r="r" b="b"/>
                <a:pathLst>
                  <a:path w="254" h="223">
                    <a:moveTo>
                      <a:pt x="63" y="29"/>
                    </a:moveTo>
                    <a:lnTo>
                      <a:pt x="64" y="25"/>
                    </a:lnTo>
                    <a:lnTo>
                      <a:pt x="66" y="24"/>
                    </a:lnTo>
                    <a:lnTo>
                      <a:pt x="69" y="22"/>
                    </a:lnTo>
                    <a:lnTo>
                      <a:pt x="74" y="17"/>
                    </a:lnTo>
                    <a:lnTo>
                      <a:pt x="76" y="19"/>
                    </a:lnTo>
                    <a:lnTo>
                      <a:pt x="83" y="10"/>
                    </a:lnTo>
                    <a:lnTo>
                      <a:pt x="93" y="0"/>
                    </a:lnTo>
                    <a:lnTo>
                      <a:pt x="94" y="4"/>
                    </a:lnTo>
                    <a:lnTo>
                      <a:pt x="99" y="4"/>
                    </a:lnTo>
                    <a:lnTo>
                      <a:pt x="103" y="4"/>
                    </a:lnTo>
                    <a:lnTo>
                      <a:pt x="103" y="17"/>
                    </a:lnTo>
                    <a:lnTo>
                      <a:pt x="108" y="22"/>
                    </a:lnTo>
                    <a:lnTo>
                      <a:pt x="113" y="22"/>
                    </a:lnTo>
                    <a:lnTo>
                      <a:pt x="118" y="20"/>
                    </a:lnTo>
                    <a:lnTo>
                      <a:pt x="123" y="22"/>
                    </a:lnTo>
                    <a:lnTo>
                      <a:pt x="136" y="20"/>
                    </a:lnTo>
                    <a:lnTo>
                      <a:pt x="139" y="24"/>
                    </a:lnTo>
                    <a:lnTo>
                      <a:pt x="149" y="32"/>
                    </a:lnTo>
                    <a:lnTo>
                      <a:pt x="156" y="35"/>
                    </a:lnTo>
                    <a:lnTo>
                      <a:pt x="159" y="40"/>
                    </a:lnTo>
                    <a:lnTo>
                      <a:pt x="164" y="42"/>
                    </a:lnTo>
                    <a:lnTo>
                      <a:pt x="172" y="42"/>
                    </a:lnTo>
                    <a:lnTo>
                      <a:pt x="177" y="43"/>
                    </a:lnTo>
                    <a:lnTo>
                      <a:pt x="184" y="42"/>
                    </a:lnTo>
                    <a:lnTo>
                      <a:pt x="189" y="43"/>
                    </a:lnTo>
                    <a:lnTo>
                      <a:pt x="192" y="43"/>
                    </a:lnTo>
                    <a:lnTo>
                      <a:pt x="197" y="43"/>
                    </a:lnTo>
                    <a:lnTo>
                      <a:pt x="202" y="35"/>
                    </a:lnTo>
                    <a:lnTo>
                      <a:pt x="206" y="32"/>
                    </a:lnTo>
                    <a:lnTo>
                      <a:pt x="211" y="30"/>
                    </a:lnTo>
                    <a:lnTo>
                      <a:pt x="214" y="30"/>
                    </a:lnTo>
                    <a:lnTo>
                      <a:pt x="217" y="29"/>
                    </a:lnTo>
                    <a:lnTo>
                      <a:pt x="229" y="27"/>
                    </a:lnTo>
                    <a:lnTo>
                      <a:pt x="232" y="29"/>
                    </a:lnTo>
                    <a:lnTo>
                      <a:pt x="234" y="34"/>
                    </a:lnTo>
                    <a:lnTo>
                      <a:pt x="239" y="35"/>
                    </a:lnTo>
                    <a:lnTo>
                      <a:pt x="247" y="35"/>
                    </a:lnTo>
                    <a:lnTo>
                      <a:pt x="254" y="35"/>
                    </a:lnTo>
                    <a:lnTo>
                      <a:pt x="232" y="53"/>
                    </a:lnTo>
                    <a:lnTo>
                      <a:pt x="230" y="140"/>
                    </a:lnTo>
                    <a:lnTo>
                      <a:pt x="249" y="155"/>
                    </a:lnTo>
                    <a:lnTo>
                      <a:pt x="247" y="156"/>
                    </a:lnTo>
                    <a:lnTo>
                      <a:pt x="240" y="165"/>
                    </a:lnTo>
                    <a:lnTo>
                      <a:pt x="237" y="165"/>
                    </a:lnTo>
                    <a:lnTo>
                      <a:pt x="235" y="168"/>
                    </a:lnTo>
                    <a:lnTo>
                      <a:pt x="237" y="170"/>
                    </a:lnTo>
                    <a:lnTo>
                      <a:pt x="229" y="173"/>
                    </a:lnTo>
                    <a:lnTo>
                      <a:pt x="224" y="178"/>
                    </a:lnTo>
                    <a:lnTo>
                      <a:pt x="217" y="178"/>
                    </a:lnTo>
                    <a:lnTo>
                      <a:pt x="214" y="180"/>
                    </a:lnTo>
                    <a:lnTo>
                      <a:pt x="214" y="181"/>
                    </a:lnTo>
                    <a:lnTo>
                      <a:pt x="211" y="185"/>
                    </a:lnTo>
                    <a:lnTo>
                      <a:pt x="209" y="186"/>
                    </a:lnTo>
                    <a:lnTo>
                      <a:pt x="211" y="188"/>
                    </a:lnTo>
                    <a:lnTo>
                      <a:pt x="207" y="193"/>
                    </a:lnTo>
                    <a:lnTo>
                      <a:pt x="204" y="198"/>
                    </a:lnTo>
                    <a:lnTo>
                      <a:pt x="204" y="203"/>
                    </a:lnTo>
                    <a:lnTo>
                      <a:pt x="199" y="210"/>
                    </a:lnTo>
                    <a:lnTo>
                      <a:pt x="191" y="221"/>
                    </a:lnTo>
                    <a:lnTo>
                      <a:pt x="186" y="223"/>
                    </a:lnTo>
                    <a:lnTo>
                      <a:pt x="184" y="223"/>
                    </a:lnTo>
                    <a:lnTo>
                      <a:pt x="154" y="205"/>
                    </a:lnTo>
                    <a:lnTo>
                      <a:pt x="151" y="201"/>
                    </a:lnTo>
                    <a:lnTo>
                      <a:pt x="151" y="200"/>
                    </a:lnTo>
                    <a:lnTo>
                      <a:pt x="152" y="196"/>
                    </a:lnTo>
                    <a:lnTo>
                      <a:pt x="147" y="190"/>
                    </a:lnTo>
                    <a:lnTo>
                      <a:pt x="58" y="143"/>
                    </a:lnTo>
                    <a:lnTo>
                      <a:pt x="51" y="143"/>
                    </a:lnTo>
                    <a:lnTo>
                      <a:pt x="58" y="122"/>
                    </a:lnTo>
                    <a:lnTo>
                      <a:pt x="58" y="115"/>
                    </a:lnTo>
                    <a:lnTo>
                      <a:pt x="63" y="112"/>
                    </a:lnTo>
                    <a:lnTo>
                      <a:pt x="66" y="107"/>
                    </a:lnTo>
                    <a:lnTo>
                      <a:pt x="69" y="103"/>
                    </a:lnTo>
                    <a:lnTo>
                      <a:pt x="71" y="100"/>
                    </a:lnTo>
                    <a:lnTo>
                      <a:pt x="74" y="97"/>
                    </a:lnTo>
                    <a:lnTo>
                      <a:pt x="74" y="95"/>
                    </a:lnTo>
                    <a:lnTo>
                      <a:pt x="83" y="95"/>
                    </a:lnTo>
                    <a:lnTo>
                      <a:pt x="84" y="90"/>
                    </a:lnTo>
                    <a:lnTo>
                      <a:pt x="84" y="87"/>
                    </a:lnTo>
                    <a:lnTo>
                      <a:pt x="89" y="80"/>
                    </a:lnTo>
                    <a:lnTo>
                      <a:pt x="91" y="77"/>
                    </a:lnTo>
                    <a:lnTo>
                      <a:pt x="89" y="72"/>
                    </a:lnTo>
                    <a:lnTo>
                      <a:pt x="86" y="68"/>
                    </a:lnTo>
                    <a:lnTo>
                      <a:pt x="88" y="67"/>
                    </a:lnTo>
                    <a:lnTo>
                      <a:pt x="84" y="63"/>
                    </a:lnTo>
                    <a:lnTo>
                      <a:pt x="81" y="63"/>
                    </a:lnTo>
                    <a:lnTo>
                      <a:pt x="79" y="57"/>
                    </a:lnTo>
                    <a:lnTo>
                      <a:pt x="73" y="52"/>
                    </a:lnTo>
                    <a:lnTo>
                      <a:pt x="73" y="47"/>
                    </a:lnTo>
                    <a:lnTo>
                      <a:pt x="71" y="42"/>
                    </a:lnTo>
                    <a:lnTo>
                      <a:pt x="68" y="42"/>
                    </a:lnTo>
                    <a:lnTo>
                      <a:pt x="69" y="37"/>
                    </a:lnTo>
                    <a:lnTo>
                      <a:pt x="66" y="37"/>
                    </a:lnTo>
                    <a:lnTo>
                      <a:pt x="64" y="30"/>
                    </a:lnTo>
                    <a:lnTo>
                      <a:pt x="63" y="29"/>
                    </a:lnTo>
                    <a:lnTo>
                      <a:pt x="63" y="29"/>
                    </a:lnTo>
                    <a:lnTo>
                      <a:pt x="63" y="29"/>
                    </a:lnTo>
                    <a:lnTo>
                      <a:pt x="63" y="29"/>
                    </a:lnTo>
                    <a:close/>
                    <a:moveTo>
                      <a:pt x="0" y="145"/>
                    </a:moveTo>
                    <a:lnTo>
                      <a:pt x="8" y="145"/>
                    </a:lnTo>
                    <a:lnTo>
                      <a:pt x="18" y="145"/>
                    </a:lnTo>
                    <a:lnTo>
                      <a:pt x="0" y="145"/>
                    </a:lnTo>
                    <a:lnTo>
                      <a:pt x="0" y="14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7" name="Freeform 98">
                <a:extLst>
                  <a:ext uri="{FF2B5EF4-FFF2-40B4-BE49-F238E27FC236}">
                    <a16:creationId xmlns:a16="http://schemas.microsoft.com/office/drawing/2014/main" xmlns="" id="{B5C09365-C582-4CD9-956D-0BFD0C3F1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9233" y="3220948"/>
                <a:ext cx="74917" cy="65368"/>
              </a:xfrm>
              <a:custGeom>
                <a:avLst/>
                <a:gdLst/>
                <a:ahLst/>
                <a:cxnLst>
                  <a:cxn ang="0">
                    <a:pos x="108" y="86"/>
                  </a:cxn>
                  <a:cxn ang="0">
                    <a:pos x="116" y="78"/>
                  </a:cxn>
                  <a:cxn ang="0">
                    <a:pos x="121" y="71"/>
                  </a:cxn>
                  <a:cxn ang="0">
                    <a:pos x="124" y="66"/>
                  </a:cxn>
                  <a:cxn ang="0">
                    <a:pos x="134" y="61"/>
                  </a:cxn>
                  <a:cxn ang="0">
                    <a:pos x="139" y="51"/>
                  </a:cxn>
                  <a:cxn ang="0">
                    <a:pos x="139" y="43"/>
                  </a:cxn>
                  <a:cxn ang="0">
                    <a:pos x="138" y="38"/>
                  </a:cxn>
                  <a:cxn ang="0">
                    <a:pos x="131" y="34"/>
                  </a:cxn>
                  <a:cxn ang="0">
                    <a:pos x="123" y="23"/>
                  </a:cxn>
                  <a:cxn ang="0">
                    <a:pos x="121" y="13"/>
                  </a:cxn>
                  <a:cxn ang="0">
                    <a:pos x="119" y="8"/>
                  </a:cxn>
                  <a:cxn ang="0">
                    <a:pos x="114" y="1"/>
                  </a:cxn>
                  <a:cxn ang="0">
                    <a:pos x="106" y="3"/>
                  </a:cxn>
                  <a:cxn ang="0">
                    <a:pos x="98" y="8"/>
                  </a:cxn>
                  <a:cxn ang="0">
                    <a:pos x="84" y="8"/>
                  </a:cxn>
                  <a:cxn ang="0">
                    <a:pos x="75" y="9"/>
                  </a:cxn>
                  <a:cxn ang="0">
                    <a:pos x="70" y="9"/>
                  </a:cxn>
                  <a:cxn ang="0">
                    <a:pos x="66" y="16"/>
                  </a:cxn>
                  <a:cxn ang="0">
                    <a:pos x="58" y="14"/>
                  </a:cxn>
                  <a:cxn ang="0">
                    <a:pos x="53" y="9"/>
                  </a:cxn>
                  <a:cxn ang="0">
                    <a:pos x="43" y="9"/>
                  </a:cxn>
                  <a:cxn ang="0">
                    <a:pos x="36" y="9"/>
                  </a:cxn>
                  <a:cxn ang="0">
                    <a:pos x="36" y="14"/>
                  </a:cxn>
                  <a:cxn ang="0">
                    <a:pos x="36" y="16"/>
                  </a:cxn>
                  <a:cxn ang="0">
                    <a:pos x="33" y="23"/>
                  </a:cxn>
                  <a:cxn ang="0">
                    <a:pos x="31" y="36"/>
                  </a:cxn>
                  <a:cxn ang="0">
                    <a:pos x="33" y="43"/>
                  </a:cxn>
                  <a:cxn ang="0">
                    <a:pos x="38" y="49"/>
                  </a:cxn>
                  <a:cxn ang="0">
                    <a:pos x="25" y="68"/>
                  </a:cxn>
                  <a:cxn ang="0">
                    <a:pos x="15" y="78"/>
                  </a:cxn>
                  <a:cxn ang="0">
                    <a:pos x="3" y="96"/>
                  </a:cxn>
                  <a:cxn ang="0">
                    <a:pos x="3" y="111"/>
                  </a:cxn>
                  <a:cxn ang="0">
                    <a:pos x="0" y="122"/>
                  </a:cxn>
                  <a:cxn ang="0">
                    <a:pos x="0" y="124"/>
                  </a:cxn>
                  <a:cxn ang="0">
                    <a:pos x="8" y="121"/>
                  </a:cxn>
                  <a:cxn ang="0">
                    <a:pos x="13" y="124"/>
                  </a:cxn>
                  <a:cxn ang="0">
                    <a:pos x="18" y="122"/>
                  </a:cxn>
                  <a:cxn ang="0">
                    <a:pos x="23" y="119"/>
                  </a:cxn>
                  <a:cxn ang="0">
                    <a:pos x="25" y="117"/>
                  </a:cxn>
                  <a:cxn ang="0">
                    <a:pos x="28" y="116"/>
                  </a:cxn>
                  <a:cxn ang="0">
                    <a:pos x="50" y="116"/>
                  </a:cxn>
                  <a:cxn ang="0">
                    <a:pos x="101" y="114"/>
                  </a:cxn>
                </a:cxnLst>
                <a:rect l="0" t="0" r="r" b="b"/>
                <a:pathLst>
                  <a:path w="141" h="124">
                    <a:moveTo>
                      <a:pt x="108" y="93"/>
                    </a:moveTo>
                    <a:lnTo>
                      <a:pt x="108" y="86"/>
                    </a:lnTo>
                    <a:lnTo>
                      <a:pt x="113" y="83"/>
                    </a:lnTo>
                    <a:lnTo>
                      <a:pt x="116" y="78"/>
                    </a:lnTo>
                    <a:lnTo>
                      <a:pt x="119" y="74"/>
                    </a:lnTo>
                    <a:lnTo>
                      <a:pt x="121" y="71"/>
                    </a:lnTo>
                    <a:lnTo>
                      <a:pt x="124" y="68"/>
                    </a:lnTo>
                    <a:lnTo>
                      <a:pt x="124" y="66"/>
                    </a:lnTo>
                    <a:lnTo>
                      <a:pt x="133" y="66"/>
                    </a:lnTo>
                    <a:lnTo>
                      <a:pt x="134" y="61"/>
                    </a:lnTo>
                    <a:lnTo>
                      <a:pt x="134" y="58"/>
                    </a:lnTo>
                    <a:lnTo>
                      <a:pt x="139" y="51"/>
                    </a:lnTo>
                    <a:lnTo>
                      <a:pt x="141" y="48"/>
                    </a:lnTo>
                    <a:lnTo>
                      <a:pt x="139" y="43"/>
                    </a:lnTo>
                    <a:lnTo>
                      <a:pt x="136" y="39"/>
                    </a:lnTo>
                    <a:lnTo>
                      <a:pt x="138" y="38"/>
                    </a:lnTo>
                    <a:lnTo>
                      <a:pt x="134" y="34"/>
                    </a:lnTo>
                    <a:lnTo>
                      <a:pt x="131" y="34"/>
                    </a:lnTo>
                    <a:lnTo>
                      <a:pt x="129" y="28"/>
                    </a:lnTo>
                    <a:lnTo>
                      <a:pt x="123" y="23"/>
                    </a:lnTo>
                    <a:lnTo>
                      <a:pt x="123" y="18"/>
                    </a:lnTo>
                    <a:lnTo>
                      <a:pt x="121" y="13"/>
                    </a:lnTo>
                    <a:lnTo>
                      <a:pt x="118" y="13"/>
                    </a:lnTo>
                    <a:lnTo>
                      <a:pt x="119" y="8"/>
                    </a:lnTo>
                    <a:lnTo>
                      <a:pt x="116" y="8"/>
                    </a:lnTo>
                    <a:lnTo>
                      <a:pt x="114" y="1"/>
                    </a:lnTo>
                    <a:lnTo>
                      <a:pt x="113" y="0"/>
                    </a:lnTo>
                    <a:lnTo>
                      <a:pt x="106" y="3"/>
                    </a:lnTo>
                    <a:lnTo>
                      <a:pt x="103" y="6"/>
                    </a:lnTo>
                    <a:lnTo>
                      <a:pt x="98" y="8"/>
                    </a:lnTo>
                    <a:lnTo>
                      <a:pt x="93" y="8"/>
                    </a:lnTo>
                    <a:lnTo>
                      <a:pt x="84" y="8"/>
                    </a:lnTo>
                    <a:lnTo>
                      <a:pt x="78" y="9"/>
                    </a:lnTo>
                    <a:lnTo>
                      <a:pt x="75" y="9"/>
                    </a:lnTo>
                    <a:lnTo>
                      <a:pt x="73" y="11"/>
                    </a:lnTo>
                    <a:lnTo>
                      <a:pt x="70" y="9"/>
                    </a:lnTo>
                    <a:lnTo>
                      <a:pt x="66" y="13"/>
                    </a:lnTo>
                    <a:lnTo>
                      <a:pt x="66" y="16"/>
                    </a:lnTo>
                    <a:lnTo>
                      <a:pt x="65" y="16"/>
                    </a:lnTo>
                    <a:lnTo>
                      <a:pt x="58" y="14"/>
                    </a:lnTo>
                    <a:lnTo>
                      <a:pt x="58" y="11"/>
                    </a:lnTo>
                    <a:lnTo>
                      <a:pt x="53" y="9"/>
                    </a:lnTo>
                    <a:lnTo>
                      <a:pt x="50" y="11"/>
                    </a:lnTo>
                    <a:lnTo>
                      <a:pt x="43" y="9"/>
                    </a:lnTo>
                    <a:lnTo>
                      <a:pt x="38" y="8"/>
                    </a:lnTo>
                    <a:lnTo>
                      <a:pt x="36" y="9"/>
                    </a:lnTo>
                    <a:lnTo>
                      <a:pt x="35" y="13"/>
                    </a:lnTo>
                    <a:lnTo>
                      <a:pt x="36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5" y="19"/>
                    </a:lnTo>
                    <a:lnTo>
                      <a:pt x="33" y="23"/>
                    </a:lnTo>
                    <a:lnTo>
                      <a:pt x="33" y="28"/>
                    </a:lnTo>
                    <a:lnTo>
                      <a:pt x="31" y="36"/>
                    </a:lnTo>
                    <a:lnTo>
                      <a:pt x="31" y="41"/>
                    </a:lnTo>
                    <a:lnTo>
                      <a:pt x="33" y="43"/>
                    </a:lnTo>
                    <a:lnTo>
                      <a:pt x="36" y="46"/>
                    </a:lnTo>
                    <a:lnTo>
                      <a:pt x="38" y="49"/>
                    </a:lnTo>
                    <a:lnTo>
                      <a:pt x="36" y="53"/>
                    </a:lnTo>
                    <a:lnTo>
                      <a:pt x="25" y="68"/>
                    </a:lnTo>
                    <a:lnTo>
                      <a:pt x="16" y="74"/>
                    </a:lnTo>
                    <a:lnTo>
                      <a:pt x="15" y="78"/>
                    </a:lnTo>
                    <a:lnTo>
                      <a:pt x="5" y="94"/>
                    </a:lnTo>
                    <a:lnTo>
                      <a:pt x="3" y="96"/>
                    </a:lnTo>
                    <a:lnTo>
                      <a:pt x="3" y="103"/>
                    </a:lnTo>
                    <a:lnTo>
                      <a:pt x="3" y="111"/>
                    </a:lnTo>
                    <a:lnTo>
                      <a:pt x="0" y="117"/>
                    </a:lnTo>
                    <a:lnTo>
                      <a:pt x="0" y="122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5" y="124"/>
                    </a:lnTo>
                    <a:lnTo>
                      <a:pt x="8" y="121"/>
                    </a:lnTo>
                    <a:lnTo>
                      <a:pt x="11" y="122"/>
                    </a:lnTo>
                    <a:lnTo>
                      <a:pt x="13" y="124"/>
                    </a:lnTo>
                    <a:lnTo>
                      <a:pt x="16" y="124"/>
                    </a:lnTo>
                    <a:lnTo>
                      <a:pt x="18" y="122"/>
                    </a:lnTo>
                    <a:lnTo>
                      <a:pt x="18" y="119"/>
                    </a:lnTo>
                    <a:lnTo>
                      <a:pt x="23" y="119"/>
                    </a:lnTo>
                    <a:lnTo>
                      <a:pt x="23" y="119"/>
                    </a:lnTo>
                    <a:lnTo>
                      <a:pt x="25" y="117"/>
                    </a:lnTo>
                    <a:lnTo>
                      <a:pt x="26" y="117"/>
                    </a:lnTo>
                    <a:lnTo>
                      <a:pt x="28" y="116"/>
                    </a:lnTo>
                    <a:lnTo>
                      <a:pt x="50" y="116"/>
                    </a:lnTo>
                    <a:lnTo>
                      <a:pt x="50" y="116"/>
                    </a:lnTo>
                    <a:lnTo>
                      <a:pt x="68" y="116"/>
                    </a:lnTo>
                    <a:lnTo>
                      <a:pt x="101" y="114"/>
                    </a:lnTo>
                    <a:lnTo>
                      <a:pt x="108" y="9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8" name="Freeform 99">
                <a:extLst>
                  <a:ext uri="{FF2B5EF4-FFF2-40B4-BE49-F238E27FC236}">
                    <a16:creationId xmlns:a16="http://schemas.microsoft.com/office/drawing/2014/main" xmlns="" id="{F8974327-C339-4080-913B-E7155F421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3378" y="3142091"/>
                <a:ext cx="169099" cy="99608"/>
              </a:xfrm>
              <a:custGeom>
                <a:avLst/>
                <a:gdLst/>
                <a:ahLst/>
                <a:cxnLst>
                  <a:cxn ang="0">
                    <a:pos x="201" y="6"/>
                  </a:cxn>
                  <a:cxn ang="0">
                    <a:pos x="218" y="30"/>
                  </a:cxn>
                  <a:cxn ang="0">
                    <a:pos x="215" y="43"/>
                  </a:cxn>
                  <a:cxn ang="0">
                    <a:pos x="226" y="51"/>
                  </a:cxn>
                  <a:cxn ang="0">
                    <a:pos x="236" y="60"/>
                  </a:cxn>
                  <a:cxn ang="0">
                    <a:pos x="253" y="68"/>
                  </a:cxn>
                  <a:cxn ang="0">
                    <a:pos x="264" y="74"/>
                  </a:cxn>
                  <a:cxn ang="0">
                    <a:pos x="258" y="84"/>
                  </a:cxn>
                  <a:cxn ang="0">
                    <a:pos x="273" y="89"/>
                  </a:cxn>
                  <a:cxn ang="0">
                    <a:pos x="284" y="103"/>
                  </a:cxn>
                  <a:cxn ang="0">
                    <a:pos x="294" y="113"/>
                  </a:cxn>
                  <a:cxn ang="0">
                    <a:pos x="308" y="121"/>
                  </a:cxn>
                  <a:cxn ang="0">
                    <a:pos x="316" y="134"/>
                  </a:cxn>
                  <a:cxn ang="0">
                    <a:pos x="306" y="133"/>
                  </a:cxn>
                  <a:cxn ang="0">
                    <a:pos x="284" y="133"/>
                  </a:cxn>
                  <a:cxn ang="0">
                    <a:pos x="271" y="131"/>
                  </a:cxn>
                  <a:cxn ang="0">
                    <a:pos x="266" y="133"/>
                  </a:cxn>
                  <a:cxn ang="0">
                    <a:pos x="249" y="138"/>
                  </a:cxn>
                  <a:cxn ang="0">
                    <a:pos x="243" y="136"/>
                  </a:cxn>
                  <a:cxn ang="0">
                    <a:pos x="225" y="139"/>
                  </a:cxn>
                  <a:cxn ang="0">
                    <a:pos x="206" y="141"/>
                  </a:cxn>
                  <a:cxn ang="0">
                    <a:pos x="190" y="148"/>
                  </a:cxn>
                  <a:cxn ang="0">
                    <a:pos x="186" y="154"/>
                  </a:cxn>
                  <a:cxn ang="0">
                    <a:pos x="171" y="151"/>
                  </a:cxn>
                  <a:cxn ang="0">
                    <a:pos x="153" y="149"/>
                  </a:cxn>
                  <a:cxn ang="0">
                    <a:pos x="137" y="143"/>
                  </a:cxn>
                  <a:cxn ang="0">
                    <a:pos x="122" y="134"/>
                  </a:cxn>
                  <a:cxn ang="0">
                    <a:pos x="110" y="138"/>
                  </a:cxn>
                  <a:cxn ang="0">
                    <a:pos x="105" y="148"/>
                  </a:cxn>
                  <a:cxn ang="0">
                    <a:pos x="103" y="156"/>
                  </a:cxn>
                  <a:cxn ang="0">
                    <a:pos x="98" y="166"/>
                  </a:cxn>
                  <a:cxn ang="0">
                    <a:pos x="87" y="162"/>
                  </a:cxn>
                  <a:cxn ang="0">
                    <a:pos x="65" y="167"/>
                  </a:cxn>
                  <a:cxn ang="0">
                    <a:pos x="42" y="192"/>
                  </a:cxn>
                  <a:cxn ang="0">
                    <a:pos x="40" y="182"/>
                  </a:cxn>
                  <a:cxn ang="0">
                    <a:pos x="20" y="161"/>
                  </a:cxn>
                  <a:cxn ang="0">
                    <a:pos x="5" y="146"/>
                  </a:cxn>
                  <a:cxn ang="0">
                    <a:pos x="4" y="123"/>
                  </a:cxn>
                  <a:cxn ang="0">
                    <a:pos x="5" y="108"/>
                  </a:cxn>
                  <a:cxn ang="0">
                    <a:pos x="20" y="84"/>
                  </a:cxn>
                  <a:cxn ang="0">
                    <a:pos x="30" y="78"/>
                  </a:cxn>
                  <a:cxn ang="0">
                    <a:pos x="47" y="81"/>
                  </a:cxn>
                  <a:cxn ang="0">
                    <a:pos x="55" y="73"/>
                  </a:cxn>
                  <a:cxn ang="0">
                    <a:pos x="68" y="74"/>
                  </a:cxn>
                  <a:cxn ang="0">
                    <a:pos x="103" y="64"/>
                  </a:cxn>
                  <a:cxn ang="0">
                    <a:pos x="110" y="55"/>
                  </a:cxn>
                  <a:cxn ang="0">
                    <a:pos x="113" y="45"/>
                  </a:cxn>
                  <a:cxn ang="0">
                    <a:pos x="135" y="46"/>
                  </a:cxn>
                  <a:cxn ang="0">
                    <a:pos x="155" y="36"/>
                  </a:cxn>
                  <a:cxn ang="0">
                    <a:pos x="158" y="25"/>
                  </a:cxn>
                  <a:cxn ang="0">
                    <a:pos x="170" y="15"/>
                  </a:cxn>
                  <a:cxn ang="0">
                    <a:pos x="180" y="5"/>
                  </a:cxn>
                  <a:cxn ang="0">
                    <a:pos x="200" y="1"/>
                  </a:cxn>
                </a:cxnLst>
                <a:rect l="0" t="0" r="r" b="b"/>
                <a:pathLst>
                  <a:path w="316" h="192">
                    <a:moveTo>
                      <a:pt x="200" y="0"/>
                    </a:moveTo>
                    <a:lnTo>
                      <a:pt x="203" y="3"/>
                    </a:lnTo>
                    <a:lnTo>
                      <a:pt x="203" y="5"/>
                    </a:lnTo>
                    <a:lnTo>
                      <a:pt x="201" y="6"/>
                    </a:lnTo>
                    <a:lnTo>
                      <a:pt x="206" y="11"/>
                    </a:lnTo>
                    <a:lnTo>
                      <a:pt x="208" y="13"/>
                    </a:lnTo>
                    <a:lnTo>
                      <a:pt x="213" y="21"/>
                    </a:lnTo>
                    <a:lnTo>
                      <a:pt x="218" y="30"/>
                    </a:lnTo>
                    <a:lnTo>
                      <a:pt x="220" y="33"/>
                    </a:lnTo>
                    <a:lnTo>
                      <a:pt x="218" y="38"/>
                    </a:lnTo>
                    <a:lnTo>
                      <a:pt x="216" y="40"/>
                    </a:lnTo>
                    <a:lnTo>
                      <a:pt x="215" y="43"/>
                    </a:lnTo>
                    <a:lnTo>
                      <a:pt x="216" y="50"/>
                    </a:lnTo>
                    <a:lnTo>
                      <a:pt x="220" y="53"/>
                    </a:lnTo>
                    <a:lnTo>
                      <a:pt x="225" y="53"/>
                    </a:lnTo>
                    <a:lnTo>
                      <a:pt x="226" y="51"/>
                    </a:lnTo>
                    <a:lnTo>
                      <a:pt x="235" y="51"/>
                    </a:lnTo>
                    <a:lnTo>
                      <a:pt x="236" y="53"/>
                    </a:lnTo>
                    <a:lnTo>
                      <a:pt x="235" y="56"/>
                    </a:lnTo>
                    <a:lnTo>
                      <a:pt x="236" y="60"/>
                    </a:lnTo>
                    <a:lnTo>
                      <a:pt x="240" y="63"/>
                    </a:lnTo>
                    <a:lnTo>
                      <a:pt x="245" y="64"/>
                    </a:lnTo>
                    <a:lnTo>
                      <a:pt x="249" y="64"/>
                    </a:lnTo>
                    <a:lnTo>
                      <a:pt x="253" y="68"/>
                    </a:lnTo>
                    <a:lnTo>
                      <a:pt x="254" y="69"/>
                    </a:lnTo>
                    <a:lnTo>
                      <a:pt x="259" y="73"/>
                    </a:lnTo>
                    <a:lnTo>
                      <a:pt x="263" y="73"/>
                    </a:lnTo>
                    <a:lnTo>
                      <a:pt x="264" y="74"/>
                    </a:lnTo>
                    <a:lnTo>
                      <a:pt x="264" y="78"/>
                    </a:lnTo>
                    <a:lnTo>
                      <a:pt x="261" y="81"/>
                    </a:lnTo>
                    <a:lnTo>
                      <a:pt x="259" y="83"/>
                    </a:lnTo>
                    <a:lnTo>
                      <a:pt x="258" y="84"/>
                    </a:lnTo>
                    <a:lnTo>
                      <a:pt x="263" y="88"/>
                    </a:lnTo>
                    <a:lnTo>
                      <a:pt x="268" y="89"/>
                    </a:lnTo>
                    <a:lnTo>
                      <a:pt x="269" y="88"/>
                    </a:lnTo>
                    <a:lnTo>
                      <a:pt x="273" y="89"/>
                    </a:lnTo>
                    <a:lnTo>
                      <a:pt x="274" y="89"/>
                    </a:lnTo>
                    <a:lnTo>
                      <a:pt x="283" y="94"/>
                    </a:lnTo>
                    <a:lnTo>
                      <a:pt x="284" y="96"/>
                    </a:lnTo>
                    <a:lnTo>
                      <a:pt x="284" y="103"/>
                    </a:lnTo>
                    <a:lnTo>
                      <a:pt x="288" y="104"/>
                    </a:lnTo>
                    <a:lnTo>
                      <a:pt x="293" y="106"/>
                    </a:lnTo>
                    <a:lnTo>
                      <a:pt x="294" y="108"/>
                    </a:lnTo>
                    <a:lnTo>
                      <a:pt x="294" y="113"/>
                    </a:lnTo>
                    <a:lnTo>
                      <a:pt x="296" y="114"/>
                    </a:lnTo>
                    <a:lnTo>
                      <a:pt x="304" y="116"/>
                    </a:lnTo>
                    <a:lnTo>
                      <a:pt x="308" y="119"/>
                    </a:lnTo>
                    <a:lnTo>
                      <a:pt x="308" y="121"/>
                    </a:lnTo>
                    <a:lnTo>
                      <a:pt x="308" y="128"/>
                    </a:lnTo>
                    <a:lnTo>
                      <a:pt x="311" y="129"/>
                    </a:lnTo>
                    <a:lnTo>
                      <a:pt x="314" y="133"/>
                    </a:lnTo>
                    <a:lnTo>
                      <a:pt x="316" y="134"/>
                    </a:lnTo>
                    <a:lnTo>
                      <a:pt x="316" y="136"/>
                    </a:lnTo>
                    <a:lnTo>
                      <a:pt x="316" y="136"/>
                    </a:lnTo>
                    <a:lnTo>
                      <a:pt x="311" y="133"/>
                    </a:lnTo>
                    <a:lnTo>
                      <a:pt x="306" y="133"/>
                    </a:lnTo>
                    <a:lnTo>
                      <a:pt x="298" y="136"/>
                    </a:lnTo>
                    <a:lnTo>
                      <a:pt x="298" y="134"/>
                    </a:lnTo>
                    <a:lnTo>
                      <a:pt x="288" y="134"/>
                    </a:lnTo>
                    <a:lnTo>
                      <a:pt x="284" y="133"/>
                    </a:lnTo>
                    <a:lnTo>
                      <a:pt x="281" y="133"/>
                    </a:lnTo>
                    <a:lnTo>
                      <a:pt x="278" y="131"/>
                    </a:lnTo>
                    <a:lnTo>
                      <a:pt x="276" y="131"/>
                    </a:lnTo>
                    <a:lnTo>
                      <a:pt x="271" y="131"/>
                    </a:lnTo>
                    <a:lnTo>
                      <a:pt x="268" y="128"/>
                    </a:lnTo>
                    <a:lnTo>
                      <a:pt x="264" y="129"/>
                    </a:lnTo>
                    <a:lnTo>
                      <a:pt x="264" y="131"/>
                    </a:lnTo>
                    <a:lnTo>
                      <a:pt x="266" y="133"/>
                    </a:lnTo>
                    <a:lnTo>
                      <a:pt x="263" y="136"/>
                    </a:lnTo>
                    <a:lnTo>
                      <a:pt x="259" y="136"/>
                    </a:lnTo>
                    <a:lnTo>
                      <a:pt x="256" y="138"/>
                    </a:lnTo>
                    <a:lnTo>
                      <a:pt x="249" y="138"/>
                    </a:lnTo>
                    <a:lnTo>
                      <a:pt x="248" y="139"/>
                    </a:lnTo>
                    <a:lnTo>
                      <a:pt x="245" y="139"/>
                    </a:lnTo>
                    <a:lnTo>
                      <a:pt x="245" y="136"/>
                    </a:lnTo>
                    <a:lnTo>
                      <a:pt x="243" y="136"/>
                    </a:lnTo>
                    <a:lnTo>
                      <a:pt x="241" y="134"/>
                    </a:lnTo>
                    <a:lnTo>
                      <a:pt x="238" y="134"/>
                    </a:lnTo>
                    <a:lnTo>
                      <a:pt x="228" y="138"/>
                    </a:lnTo>
                    <a:lnTo>
                      <a:pt x="225" y="139"/>
                    </a:lnTo>
                    <a:lnTo>
                      <a:pt x="223" y="141"/>
                    </a:lnTo>
                    <a:lnTo>
                      <a:pt x="213" y="143"/>
                    </a:lnTo>
                    <a:lnTo>
                      <a:pt x="210" y="144"/>
                    </a:lnTo>
                    <a:lnTo>
                      <a:pt x="206" y="141"/>
                    </a:lnTo>
                    <a:lnTo>
                      <a:pt x="201" y="141"/>
                    </a:lnTo>
                    <a:lnTo>
                      <a:pt x="198" y="141"/>
                    </a:lnTo>
                    <a:lnTo>
                      <a:pt x="193" y="144"/>
                    </a:lnTo>
                    <a:lnTo>
                      <a:pt x="190" y="148"/>
                    </a:lnTo>
                    <a:lnTo>
                      <a:pt x="190" y="151"/>
                    </a:lnTo>
                    <a:lnTo>
                      <a:pt x="193" y="153"/>
                    </a:lnTo>
                    <a:lnTo>
                      <a:pt x="191" y="154"/>
                    </a:lnTo>
                    <a:lnTo>
                      <a:pt x="186" y="154"/>
                    </a:lnTo>
                    <a:lnTo>
                      <a:pt x="185" y="154"/>
                    </a:lnTo>
                    <a:lnTo>
                      <a:pt x="178" y="153"/>
                    </a:lnTo>
                    <a:lnTo>
                      <a:pt x="175" y="151"/>
                    </a:lnTo>
                    <a:lnTo>
                      <a:pt x="171" y="151"/>
                    </a:lnTo>
                    <a:lnTo>
                      <a:pt x="168" y="153"/>
                    </a:lnTo>
                    <a:lnTo>
                      <a:pt x="165" y="153"/>
                    </a:lnTo>
                    <a:lnTo>
                      <a:pt x="158" y="151"/>
                    </a:lnTo>
                    <a:lnTo>
                      <a:pt x="153" y="149"/>
                    </a:lnTo>
                    <a:lnTo>
                      <a:pt x="148" y="149"/>
                    </a:lnTo>
                    <a:lnTo>
                      <a:pt x="147" y="148"/>
                    </a:lnTo>
                    <a:lnTo>
                      <a:pt x="140" y="143"/>
                    </a:lnTo>
                    <a:lnTo>
                      <a:pt x="137" y="143"/>
                    </a:lnTo>
                    <a:lnTo>
                      <a:pt x="130" y="136"/>
                    </a:lnTo>
                    <a:lnTo>
                      <a:pt x="127" y="136"/>
                    </a:lnTo>
                    <a:lnTo>
                      <a:pt x="123" y="134"/>
                    </a:lnTo>
                    <a:lnTo>
                      <a:pt x="122" y="134"/>
                    </a:lnTo>
                    <a:lnTo>
                      <a:pt x="120" y="136"/>
                    </a:lnTo>
                    <a:lnTo>
                      <a:pt x="117" y="136"/>
                    </a:lnTo>
                    <a:lnTo>
                      <a:pt x="112" y="138"/>
                    </a:lnTo>
                    <a:lnTo>
                      <a:pt x="110" y="138"/>
                    </a:lnTo>
                    <a:lnTo>
                      <a:pt x="108" y="139"/>
                    </a:lnTo>
                    <a:lnTo>
                      <a:pt x="107" y="143"/>
                    </a:lnTo>
                    <a:lnTo>
                      <a:pt x="105" y="146"/>
                    </a:lnTo>
                    <a:lnTo>
                      <a:pt x="105" y="148"/>
                    </a:lnTo>
                    <a:lnTo>
                      <a:pt x="103" y="149"/>
                    </a:lnTo>
                    <a:lnTo>
                      <a:pt x="100" y="149"/>
                    </a:lnTo>
                    <a:lnTo>
                      <a:pt x="100" y="153"/>
                    </a:lnTo>
                    <a:lnTo>
                      <a:pt x="103" y="156"/>
                    </a:lnTo>
                    <a:lnTo>
                      <a:pt x="102" y="159"/>
                    </a:lnTo>
                    <a:lnTo>
                      <a:pt x="100" y="161"/>
                    </a:lnTo>
                    <a:lnTo>
                      <a:pt x="100" y="166"/>
                    </a:lnTo>
                    <a:lnTo>
                      <a:pt x="98" y="166"/>
                    </a:lnTo>
                    <a:lnTo>
                      <a:pt x="95" y="166"/>
                    </a:lnTo>
                    <a:lnTo>
                      <a:pt x="92" y="164"/>
                    </a:lnTo>
                    <a:lnTo>
                      <a:pt x="90" y="162"/>
                    </a:lnTo>
                    <a:lnTo>
                      <a:pt x="87" y="162"/>
                    </a:lnTo>
                    <a:lnTo>
                      <a:pt x="82" y="162"/>
                    </a:lnTo>
                    <a:lnTo>
                      <a:pt x="80" y="164"/>
                    </a:lnTo>
                    <a:lnTo>
                      <a:pt x="75" y="164"/>
                    </a:lnTo>
                    <a:lnTo>
                      <a:pt x="65" y="167"/>
                    </a:lnTo>
                    <a:lnTo>
                      <a:pt x="63" y="171"/>
                    </a:lnTo>
                    <a:lnTo>
                      <a:pt x="58" y="171"/>
                    </a:lnTo>
                    <a:lnTo>
                      <a:pt x="53" y="176"/>
                    </a:lnTo>
                    <a:lnTo>
                      <a:pt x="42" y="192"/>
                    </a:lnTo>
                    <a:lnTo>
                      <a:pt x="42" y="192"/>
                    </a:lnTo>
                    <a:lnTo>
                      <a:pt x="40" y="191"/>
                    </a:lnTo>
                    <a:lnTo>
                      <a:pt x="40" y="187"/>
                    </a:lnTo>
                    <a:lnTo>
                      <a:pt x="40" y="182"/>
                    </a:lnTo>
                    <a:lnTo>
                      <a:pt x="32" y="177"/>
                    </a:lnTo>
                    <a:lnTo>
                      <a:pt x="29" y="174"/>
                    </a:lnTo>
                    <a:lnTo>
                      <a:pt x="25" y="167"/>
                    </a:lnTo>
                    <a:lnTo>
                      <a:pt x="20" y="161"/>
                    </a:lnTo>
                    <a:lnTo>
                      <a:pt x="19" y="156"/>
                    </a:lnTo>
                    <a:lnTo>
                      <a:pt x="14" y="151"/>
                    </a:lnTo>
                    <a:lnTo>
                      <a:pt x="7" y="148"/>
                    </a:lnTo>
                    <a:lnTo>
                      <a:pt x="5" y="146"/>
                    </a:lnTo>
                    <a:lnTo>
                      <a:pt x="5" y="138"/>
                    </a:lnTo>
                    <a:lnTo>
                      <a:pt x="4" y="133"/>
                    </a:lnTo>
                    <a:lnTo>
                      <a:pt x="2" y="128"/>
                    </a:lnTo>
                    <a:lnTo>
                      <a:pt x="4" y="123"/>
                    </a:lnTo>
                    <a:lnTo>
                      <a:pt x="2" y="116"/>
                    </a:lnTo>
                    <a:lnTo>
                      <a:pt x="0" y="111"/>
                    </a:lnTo>
                    <a:lnTo>
                      <a:pt x="4" y="108"/>
                    </a:lnTo>
                    <a:lnTo>
                      <a:pt x="5" y="108"/>
                    </a:lnTo>
                    <a:lnTo>
                      <a:pt x="10" y="101"/>
                    </a:lnTo>
                    <a:lnTo>
                      <a:pt x="14" y="96"/>
                    </a:lnTo>
                    <a:lnTo>
                      <a:pt x="17" y="89"/>
                    </a:lnTo>
                    <a:lnTo>
                      <a:pt x="20" y="84"/>
                    </a:lnTo>
                    <a:lnTo>
                      <a:pt x="24" y="83"/>
                    </a:lnTo>
                    <a:lnTo>
                      <a:pt x="29" y="78"/>
                    </a:lnTo>
                    <a:lnTo>
                      <a:pt x="29" y="76"/>
                    </a:lnTo>
                    <a:lnTo>
                      <a:pt x="30" y="78"/>
                    </a:lnTo>
                    <a:lnTo>
                      <a:pt x="32" y="83"/>
                    </a:lnTo>
                    <a:lnTo>
                      <a:pt x="35" y="83"/>
                    </a:lnTo>
                    <a:lnTo>
                      <a:pt x="40" y="83"/>
                    </a:lnTo>
                    <a:lnTo>
                      <a:pt x="47" y="81"/>
                    </a:lnTo>
                    <a:lnTo>
                      <a:pt x="50" y="76"/>
                    </a:lnTo>
                    <a:lnTo>
                      <a:pt x="50" y="73"/>
                    </a:lnTo>
                    <a:lnTo>
                      <a:pt x="52" y="69"/>
                    </a:lnTo>
                    <a:lnTo>
                      <a:pt x="55" y="73"/>
                    </a:lnTo>
                    <a:lnTo>
                      <a:pt x="57" y="78"/>
                    </a:lnTo>
                    <a:lnTo>
                      <a:pt x="58" y="79"/>
                    </a:lnTo>
                    <a:lnTo>
                      <a:pt x="63" y="78"/>
                    </a:lnTo>
                    <a:lnTo>
                      <a:pt x="68" y="74"/>
                    </a:lnTo>
                    <a:lnTo>
                      <a:pt x="77" y="71"/>
                    </a:lnTo>
                    <a:lnTo>
                      <a:pt x="82" y="68"/>
                    </a:lnTo>
                    <a:lnTo>
                      <a:pt x="97" y="64"/>
                    </a:lnTo>
                    <a:lnTo>
                      <a:pt x="103" y="64"/>
                    </a:lnTo>
                    <a:lnTo>
                      <a:pt x="107" y="61"/>
                    </a:lnTo>
                    <a:lnTo>
                      <a:pt x="113" y="58"/>
                    </a:lnTo>
                    <a:lnTo>
                      <a:pt x="112" y="55"/>
                    </a:lnTo>
                    <a:lnTo>
                      <a:pt x="110" y="55"/>
                    </a:lnTo>
                    <a:lnTo>
                      <a:pt x="105" y="50"/>
                    </a:lnTo>
                    <a:lnTo>
                      <a:pt x="105" y="46"/>
                    </a:lnTo>
                    <a:lnTo>
                      <a:pt x="108" y="45"/>
                    </a:lnTo>
                    <a:lnTo>
                      <a:pt x="113" y="45"/>
                    </a:lnTo>
                    <a:lnTo>
                      <a:pt x="118" y="45"/>
                    </a:lnTo>
                    <a:lnTo>
                      <a:pt x="122" y="46"/>
                    </a:lnTo>
                    <a:lnTo>
                      <a:pt x="128" y="46"/>
                    </a:lnTo>
                    <a:lnTo>
                      <a:pt x="135" y="46"/>
                    </a:lnTo>
                    <a:lnTo>
                      <a:pt x="145" y="45"/>
                    </a:lnTo>
                    <a:lnTo>
                      <a:pt x="150" y="41"/>
                    </a:lnTo>
                    <a:lnTo>
                      <a:pt x="153" y="40"/>
                    </a:lnTo>
                    <a:lnTo>
                      <a:pt x="155" y="36"/>
                    </a:lnTo>
                    <a:lnTo>
                      <a:pt x="153" y="33"/>
                    </a:lnTo>
                    <a:lnTo>
                      <a:pt x="155" y="30"/>
                    </a:lnTo>
                    <a:lnTo>
                      <a:pt x="158" y="28"/>
                    </a:lnTo>
                    <a:lnTo>
                      <a:pt x="158" y="25"/>
                    </a:lnTo>
                    <a:lnTo>
                      <a:pt x="161" y="21"/>
                    </a:lnTo>
                    <a:lnTo>
                      <a:pt x="163" y="21"/>
                    </a:lnTo>
                    <a:lnTo>
                      <a:pt x="165" y="21"/>
                    </a:lnTo>
                    <a:lnTo>
                      <a:pt x="170" y="15"/>
                    </a:lnTo>
                    <a:lnTo>
                      <a:pt x="173" y="15"/>
                    </a:lnTo>
                    <a:lnTo>
                      <a:pt x="173" y="11"/>
                    </a:lnTo>
                    <a:lnTo>
                      <a:pt x="173" y="8"/>
                    </a:lnTo>
                    <a:lnTo>
                      <a:pt x="180" y="5"/>
                    </a:lnTo>
                    <a:lnTo>
                      <a:pt x="185" y="3"/>
                    </a:lnTo>
                    <a:lnTo>
                      <a:pt x="190" y="3"/>
                    </a:lnTo>
                    <a:lnTo>
                      <a:pt x="193" y="5"/>
                    </a:lnTo>
                    <a:lnTo>
                      <a:pt x="200" y="1"/>
                    </a:lnTo>
                    <a:lnTo>
                      <a:pt x="200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59" name="Freeform 100">
                <a:extLst>
                  <a:ext uri="{FF2B5EF4-FFF2-40B4-BE49-F238E27FC236}">
                    <a16:creationId xmlns:a16="http://schemas.microsoft.com/office/drawing/2014/main" xmlns="" id="{D6078A56-8A0A-4B44-876A-BAB895F1C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3812" y="2878543"/>
                <a:ext cx="202277" cy="163939"/>
              </a:xfrm>
              <a:custGeom>
                <a:avLst/>
                <a:gdLst/>
                <a:ahLst/>
                <a:cxnLst>
                  <a:cxn ang="0">
                    <a:pos x="354" y="309"/>
                  </a:cxn>
                  <a:cxn ang="0">
                    <a:pos x="365" y="90"/>
                  </a:cxn>
                  <a:cxn ang="0">
                    <a:pos x="360" y="74"/>
                  </a:cxn>
                  <a:cxn ang="0">
                    <a:pos x="367" y="59"/>
                  </a:cxn>
                  <a:cxn ang="0">
                    <a:pos x="364" y="49"/>
                  </a:cxn>
                  <a:cxn ang="0">
                    <a:pos x="367" y="35"/>
                  </a:cxn>
                  <a:cxn ang="0">
                    <a:pos x="362" y="25"/>
                  </a:cxn>
                  <a:cxn ang="0">
                    <a:pos x="354" y="25"/>
                  </a:cxn>
                  <a:cxn ang="0">
                    <a:pos x="334" y="20"/>
                  </a:cxn>
                  <a:cxn ang="0">
                    <a:pos x="319" y="19"/>
                  </a:cxn>
                  <a:cxn ang="0">
                    <a:pos x="319" y="15"/>
                  </a:cxn>
                  <a:cxn ang="0">
                    <a:pos x="307" y="7"/>
                  </a:cxn>
                  <a:cxn ang="0">
                    <a:pos x="294" y="5"/>
                  </a:cxn>
                  <a:cxn ang="0">
                    <a:pos x="289" y="7"/>
                  </a:cxn>
                  <a:cxn ang="0">
                    <a:pos x="282" y="4"/>
                  </a:cxn>
                  <a:cxn ang="0">
                    <a:pos x="264" y="9"/>
                  </a:cxn>
                  <a:cxn ang="0">
                    <a:pos x="247" y="19"/>
                  </a:cxn>
                  <a:cxn ang="0">
                    <a:pos x="242" y="27"/>
                  </a:cxn>
                  <a:cxn ang="0">
                    <a:pos x="246" y="44"/>
                  </a:cxn>
                  <a:cxn ang="0">
                    <a:pos x="247" y="57"/>
                  </a:cxn>
                  <a:cxn ang="0">
                    <a:pos x="241" y="65"/>
                  </a:cxn>
                  <a:cxn ang="0">
                    <a:pos x="227" y="74"/>
                  </a:cxn>
                  <a:cxn ang="0">
                    <a:pos x="207" y="62"/>
                  </a:cxn>
                  <a:cxn ang="0">
                    <a:pos x="187" y="52"/>
                  </a:cxn>
                  <a:cxn ang="0">
                    <a:pos x="163" y="44"/>
                  </a:cxn>
                  <a:cxn ang="0">
                    <a:pos x="151" y="45"/>
                  </a:cxn>
                  <a:cxn ang="0">
                    <a:pos x="134" y="29"/>
                  </a:cxn>
                  <a:cxn ang="0">
                    <a:pos x="129" y="15"/>
                  </a:cxn>
                  <a:cxn ang="0">
                    <a:pos x="104" y="9"/>
                  </a:cxn>
                  <a:cxn ang="0">
                    <a:pos x="84" y="5"/>
                  </a:cxn>
                  <a:cxn ang="0">
                    <a:pos x="55" y="5"/>
                  </a:cxn>
                  <a:cxn ang="0">
                    <a:pos x="45" y="0"/>
                  </a:cxn>
                  <a:cxn ang="0">
                    <a:pos x="46" y="10"/>
                  </a:cxn>
                  <a:cxn ang="0">
                    <a:pos x="43" y="20"/>
                  </a:cxn>
                  <a:cxn ang="0">
                    <a:pos x="28" y="30"/>
                  </a:cxn>
                  <a:cxn ang="0">
                    <a:pos x="18" y="35"/>
                  </a:cxn>
                  <a:cxn ang="0">
                    <a:pos x="15" y="40"/>
                  </a:cxn>
                  <a:cxn ang="0">
                    <a:pos x="16" y="50"/>
                  </a:cxn>
                  <a:cxn ang="0">
                    <a:pos x="15" y="57"/>
                  </a:cxn>
                  <a:cxn ang="0">
                    <a:pos x="15" y="60"/>
                  </a:cxn>
                  <a:cxn ang="0">
                    <a:pos x="8" y="67"/>
                  </a:cxn>
                  <a:cxn ang="0">
                    <a:pos x="3" y="69"/>
                  </a:cxn>
                  <a:cxn ang="0">
                    <a:pos x="1" y="70"/>
                  </a:cxn>
                  <a:cxn ang="0">
                    <a:pos x="3" y="79"/>
                  </a:cxn>
                  <a:cxn ang="0">
                    <a:pos x="6" y="98"/>
                  </a:cxn>
                  <a:cxn ang="0">
                    <a:pos x="6" y="108"/>
                  </a:cxn>
                  <a:cxn ang="0">
                    <a:pos x="11" y="127"/>
                  </a:cxn>
                  <a:cxn ang="0">
                    <a:pos x="8" y="140"/>
                  </a:cxn>
                  <a:cxn ang="0">
                    <a:pos x="11" y="153"/>
                  </a:cxn>
                  <a:cxn ang="0">
                    <a:pos x="3" y="160"/>
                  </a:cxn>
                  <a:cxn ang="0">
                    <a:pos x="0" y="163"/>
                  </a:cxn>
                  <a:cxn ang="0">
                    <a:pos x="10" y="173"/>
                  </a:cxn>
                  <a:cxn ang="0">
                    <a:pos x="15" y="183"/>
                  </a:cxn>
                  <a:cxn ang="0">
                    <a:pos x="16" y="191"/>
                  </a:cxn>
                  <a:cxn ang="0">
                    <a:pos x="20" y="201"/>
                  </a:cxn>
                  <a:cxn ang="0">
                    <a:pos x="23" y="208"/>
                  </a:cxn>
                  <a:cxn ang="0">
                    <a:pos x="41" y="208"/>
                  </a:cxn>
                  <a:cxn ang="0">
                    <a:pos x="50" y="215"/>
                  </a:cxn>
                  <a:cxn ang="0">
                    <a:pos x="56" y="226"/>
                  </a:cxn>
                  <a:cxn ang="0">
                    <a:pos x="63" y="231"/>
                  </a:cxn>
                  <a:cxn ang="0">
                    <a:pos x="109" y="246"/>
                  </a:cxn>
                  <a:cxn ang="0">
                    <a:pos x="354" y="316"/>
                  </a:cxn>
                  <a:cxn ang="0">
                    <a:pos x="354" y="316"/>
                  </a:cxn>
                </a:cxnLst>
                <a:rect l="0" t="0" r="r" b="b"/>
                <a:pathLst>
                  <a:path w="377" h="318">
                    <a:moveTo>
                      <a:pt x="354" y="316"/>
                    </a:moveTo>
                    <a:lnTo>
                      <a:pt x="354" y="309"/>
                    </a:lnTo>
                    <a:lnTo>
                      <a:pt x="377" y="306"/>
                    </a:lnTo>
                    <a:lnTo>
                      <a:pt x="365" y="90"/>
                    </a:lnTo>
                    <a:lnTo>
                      <a:pt x="364" y="79"/>
                    </a:lnTo>
                    <a:lnTo>
                      <a:pt x="360" y="74"/>
                    </a:lnTo>
                    <a:lnTo>
                      <a:pt x="364" y="67"/>
                    </a:lnTo>
                    <a:lnTo>
                      <a:pt x="367" y="59"/>
                    </a:lnTo>
                    <a:lnTo>
                      <a:pt x="367" y="54"/>
                    </a:lnTo>
                    <a:lnTo>
                      <a:pt x="364" y="49"/>
                    </a:lnTo>
                    <a:lnTo>
                      <a:pt x="365" y="39"/>
                    </a:lnTo>
                    <a:lnTo>
                      <a:pt x="367" y="35"/>
                    </a:lnTo>
                    <a:lnTo>
                      <a:pt x="365" y="29"/>
                    </a:lnTo>
                    <a:lnTo>
                      <a:pt x="362" y="25"/>
                    </a:lnTo>
                    <a:lnTo>
                      <a:pt x="357" y="25"/>
                    </a:lnTo>
                    <a:lnTo>
                      <a:pt x="354" y="25"/>
                    </a:lnTo>
                    <a:lnTo>
                      <a:pt x="337" y="24"/>
                    </a:lnTo>
                    <a:lnTo>
                      <a:pt x="334" y="20"/>
                    </a:lnTo>
                    <a:lnTo>
                      <a:pt x="327" y="20"/>
                    </a:lnTo>
                    <a:lnTo>
                      <a:pt x="319" y="19"/>
                    </a:lnTo>
                    <a:lnTo>
                      <a:pt x="317" y="15"/>
                    </a:lnTo>
                    <a:lnTo>
                      <a:pt x="319" y="15"/>
                    </a:lnTo>
                    <a:lnTo>
                      <a:pt x="319" y="12"/>
                    </a:lnTo>
                    <a:lnTo>
                      <a:pt x="307" y="7"/>
                    </a:lnTo>
                    <a:lnTo>
                      <a:pt x="302" y="7"/>
                    </a:lnTo>
                    <a:lnTo>
                      <a:pt x="294" y="5"/>
                    </a:lnTo>
                    <a:lnTo>
                      <a:pt x="292" y="4"/>
                    </a:lnTo>
                    <a:lnTo>
                      <a:pt x="289" y="7"/>
                    </a:lnTo>
                    <a:lnTo>
                      <a:pt x="284" y="4"/>
                    </a:lnTo>
                    <a:lnTo>
                      <a:pt x="282" y="4"/>
                    </a:lnTo>
                    <a:lnTo>
                      <a:pt x="276" y="7"/>
                    </a:lnTo>
                    <a:lnTo>
                      <a:pt x="264" y="9"/>
                    </a:lnTo>
                    <a:lnTo>
                      <a:pt x="252" y="14"/>
                    </a:lnTo>
                    <a:lnTo>
                      <a:pt x="247" y="19"/>
                    </a:lnTo>
                    <a:lnTo>
                      <a:pt x="246" y="24"/>
                    </a:lnTo>
                    <a:lnTo>
                      <a:pt x="242" y="27"/>
                    </a:lnTo>
                    <a:lnTo>
                      <a:pt x="242" y="37"/>
                    </a:lnTo>
                    <a:lnTo>
                      <a:pt x="246" y="44"/>
                    </a:lnTo>
                    <a:lnTo>
                      <a:pt x="249" y="52"/>
                    </a:lnTo>
                    <a:lnTo>
                      <a:pt x="247" y="57"/>
                    </a:lnTo>
                    <a:lnTo>
                      <a:pt x="241" y="64"/>
                    </a:lnTo>
                    <a:lnTo>
                      <a:pt x="241" y="65"/>
                    </a:lnTo>
                    <a:lnTo>
                      <a:pt x="232" y="72"/>
                    </a:lnTo>
                    <a:lnTo>
                      <a:pt x="227" y="74"/>
                    </a:lnTo>
                    <a:lnTo>
                      <a:pt x="216" y="70"/>
                    </a:lnTo>
                    <a:lnTo>
                      <a:pt x="207" y="62"/>
                    </a:lnTo>
                    <a:lnTo>
                      <a:pt x="199" y="57"/>
                    </a:lnTo>
                    <a:lnTo>
                      <a:pt x="187" y="52"/>
                    </a:lnTo>
                    <a:lnTo>
                      <a:pt x="171" y="45"/>
                    </a:lnTo>
                    <a:lnTo>
                      <a:pt x="163" y="44"/>
                    </a:lnTo>
                    <a:lnTo>
                      <a:pt x="159" y="45"/>
                    </a:lnTo>
                    <a:lnTo>
                      <a:pt x="151" y="45"/>
                    </a:lnTo>
                    <a:lnTo>
                      <a:pt x="143" y="42"/>
                    </a:lnTo>
                    <a:lnTo>
                      <a:pt x="134" y="29"/>
                    </a:lnTo>
                    <a:lnTo>
                      <a:pt x="134" y="22"/>
                    </a:lnTo>
                    <a:lnTo>
                      <a:pt x="129" y="15"/>
                    </a:lnTo>
                    <a:lnTo>
                      <a:pt x="113" y="12"/>
                    </a:lnTo>
                    <a:lnTo>
                      <a:pt x="104" y="9"/>
                    </a:lnTo>
                    <a:lnTo>
                      <a:pt x="91" y="7"/>
                    </a:lnTo>
                    <a:lnTo>
                      <a:pt x="84" y="5"/>
                    </a:lnTo>
                    <a:lnTo>
                      <a:pt x="68" y="7"/>
                    </a:lnTo>
                    <a:lnTo>
                      <a:pt x="55" y="5"/>
                    </a:lnTo>
                    <a:lnTo>
                      <a:pt x="51" y="2"/>
                    </a:lnTo>
                    <a:lnTo>
                      <a:pt x="45" y="0"/>
                    </a:lnTo>
                    <a:lnTo>
                      <a:pt x="45" y="2"/>
                    </a:lnTo>
                    <a:lnTo>
                      <a:pt x="46" y="10"/>
                    </a:lnTo>
                    <a:lnTo>
                      <a:pt x="48" y="12"/>
                    </a:lnTo>
                    <a:lnTo>
                      <a:pt x="43" y="20"/>
                    </a:lnTo>
                    <a:lnTo>
                      <a:pt x="28" y="29"/>
                    </a:lnTo>
                    <a:lnTo>
                      <a:pt x="28" y="30"/>
                    </a:lnTo>
                    <a:lnTo>
                      <a:pt x="25" y="35"/>
                    </a:lnTo>
                    <a:lnTo>
                      <a:pt x="18" y="35"/>
                    </a:lnTo>
                    <a:lnTo>
                      <a:pt x="15" y="39"/>
                    </a:lnTo>
                    <a:lnTo>
                      <a:pt x="15" y="40"/>
                    </a:lnTo>
                    <a:lnTo>
                      <a:pt x="15" y="44"/>
                    </a:lnTo>
                    <a:lnTo>
                      <a:pt x="16" y="50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6" y="59"/>
                    </a:lnTo>
                    <a:lnTo>
                      <a:pt x="15" y="60"/>
                    </a:lnTo>
                    <a:lnTo>
                      <a:pt x="11" y="65"/>
                    </a:lnTo>
                    <a:lnTo>
                      <a:pt x="8" y="67"/>
                    </a:lnTo>
                    <a:lnTo>
                      <a:pt x="6" y="69"/>
                    </a:lnTo>
                    <a:lnTo>
                      <a:pt x="3" y="69"/>
                    </a:lnTo>
                    <a:lnTo>
                      <a:pt x="3" y="69"/>
                    </a:lnTo>
                    <a:lnTo>
                      <a:pt x="1" y="70"/>
                    </a:lnTo>
                    <a:lnTo>
                      <a:pt x="1" y="77"/>
                    </a:lnTo>
                    <a:lnTo>
                      <a:pt x="3" y="79"/>
                    </a:lnTo>
                    <a:lnTo>
                      <a:pt x="6" y="83"/>
                    </a:lnTo>
                    <a:lnTo>
                      <a:pt x="6" y="98"/>
                    </a:lnTo>
                    <a:lnTo>
                      <a:pt x="8" y="107"/>
                    </a:lnTo>
                    <a:lnTo>
                      <a:pt x="6" y="108"/>
                    </a:lnTo>
                    <a:lnTo>
                      <a:pt x="8" y="120"/>
                    </a:lnTo>
                    <a:lnTo>
                      <a:pt x="11" y="127"/>
                    </a:lnTo>
                    <a:lnTo>
                      <a:pt x="8" y="138"/>
                    </a:lnTo>
                    <a:lnTo>
                      <a:pt x="8" y="140"/>
                    </a:lnTo>
                    <a:lnTo>
                      <a:pt x="10" y="145"/>
                    </a:lnTo>
                    <a:lnTo>
                      <a:pt x="11" y="153"/>
                    </a:lnTo>
                    <a:lnTo>
                      <a:pt x="10" y="157"/>
                    </a:lnTo>
                    <a:lnTo>
                      <a:pt x="3" y="160"/>
                    </a:lnTo>
                    <a:lnTo>
                      <a:pt x="1" y="162"/>
                    </a:lnTo>
                    <a:lnTo>
                      <a:pt x="0" y="163"/>
                    </a:lnTo>
                    <a:lnTo>
                      <a:pt x="3" y="167"/>
                    </a:lnTo>
                    <a:lnTo>
                      <a:pt x="10" y="173"/>
                    </a:lnTo>
                    <a:lnTo>
                      <a:pt x="13" y="183"/>
                    </a:lnTo>
                    <a:lnTo>
                      <a:pt x="15" y="183"/>
                    </a:lnTo>
                    <a:lnTo>
                      <a:pt x="16" y="190"/>
                    </a:lnTo>
                    <a:lnTo>
                      <a:pt x="16" y="191"/>
                    </a:lnTo>
                    <a:lnTo>
                      <a:pt x="16" y="198"/>
                    </a:lnTo>
                    <a:lnTo>
                      <a:pt x="20" y="201"/>
                    </a:lnTo>
                    <a:lnTo>
                      <a:pt x="20" y="205"/>
                    </a:lnTo>
                    <a:lnTo>
                      <a:pt x="23" y="208"/>
                    </a:lnTo>
                    <a:lnTo>
                      <a:pt x="33" y="208"/>
                    </a:lnTo>
                    <a:lnTo>
                      <a:pt x="41" y="208"/>
                    </a:lnTo>
                    <a:lnTo>
                      <a:pt x="46" y="210"/>
                    </a:lnTo>
                    <a:lnTo>
                      <a:pt x="50" y="215"/>
                    </a:lnTo>
                    <a:lnTo>
                      <a:pt x="55" y="225"/>
                    </a:lnTo>
                    <a:lnTo>
                      <a:pt x="56" y="226"/>
                    </a:lnTo>
                    <a:lnTo>
                      <a:pt x="60" y="230"/>
                    </a:lnTo>
                    <a:lnTo>
                      <a:pt x="63" y="231"/>
                    </a:lnTo>
                    <a:lnTo>
                      <a:pt x="104" y="241"/>
                    </a:lnTo>
                    <a:lnTo>
                      <a:pt x="109" y="246"/>
                    </a:lnTo>
                    <a:lnTo>
                      <a:pt x="158" y="226"/>
                    </a:lnTo>
                    <a:lnTo>
                      <a:pt x="354" y="316"/>
                    </a:lnTo>
                    <a:lnTo>
                      <a:pt x="354" y="318"/>
                    </a:lnTo>
                    <a:lnTo>
                      <a:pt x="354" y="31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xmlns="" id="{1EB8B8D3-95EB-4370-8894-B4EF45303B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09196" y="2824589"/>
                <a:ext cx="50301" cy="89233"/>
              </a:xfrm>
              <a:custGeom>
                <a:avLst/>
                <a:gdLst/>
                <a:ahLst/>
                <a:cxnLst>
                  <a:cxn ang="0">
                    <a:pos x="53" y="172"/>
                  </a:cxn>
                  <a:cxn ang="0">
                    <a:pos x="58" y="168"/>
                  </a:cxn>
                  <a:cxn ang="0">
                    <a:pos x="63" y="162"/>
                  </a:cxn>
                  <a:cxn ang="0">
                    <a:pos x="63" y="158"/>
                  </a:cxn>
                  <a:cxn ang="0">
                    <a:pos x="62" y="147"/>
                  </a:cxn>
                  <a:cxn ang="0">
                    <a:pos x="62" y="142"/>
                  </a:cxn>
                  <a:cxn ang="0">
                    <a:pos x="72" y="138"/>
                  </a:cxn>
                  <a:cxn ang="0">
                    <a:pos x="75" y="132"/>
                  </a:cxn>
                  <a:cxn ang="0">
                    <a:pos x="95" y="115"/>
                  </a:cxn>
                  <a:cxn ang="0">
                    <a:pos x="92" y="105"/>
                  </a:cxn>
                  <a:cxn ang="0">
                    <a:pos x="90" y="103"/>
                  </a:cxn>
                  <a:cxn ang="0">
                    <a:pos x="82" y="97"/>
                  </a:cxn>
                  <a:cxn ang="0">
                    <a:pos x="78" y="92"/>
                  </a:cxn>
                  <a:cxn ang="0">
                    <a:pos x="77" y="95"/>
                  </a:cxn>
                  <a:cxn ang="0">
                    <a:pos x="72" y="95"/>
                  </a:cxn>
                  <a:cxn ang="0">
                    <a:pos x="67" y="92"/>
                  </a:cxn>
                  <a:cxn ang="0">
                    <a:pos x="55" y="80"/>
                  </a:cxn>
                  <a:cxn ang="0">
                    <a:pos x="70" y="67"/>
                  </a:cxn>
                  <a:cxn ang="0">
                    <a:pos x="78" y="59"/>
                  </a:cxn>
                  <a:cxn ang="0">
                    <a:pos x="78" y="54"/>
                  </a:cxn>
                  <a:cxn ang="0">
                    <a:pos x="77" y="49"/>
                  </a:cxn>
                  <a:cxn ang="0">
                    <a:pos x="70" y="40"/>
                  </a:cxn>
                  <a:cxn ang="0">
                    <a:pos x="65" y="27"/>
                  </a:cxn>
                  <a:cxn ang="0">
                    <a:pos x="72" y="19"/>
                  </a:cxn>
                  <a:cxn ang="0">
                    <a:pos x="75" y="9"/>
                  </a:cxn>
                  <a:cxn ang="0">
                    <a:pos x="65" y="14"/>
                  </a:cxn>
                  <a:cxn ang="0">
                    <a:pos x="60" y="15"/>
                  </a:cxn>
                  <a:cxn ang="0">
                    <a:pos x="53" y="7"/>
                  </a:cxn>
                  <a:cxn ang="0">
                    <a:pos x="50" y="0"/>
                  </a:cxn>
                  <a:cxn ang="0">
                    <a:pos x="45" y="4"/>
                  </a:cxn>
                  <a:cxn ang="0">
                    <a:pos x="37" y="2"/>
                  </a:cxn>
                  <a:cxn ang="0">
                    <a:pos x="22" y="12"/>
                  </a:cxn>
                  <a:cxn ang="0">
                    <a:pos x="20" y="15"/>
                  </a:cxn>
                  <a:cxn ang="0">
                    <a:pos x="20" y="24"/>
                  </a:cxn>
                  <a:cxn ang="0">
                    <a:pos x="17" y="40"/>
                  </a:cxn>
                  <a:cxn ang="0">
                    <a:pos x="22" y="50"/>
                  </a:cxn>
                  <a:cxn ang="0">
                    <a:pos x="20" y="54"/>
                  </a:cxn>
                  <a:cxn ang="0">
                    <a:pos x="20" y="59"/>
                  </a:cxn>
                  <a:cxn ang="0">
                    <a:pos x="17" y="69"/>
                  </a:cxn>
                  <a:cxn ang="0">
                    <a:pos x="12" y="74"/>
                  </a:cxn>
                  <a:cxn ang="0">
                    <a:pos x="4" y="80"/>
                  </a:cxn>
                  <a:cxn ang="0">
                    <a:pos x="2" y="92"/>
                  </a:cxn>
                  <a:cxn ang="0">
                    <a:pos x="4" y="100"/>
                  </a:cxn>
                  <a:cxn ang="0">
                    <a:pos x="9" y="105"/>
                  </a:cxn>
                  <a:cxn ang="0">
                    <a:pos x="17" y="117"/>
                  </a:cxn>
                  <a:cxn ang="0">
                    <a:pos x="25" y="120"/>
                  </a:cxn>
                  <a:cxn ang="0">
                    <a:pos x="35" y="127"/>
                  </a:cxn>
                  <a:cxn ang="0">
                    <a:pos x="50" y="172"/>
                  </a:cxn>
                  <a:cxn ang="0">
                    <a:pos x="73" y="87"/>
                  </a:cxn>
                  <a:cxn ang="0">
                    <a:pos x="78" y="88"/>
                  </a:cxn>
                  <a:cxn ang="0">
                    <a:pos x="72" y="88"/>
                  </a:cxn>
                </a:cxnLst>
                <a:rect l="0" t="0" r="r" b="b"/>
                <a:pathLst>
                  <a:path w="95" h="172">
                    <a:moveTo>
                      <a:pt x="50" y="172"/>
                    </a:moveTo>
                    <a:lnTo>
                      <a:pt x="53" y="172"/>
                    </a:lnTo>
                    <a:lnTo>
                      <a:pt x="55" y="170"/>
                    </a:lnTo>
                    <a:lnTo>
                      <a:pt x="58" y="168"/>
                    </a:lnTo>
                    <a:lnTo>
                      <a:pt x="62" y="163"/>
                    </a:lnTo>
                    <a:lnTo>
                      <a:pt x="63" y="162"/>
                    </a:lnTo>
                    <a:lnTo>
                      <a:pt x="62" y="160"/>
                    </a:lnTo>
                    <a:lnTo>
                      <a:pt x="63" y="158"/>
                    </a:lnTo>
                    <a:lnTo>
                      <a:pt x="63" y="153"/>
                    </a:lnTo>
                    <a:lnTo>
                      <a:pt x="62" y="147"/>
                    </a:lnTo>
                    <a:lnTo>
                      <a:pt x="62" y="143"/>
                    </a:lnTo>
                    <a:lnTo>
                      <a:pt x="62" y="142"/>
                    </a:lnTo>
                    <a:lnTo>
                      <a:pt x="65" y="138"/>
                    </a:lnTo>
                    <a:lnTo>
                      <a:pt x="72" y="138"/>
                    </a:lnTo>
                    <a:lnTo>
                      <a:pt x="75" y="133"/>
                    </a:lnTo>
                    <a:lnTo>
                      <a:pt x="75" y="132"/>
                    </a:lnTo>
                    <a:lnTo>
                      <a:pt x="90" y="123"/>
                    </a:lnTo>
                    <a:lnTo>
                      <a:pt x="95" y="115"/>
                    </a:lnTo>
                    <a:lnTo>
                      <a:pt x="93" y="113"/>
                    </a:lnTo>
                    <a:lnTo>
                      <a:pt x="92" y="105"/>
                    </a:lnTo>
                    <a:lnTo>
                      <a:pt x="92" y="103"/>
                    </a:lnTo>
                    <a:lnTo>
                      <a:pt x="90" y="103"/>
                    </a:lnTo>
                    <a:lnTo>
                      <a:pt x="82" y="98"/>
                    </a:lnTo>
                    <a:lnTo>
                      <a:pt x="82" y="97"/>
                    </a:lnTo>
                    <a:lnTo>
                      <a:pt x="82" y="93"/>
                    </a:lnTo>
                    <a:lnTo>
                      <a:pt x="78" y="92"/>
                    </a:lnTo>
                    <a:lnTo>
                      <a:pt x="77" y="93"/>
                    </a:lnTo>
                    <a:lnTo>
                      <a:pt x="77" y="95"/>
                    </a:lnTo>
                    <a:lnTo>
                      <a:pt x="75" y="95"/>
                    </a:lnTo>
                    <a:lnTo>
                      <a:pt x="72" y="95"/>
                    </a:lnTo>
                    <a:lnTo>
                      <a:pt x="70" y="92"/>
                    </a:lnTo>
                    <a:lnTo>
                      <a:pt x="67" y="92"/>
                    </a:lnTo>
                    <a:lnTo>
                      <a:pt x="58" y="87"/>
                    </a:lnTo>
                    <a:lnTo>
                      <a:pt x="55" y="80"/>
                    </a:lnTo>
                    <a:lnTo>
                      <a:pt x="58" y="74"/>
                    </a:lnTo>
                    <a:lnTo>
                      <a:pt x="70" y="67"/>
                    </a:lnTo>
                    <a:lnTo>
                      <a:pt x="77" y="60"/>
                    </a:lnTo>
                    <a:lnTo>
                      <a:pt x="78" y="59"/>
                    </a:lnTo>
                    <a:lnTo>
                      <a:pt x="77" y="55"/>
                    </a:lnTo>
                    <a:lnTo>
                      <a:pt x="78" y="54"/>
                    </a:lnTo>
                    <a:lnTo>
                      <a:pt x="78" y="50"/>
                    </a:lnTo>
                    <a:lnTo>
                      <a:pt x="77" y="49"/>
                    </a:lnTo>
                    <a:lnTo>
                      <a:pt x="77" y="42"/>
                    </a:lnTo>
                    <a:lnTo>
                      <a:pt x="70" y="40"/>
                    </a:lnTo>
                    <a:lnTo>
                      <a:pt x="63" y="32"/>
                    </a:lnTo>
                    <a:lnTo>
                      <a:pt x="65" y="27"/>
                    </a:lnTo>
                    <a:lnTo>
                      <a:pt x="70" y="24"/>
                    </a:lnTo>
                    <a:lnTo>
                      <a:pt x="72" y="19"/>
                    </a:lnTo>
                    <a:lnTo>
                      <a:pt x="75" y="12"/>
                    </a:lnTo>
                    <a:lnTo>
                      <a:pt x="75" y="9"/>
                    </a:lnTo>
                    <a:lnTo>
                      <a:pt x="73" y="7"/>
                    </a:lnTo>
                    <a:lnTo>
                      <a:pt x="65" y="14"/>
                    </a:lnTo>
                    <a:lnTo>
                      <a:pt x="62" y="17"/>
                    </a:lnTo>
                    <a:lnTo>
                      <a:pt x="60" y="15"/>
                    </a:lnTo>
                    <a:lnTo>
                      <a:pt x="55" y="7"/>
                    </a:lnTo>
                    <a:lnTo>
                      <a:pt x="53" y="7"/>
                    </a:lnTo>
                    <a:lnTo>
                      <a:pt x="53" y="4"/>
                    </a:lnTo>
                    <a:lnTo>
                      <a:pt x="50" y="0"/>
                    </a:lnTo>
                    <a:lnTo>
                      <a:pt x="45" y="2"/>
                    </a:lnTo>
                    <a:lnTo>
                      <a:pt x="45" y="4"/>
                    </a:lnTo>
                    <a:lnTo>
                      <a:pt x="43" y="2"/>
                    </a:lnTo>
                    <a:lnTo>
                      <a:pt x="37" y="2"/>
                    </a:lnTo>
                    <a:lnTo>
                      <a:pt x="27" y="7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20" y="15"/>
                    </a:lnTo>
                    <a:lnTo>
                      <a:pt x="22" y="17"/>
                    </a:lnTo>
                    <a:lnTo>
                      <a:pt x="20" y="24"/>
                    </a:lnTo>
                    <a:lnTo>
                      <a:pt x="20" y="30"/>
                    </a:lnTo>
                    <a:lnTo>
                      <a:pt x="17" y="40"/>
                    </a:lnTo>
                    <a:lnTo>
                      <a:pt x="19" y="47"/>
                    </a:lnTo>
                    <a:lnTo>
                      <a:pt x="22" y="50"/>
                    </a:lnTo>
                    <a:lnTo>
                      <a:pt x="22" y="52"/>
                    </a:lnTo>
                    <a:lnTo>
                      <a:pt x="20" y="54"/>
                    </a:lnTo>
                    <a:lnTo>
                      <a:pt x="17" y="57"/>
                    </a:lnTo>
                    <a:lnTo>
                      <a:pt x="20" y="59"/>
                    </a:lnTo>
                    <a:lnTo>
                      <a:pt x="19" y="62"/>
                    </a:lnTo>
                    <a:lnTo>
                      <a:pt x="17" y="69"/>
                    </a:lnTo>
                    <a:lnTo>
                      <a:pt x="14" y="70"/>
                    </a:lnTo>
                    <a:lnTo>
                      <a:pt x="12" y="74"/>
                    </a:lnTo>
                    <a:lnTo>
                      <a:pt x="9" y="75"/>
                    </a:lnTo>
                    <a:lnTo>
                      <a:pt x="4" y="80"/>
                    </a:lnTo>
                    <a:lnTo>
                      <a:pt x="0" y="92"/>
                    </a:lnTo>
                    <a:lnTo>
                      <a:pt x="2" y="92"/>
                    </a:lnTo>
                    <a:lnTo>
                      <a:pt x="5" y="98"/>
                    </a:lnTo>
                    <a:lnTo>
                      <a:pt x="4" y="100"/>
                    </a:lnTo>
                    <a:lnTo>
                      <a:pt x="7" y="105"/>
                    </a:lnTo>
                    <a:lnTo>
                      <a:pt x="9" y="105"/>
                    </a:lnTo>
                    <a:lnTo>
                      <a:pt x="15" y="110"/>
                    </a:lnTo>
                    <a:lnTo>
                      <a:pt x="17" y="117"/>
                    </a:lnTo>
                    <a:lnTo>
                      <a:pt x="24" y="118"/>
                    </a:lnTo>
                    <a:lnTo>
                      <a:pt x="25" y="120"/>
                    </a:lnTo>
                    <a:lnTo>
                      <a:pt x="28" y="122"/>
                    </a:lnTo>
                    <a:lnTo>
                      <a:pt x="35" y="127"/>
                    </a:lnTo>
                    <a:lnTo>
                      <a:pt x="50" y="172"/>
                    </a:lnTo>
                    <a:lnTo>
                      <a:pt x="50" y="172"/>
                    </a:lnTo>
                    <a:close/>
                    <a:moveTo>
                      <a:pt x="72" y="88"/>
                    </a:moveTo>
                    <a:lnTo>
                      <a:pt x="73" y="87"/>
                    </a:lnTo>
                    <a:lnTo>
                      <a:pt x="77" y="87"/>
                    </a:lnTo>
                    <a:lnTo>
                      <a:pt x="78" y="88"/>
                    </a:lnTo>
                    <a:lnTo>
                      <a:pt x="75" y="90"/>
                    </a:lnTo>
                    <a:lnTo>
                      <a:pt x="72" y="8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1" name="Freeform 102">
                <a:extLst>
                  <a:ext uri="{FF2B5EF4-FFF2-40B4-BE49-F238E27FC236}">
                    <a16:creationId xmlns:a16="http://schemas.microsoft.com/office/drawing/2014/main" xmlns="" id="{3B1A9862-417F-4E98-B4CB-4EBA44CB1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7989" y="2828739"/>
                <a:ext cx="260070" cy="219969"/>
              </a:xfrm>
              <a:custGeom>
                <a:avLst/>
                <a:gdLst/>
                <a:ahLst/>
                <a:cxnLst>
                  <a:cxn ang="0">
                    <a:pos x="480" y="322"/>
                  </a:cxn>
                  <a:cxn ang="0">
                    <a:pos x="470" y="306"/>
                  </a:cxn>
                  <a:cxn ang="0">
                    <a:pos x="447" y="304"/>
                  </a:cxn>
                  <a:cxn ang="0">
                    <a:pos x="440" y="294"/>
                  </a:cxn>
                  <a:cxn ang="0">
                    <a:pos x="439" y="279"/>
                  </a:cxn>
                  <a:cxn ang="0">
                    <a:pos x="427" y="263"/>
                  </a:cxn>
                  <a:cxn ang="0">
                    <a:pos x="427" y="256"/>
                  </a:cxn>
                  <a:cxn ang="0">
                    <a:pos x="434" y="241"/>
                  </a:cxn>
                  <a:cxn ang="0">
                    <a:pos x="435" y="223"/>
                  </a:cxn>
                  <a:cxn ang="0">
                    <a:pos x="432" y="203"/>
                  </a:cxn>
                  <a:cxn ang="0">
                    <a:pos x="427" y="175"/>
                  </a:cxn>
                  <a:cxn ang="0">
                    <a:pos x="427" y="165"/>
                  </a:cxn>
                  <a:cxn ang="0">
                    <a:pos x="402" y="113"/>
                  </a:cxn>
                  <a:cxn ang="0">
                    <a:pos x="392" y="103"/>
                  </a:cxn>
                  <a:cxn ang="0">
                    <a:pos x="381" y="93"/>
                  </a:cxn>
                  <a:cxn ang="0">
                    <a:pos x="377" y="85"/>
                  </a:cxn>
                  <a:cxn ang="0">
                    <a:pos x="389" y="67"/>
                  </a:cxn>
                  <a:cxn ang="0">
                    <a:pos x="396" y="55"/>
                  </a:cxn>
                  <a:cxn ang="0">
                    <a:pos x="397" y="47"/>
                  </a:cxn>
                  <a:cxn ang="0">
                    <a:pos x="396" y="40"/>
                  </a:cxn>
                  <a:cxn ang="0">
                    <a:pos x="397" y="17"/>
                  </a:cxn>
                  <a:cxn ang="0">
                    <a:pos x="399" y="5"/>
                  </a:cxn>
                  <a:cxn ang="0">
                    <a:pos x="387" y="3"/>
                  </a:cxn>
                  <a:cxn ang="0">
                    <a:pos x="364" y="0"/>
                  </a:cxn>
                  <a:cxn ang="0">
                    <a:pos x="352" y="5"/>
                  </a:cxn>
                  <a:cxn ang="0">
                    <a:pos x="342" y="0"/>
                  </a:cxn>
                  <a:cxn ang="0">
                    <a:pos x="334" y="8"/>
                  </a:cxn>
                  <a:cxn ang="0">
                    <a:pos x="322" y="10"/>
                  </a:cxn>
                  <a:cxn ang="0">
                    <a:pos x="307" y="5"/>
                  </a:cxn>
                  <a:cxn ang="0">
                    <a:pos x="293" y="5"/>
                  </a:cxn>
                  <a:cxn ang="0">
                    <a:pos x="283" y="5"/>
                  </a:cxn>
                  <a:cxn ang="0">
                    <a:pos x="271" y="7"/>
                  </a:cxn>
                  <a:cxn ang="0">
                    <a:pos x="256" y="10"/>
                  </a:cxn>
                  <a:cxn ang="0">
                    <a:pos x="236" y="12"/>
                  </a:cxn>
                  <a:cxn ang="0">
                    <a:pos x="214" y="20"/>
                  </a:cxn>
                  <a:cxn ang="0">
                    <a:pos x="205" y="30"/>
                  </a:cxn>
                  <a:cxn ang="0">
                    <a:pos x="198" y="28"/>
                  </a:cxn>
                  <a:cxn ang="0">
                    <a:pos x="186" y="33"/>
                  </a:cxn>
                  <a:cxn ang="0">
                    <a:pos x="176" y="40"/>
                  </a:cxn>
                  <a:cxn ang="0">
                    <a:pos x="158" y="48"/>
                  </a:cxn>
                  <a:cxn ang="0">
                    <a:pos x="165" y="57"/>
                  </a:cxn>
                  <a:cxn ang="0">
                    <a:pos x="166" y="68"/>
                  </a:cxn>
                  <a:cxn ang="0">
                    <a:pos x="168" y="96"/>
                  </a:cxn>
                  <a:cxn ang="0">
                    <a:pos x="176" y="108"/>
                  </a:cxn>
                  <a:cxn ang="0">
                    <a:pos x="185" y="111"/>
                  </a:cxn>
                  <a:cxn ang="0">
                    <a:pos x="178" y="123"/>
                  </a:cxn>
                  <a:cxn ang="0">
                    <a:pos x="138" y="133"/>
                  </a:cxn>
                  <a:cxn ang="0">
                    <a:pos x="131" y="150"/>
                  </a:cxn>
                  <a:cxn ang="0">
                    <a:pos x="87" y="178"/>
                  </a:cxn>
                  <a:cxn ang="0">
                    <a:pos x="48" y="189"/>
                  </a:cxn>
                  <a:cxn ang="0">
                    <a:pos x="23" y="193"/>
                  </a:cxn>
                  <a:cxn ang="0">
                    <a:pos x="0" y="211"/>
                  </a:cxn>
                  <a:cxn ang="0">
                    <a:pos x="0" y="236"/>
                  </a:cxn>
                  <a:cxn ang="0">
                    <a:pos x="88" y="289"/>
                  </a:cxn>
                  <a:cxn ang="0">
                    <a:pos x="249" y="394"/>
                  </a:cxn>
                  <a:cxn ang="0">
                    <a:pos x="271" y="400"/>
                  </a:cxn>
                  <a:cxn ang="0">
                    <a:pos x="286" y="410"/>
                  </a:cxn>
                  <a:cxn ang="0">
                    <a:pos x="284" y="424"/>
                  </a:cxn>
                  <a:cxn ang="0">
                    <a:pos x="311" y="422"/>
                  </a:cxn>
                  <a:cxn ang="0">
                    <a:pos x="347" y="414"/>
                  </a:cxn>
                  <a:cxn ang="0">
                    <a:pos x="487" y="327"/>
                  </a:cxn>
                </a:cxnLst>
                <a:rect l="0" t="0" r="r" b="b"/>
                <a:pathLst>
                  <a:path w="487" h="425">
                    <a:moveTo>
                      <a:pt x="487" y="327"/>
                    </a:moveTo>
                    <a:lnTo>
                      <a:pt x="484" y="326"/>
                    </a:lnTo>
                    <a:lnTo>
                      <a:pt x="480" y="322"/>
                    </a:lnTo>
                    <a:lnTo>
                      <a:pt x="479" y="321"/>
                    </a:lnTo>
                    <a:lnTo>
                      <a:pt x="474" y="311"/>
                    </a:lnTo>
                    <a:lnTo>
                      <a:pt x="470" y="306"/>
                    </a:lnTo>
                    <a:lnTo>
                      <a:pt x="465" y="304"/>
                    </a:lnTo>
                    <a:lnTo>
                      <a:pt x="457" y="304"/>
                    </a:lnTo>
                    <a:lnTo>
                      <a:pt x="447" y="304"/>
                    </a:lnTo>
                    <a:lnTo>
                      <a:pt x="444" y="301"/>
                    </a:lnTo>
                    <a:lnTo>
                      <a:pt x="444" y="297"/>
                    </a:lnTo>
                    <a:lnTo>
                      <a:pt x="440" y="294"/>
                    </a:lnTo>
                    <a:lnTo>
                      <a:pt x="440" y="287"/>
                    </a:lnTo>
                    <a:lnTo>
                      <a:pt x="440" y="286"/>
                    </a:lnTo>
                    <a:lnTo>
                      <a:pt x="439" y="279"/>
                    </a:lnTo>
                    <a:lnTo>
                      <a:pt x="437" y="279"/>
                    </a:lnTo>
                    <a:lnTo>
                      <a:pt x="434" y="269"/>
                    </a:lnTo>
                    <a:lnTo>
                      <a:pt x="427" y="263"/>
                    </a:lnTo>
                    <a:lnTo>
                      <a:pt x="424" y="259"/>
                    </a:lnTo>
                    <a:lnTo>
                      <a:pt x="425" y="258"/>
                    </a:lnTo>
                    <a:lnTo>
                      <a:pt x="427" y="256"/>
                    </a:lnTo>
                    <a:lnTo>
                      <a:pt x="434" y="253"/>
                    </a:lnTo>
                    <a:lnTo>
                      <a:pt x="435" y="249"/>
                    </a:lnTo>
                    <a:lnTo>
                      <a:pt x="434" y="241"/>
                    </a:lnTo>
                    <a:lnTo>
                      <a:pt x="432" y="236"/>
                    </a:lnTo>
                    <a:lnTo>
                      <a:pt x="432" y="234"/>
                    </a:lnTo>
                    <a:lnTo>
                      <a:pt x="435" y="223"/>
                    </a:lnTo>
                    <a:lnTo>
                      <a:pt x="432" y="216"/>
                    </a:lnTo>
                    <a:lnTo>
                      <a:pt x="430" y="204"/>
                    </a:lnTo>
                    <a:lnTo>
                      <a:pt x="432" y="203"/>
                    </a:lnTo>
                    <a:lnTo>
                      <a:pt x="430" y="194"/>
                    </a:lnTo>
                    <a:lnTo>
                      <a:pt x="430" y="179"/>
                    </a:lnTo>
                    <a:lnTo>
                      <a:pt x="427" y="175"/>
                    </a:lnTo>
                    <a:lnTo>
                      <a:pt x="425" y="173"/>
                    </a:lnTo>
                    <a:lnTo>
                      <a:pt x="425" y="166"/>
                    </a:lnTo>
                    <a:lnTo>
                      <a:pt x="427" y="165"/>
                    </a:lnTo>
                    <a:lnTo>
                      <a:pt x="412" y="120"/>
                    </a:lnTo>
                    <a:lnTo>
                      <a:pt x="405" y="115"/>
                    </a:lnTo>
                    <a:lnTo>
                      <a:pt x="402" y="113"/>
                    </a:lnTo>
                    <a:lnTo>
                      <a:pt x="401" y="111"/>
                    </a:lnTo>
                    <a:lnTo>
                      <a:pt x="394" y="110"/>
                    </a:lnTo>
                    <a:lnTo>
                      <a:pt x="392" y="103"/>
                    </a:lnTo>
                    <a:lnTo>
                      <a:pt x="386" y="98"/>
                    </a:lnTo>
                    <a:lnTo>
                      <a:pt x="384" y="98"/>
                    </a:lnTo>
                    <a:lnTo>
                      <a:pt x="381" y="93"/>
                    </a:lnTo>
                    <a:lnTo>
                      <a:pt x="382" y="91"/>
                    </a:lnTo>
                    <a:lnTo>
                      <a:pt x="379" y="85"/>
                    </a:lnTo>
                    <a:lnTo>
                      <a:pt x="377" y="85"/>
                    </a:lnTo>
                    <a:lnTo>
                      <a:pt x="381" y="73"/>
                    </a:lnTo>
                    <a:lnTo>
                      <a:pt x="386" y="68"/>
                    </a:lnTo>
                    <a:lnTo>
                      <a:pt x="389" y="67"/>
                    </a:lnTo>
                    <a:lnTo>
                      <a:pt x="391" y="63"/>
                    </a:lnTo>
                    <a:lnTo>
                      <a:pt x="394" y="62"/>
                    </a:lnTo>
                    <a:lnTo>
                      <a:pt x="396" y="55"/>
                    </a:lnTo>
                    <a:lnTo>
                      <a:pt x="397" y="52"/>
                    </a:lnTo>
                    <a:lnTo>
                      <a:pt x="394" y="50"/>
                    </a:lnTo>
                    <a:lnTo>
                      <a:pt x="397" y="47"/>
                    </a:lnTo>
                    <a:lnTo>
                      <a:pt x="399" y="45"/>
                    </a:lnTo>
                    <a:lnTo>
                      <a:pt x="399" y="43"/>
                    </a:lnTo>
                    <a:lnTo>
                      <a:pt x="396" y="40"/>
                    </a:lnTo>
                    <a:lnTo>
                      <a:pt x="394" y="33"/>
                    </a:lnTo>
                    <a:lnTo>
                      <a:pt x="397" y="23"/>
                    </a:lnTo>
                    <a:lnTo>
                      <a:pt x="397" y="17"/>
                    </a:lnTo>
                    <a:lnTo>
                      <a:pt x="399" y="10"/>
                    </a:lnTo>
                    <a:lnTo>
                      <a:pt x="397" y="8"/>
                    </a:lnTo>
                    <a:lnTo>
                      <a:pt x="399" y="5"/>
                    </a:lnTo>
                    <a:lnTo>
                      <a:pt x="397" y="3"/>
                    </a:lnTo>
                    <a:lnTo>
                      <a:pt x="391" y="5"/>
                    </a:lnTo>
                    <a:lnTo>
                      <a:pt x="387" y="3"/>
                    </a:lnTo>
                    <a:lnTo>
                      <a:pt x="377" y="7"/>
                    </a:lnTo>
                    <a:lnTo>
                      <a:pt x="371" y="2"/>
                    </a:lnTo>
                    <a:lnTo>
                      <a:pt x="364" y="0"/>
                    </a:lnTo>
                    <a:lnTo>
                      <a:pt x="364" y="2"/>
                    </a:lnTo>
                    <a:lnTo>
                      <a:pt x="361" y="7"/>
                    </a:lnTo>
                    <a:lnTo>
                      <a:pt x="352" y="5"/>
                    </a:lnTo>
                    <a:lnTo>
                      <a:pt x="351" y="2"/>
                    </a:lnTo>
                    <a:lnTo>
                      <a:pt x="347" y="0"/>
                    </a:lnTo>
                    <a:lnTo>
                      <a:pt x="342" y="0"/>
                    </a:lnTo>
                    <a:lnTo>
                      <a:pt x="342" y="3"/>
                    </a:lnTo>
                    <a:lnTo>
                      <a:pt x="337" y="5"/>
                    </a:lnTo>
                    <a:lnTo>
                      <a:pt x="334" y="8"/>
                    </a:lnTo>
                    <a:lnTo>
                      <a:pt x="331" y="7"/>
                    </a:lnTo>
                    <a:lnTo>
                      <a:pt x="327" y="7"/>
                    </a:lnTo>
                    <a:lnTo>
                      <a:pt x="322" y="10"/>
                    </a:lnTo>
                    <a:lnTo>
                      <a:pt x="317" y="10"/>
                    </a:lnTo>
                    <a:lnTo>
                      <a:pt x="314" y="5"/>
                    </a:lnTo>
                    <a:lnTo>
                      <a:pt x="307" y="5"/>
                    </a:lnTo>
                    <a:lnTo>
                      <a:pt x="304" y="5"/>
                    </a:lnTo>
                    <a:lnTo>
                      <a:pt x="298" y="5"/>
                    </a:lnTo>
                    <a:lnTo>
                      <a:pt x="293" y="5"/>
                    </a:lnTo>
                    <a:lnTo>
                      <a:pt x="291" y="5"/>
                    </a:lnTo>
                    <a:lnTo>
                      <a:pt x="286" y="3"/>
                    </a:lnTo>
                    <a:lnTo>
                      <a:pt x="283" y="5"/>
                    </a:lnTo>
                    <a:lnTo>
                      <a:pt x="281" y="8"/>
                    </a:lnTo>
                    <a:lnTo>
                      <a:pt x="276" y="8"/>
                    </a:lnTo>
                    <a:lnTo>
                      <a:pt x="271" y="7"/>
                    </a:lnTo>
                    <a:lnTo>
                      <a:pt x="264" y="13"/>
                    </a:lnTo>
                    <a:lnTo>
                      <a:pt x="261" y="13"/>
                    </a:lnTo>
                    <a:lnTo>
                      <a:pt x="256" y="10"/>
                    </a:lnTo>
                    <a:lnTo>
                      <a:pt x="251" y="12"/>
                    </a:lnTo>
                    <a:lnTo>
                      <a:pt x="241" y="12"/>
                    </a:lnTo>
                    <a:lnTo>
                      <a:pt x="236" y="12"/>
                    </a:lnTo>
                    <a:lnTo>
                      <a:pt x="224" y="20"/>
                    </a:lnTo>
                    <a:lnTo>
                      <a:pt x="218" y="20"/>
                    </a:lnTo>
                    <a:lnTo>
                      <a:pt x="214" y="20"/>
                    </a:lnTo>
                    <a:lnTo>
                      <a:pt x="208" y="23"/>
                    </a:lnTo>
                    <a:lnTo>
                      <a:pt x="208" y="27"/>
                    </a:lnTo>
                    <a:lnTo>
                      <a:pt x="205" y="30"/>
                    </a:lnTo>
                    <a:lnTo>
                      <a:pt x="203" y="30"/>
                    </a:lnTo>
                    <a:lnTo>
                      <a:pt x="201" y="28"/>
                    </a:lnTo>
                    <a:lnTo>
                      <a:pt x="198" y="28"/>
                    </a:lnTo>
                    <a:lnTo>
                      <a:pt x="195" y="30"/>
                    </a:lnTo>
                    <a:lnTo>
                      <a:pt x="193" y="33"/>
                    </a:lnTo>
                    <a:lnTo>
                      <a:pt x="186" y="33"/>
                    </a:lnTo>
                    <a:lnTo>
                      <a:pt x="181" y="35"/>
                    </a:lnTo>
                    <a:lnTo>
                      <a:pt x="178" y="38"/>
                    </a:lnTo>
                    <a:lnTo>
                      <a:pt x="176" y="40"/>
                    </a:lnTo>
                    <a:lnTo>
                      <a:pt x="173" y="45"/>
                    </a:lnTo>
                    <a:lnTo>
                      <a:pt x="165" y="47"/>
                    </a:lnTo>
                    <a:lnTo>
                      <a:pt x="158" y="48"/>
                    </a:lnTo>
                    <a:lnTo>
                      <a:pt x="160" y="50"/>
                    </a:lnTo>
                    <a:lnTo>
                      <a:pt x="161" y="53"/>
                    </a:lnTo>
                    <a:lnTo>
                      <a:pt x="165" y="57"/>
                    </a:lnTo>
                    <a:lnTo>
                      <a:pt x="165" y="60"/>
                    </a:lnTo>
                    <a:lnTo>
                      <a:pt x="165" y="62"/>
                    </a:lnTo>
                    <a:lnTo>
                      <a:pt x="166" y="68"/>
                    </a:lnTo>
                    <a:lnTo>
                      <a:pt x="166" y="77"/>
                    </a:lnTo>
                    <a:lnTo>
                      <a:pt x="166" y="80"/>
                    </a:lnTo>
                    <a:lnTo>
                      <a:pt x="168" y="96"/>
                    </a:lnTo>
                    <a:lnTo>
                      <a:pt x="171" y="103"/>
                    </a:lnTo>
                    <a:lnTo>
                      <a:pt x="173" y="108"/>
                    </a:lnTo>
                    <a:lnTo>
                      <a:pt x="176" y="108"/>
                    </a:lnTo>
                    <a:lnTo>
                      <a:pt x="180" y="110"/>
                    </a:lnTo>
                    <a:lnTo>
                      <a:pt x="181" y="110"/>
                    </a:lnTo>
                    <a:lnTo>
                      <a:pt x="185" y="111"/>
                    </a:lnTo>
                    <a:lnTo>
                      <a:pt x="181" y="118"/>
                    </a:lnTo>
                    <a:lnTo>
                      <a:pt x="181" y="120"/>
                    </a:lnTo>
                    <a:lnTo>
                      <a:pt x="178" y="123"/>
                    </a:lnTo>
                    <a:lnTo>
                      <a:pt x="150" y="123"/>
                    </a:lnTo>
                    <a:lnTo>
                      <a:pt x="145" y="125"/>
                    </a:lnTo>
                    <a:lnTo>
                      <a:pt x="138" y="133"/>
                    </a:lnTo>
                    <a:lnTo>
                      <a:pt x="133" y="136"/>
                    </a:lnTo>
                    <a:lnTo>
                      <a:pt x="131" y="141"/>
                    </a:lnTo>
                    <a:lnTo>
                      <a:pt x="131" y="150"/>
                    </a:lnTo>
                    <a:lnTo>
                      <a:pt x="130" y="153"/>
                    </a:lnTo>
                    <a:lnTo>
                      <a:pt x="113" y="163"/>
                    </a:lnTo>
                    <a:lnTo>
                      <a:pt x="87" y="178"/>
                    </a:lnTo>
                    <a:lnTo>
                      <a:pt x="67" y="188"/>
                    </a:lnTo>
                    <a:lnTo>
                      <a:pt x="57" y="189"/>
                    </a:lnTo>
                    <a:lnTo>
                      <a:pt x="48" y="189"/>
                    </a:lnTo>
                    <a:lnTo>
                      <a:pt x="43" y="191"/>
                    </a:lnTo>
                    <a:lnTo>
                      <a:pt x="37" y="191"/>
                    </a:lnTo>
                    <a:lnTo>
                      <a:pt x="23" y="193"/>
                    </a:lnTo>
                    <a:lnTo>
                      <a:pt x="17" y="198"/>
                    </a:lnTo>
                    <a:lnTo>
                      <a:pt x="12" y="203"/>
                    </a:lnTo>
                    <a:lnTo>
                      <a:pt x="0" y="211"/>
                    </a:lnTo>
                    <a:lnTo>
                      <a:pt x="0" y="229"/>
                    </a:lnTo>
                    <a:lnTo>
                      <a:pt x="0" y="229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88" y="289"/>
                    </a:lnTo>
                    <a:lnTo>
                      <a:pt x="88" y="289"/>
                    </a:lnTo>
                    <a:lnTo>
                      <a:pt x="246" y="384"/>
                    </a:lnTo>
                    <a:lnTo>
                      <a:pt x="249" y="394"/>
                    </a:lnTo>
                    <a:lnTo>
                      <a:pt x="254" y="399"/>
                    </a:lnTo>
                    <a:lnTo>
                      <a:pt x="264" y="399"/>
                    </a:lnTo>
                    <a:lnTo>
                      <a:pt x="271" y="400"/>
                    </a:lnTo>
                    <a:lnTo>
                      <a:pt x="274" y="405"/>
                    </a:lnTo>
                    <a:lnTo>
                      <a:pt x="281" y="407"/>
                    </a:lnTo>
                    <a:lnTo>
                      <a:pt x="286" y="410"/>
                    </a:lnTo>
                    <a:lnTo>
                      <a:pt x="286" y="414"/>
                    </a:lnTo>
                    <a:lnTo>
                      <a:pt x="283" y="420"/>
                    </a:lnTo>
                    <a:lnTo>
                      <a:pt x="284" y="424"/>
                    </a:lnTo>
                    <a:lnTo>
                      <a:pt x="291" y="425"/>
                    </a:lnTo>
                    <a:lnTo>
                      <a:pt x="301" y="424"/>
                    </a:lnTo>
                    <a:lnTo>
                      <a:pt x="311" y="422"/>
                    </a:lnTo>
                    <a:lnTo>
                      <a:pt x="311" y="422"/>
                    </a:lnTo>
                    <a:lnTo>
                      <a:pt x="311" y="422"/>
                    </a:lnTo>
                    <a:lnTo>
                      <a:pt x="347" y="414"/>
                    </a:lnTo>
                    <a:lnTo>
                      <a:pt x="377" y="389"/>
                    </a:lnTo>
                    <a:lnTo>
                      <a:pt x="487" y="327"/>
                    </a:lnTo>
                    <a:lnTo>
                      <a:pt x="487" y="327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2" name="Freeform 103">
                <a:extLst>
                  <a:ext uri="{FF2B5EF4-FFF2-40B4-BE49-F238E27FC236}">
                    <a16:creationId xmlns:a16="http://schemas.microsoft.com/office/drawing/2014/main" xmlns="" id="{3E7F441A-873F-4461-98E5-3943A62DEB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5547" y="2843265"/>
                <a:ext cx="150905" cy="103759"/>
              </a:xfrm>
              <a:custGeom>
                <a:avLst/>
                <a:gdLst/>
                <a:ahLst/>
                <a:cxnLst>
                  <a:cxn ang="0">
                    <a:pos x="98" y="183"/>
                  </a:cxn>
                  <a:cxn ang="0">
                    <a:pos x="115" y="170"/>
                  </a:cxn>
                  <a:cxn ang="0">
                    <a:pos x="135" y="163"/>
                  </a:cxn>
                  <a:cxn ang="0">
                    <a:pos x="146" y="161"/>
                  </a:cxn>
                  <a:cxn ang="0">
                    <a:pos x="165" y="160"/>
                  </a:cxn>
                  <a:cxn ang="0">
                    <a:pos x="211" y="135"/>
                  </a:cxn>
                  <a:cxn ang="0">
                    <a:pos x="229" y="122"/>
                  </a:cxn>
                  <a:cxn ang="0">
                    <a:pos x="231" y="108"/>
                  </a:cxn>
                  <a:cxn ang="0">
                    <a:pos x="243" y="97"/>
                  </a:cxn>
                  <a:cxn ang="0">
                    <a:pos x="276" y="95"/>
                  </a:cxn>
                  <a:cxn ang="0">
                    <a:pos x="279" y="90"/>
                  </a:cxn>
                  <a:cxn ang="0">
                    <a:pos x="279" y="82"/>
                  </a:cxn>
                  <a:cxn ang="0">
                    <a:pos x="274" y="80"/>
                  </a:cxn>
                  <a:cxn ang="0">
                    <a:pos x="269" y="75"/>
                  </a:cxn>
                  <a:cxn ang="0">
                    <a:pos x="264" y="52"/>
                  </a:cxn>
                  <a:cxn ang="0">
                    <a:pos x="264" y="40"/>
                  </a:cxn>
                  <a:cxn ang="0">
                    <a:pos x="263" y="32"/>
                  </a:cxn>
                  <a:cxn ang="0">
                    <a:pos x="259" y="25"/>
                  </a:cxn>
                  <a:cxn ang="0">
                    <a:pos x="256" y="20"/>
                  </a:cxn>
                  <a:cxn ang="0">
                    <a:pos x="239" y="19"/>
                  </a:cxn>
                  <a:cxn ang="0">
                    <a:pos x="234" y="12"/>
                  </a:cxn>
                  <a:cxn ang="0">
                    <a:pos x="233" y="12"/>
                  </a:cxn>
                  <a:cxn ang="0">
                    <a:pos x="221" y="17"/>
                  </a:cxn>
                  <a:cxn ang="0">
                    <a:pos x="209" y="15"/>
                  </a:cxn>
                  <a:cxn ang="0">
                    <a:pos x="196" y="19"/>
                  </a:cxn>
                  <a:cxn ang="0">
                    <a:pos x="185" y="10"/>
                  </a:cxn>
                  <a:cxn ang="0">
                    <a:pos x="181" y="5"/>
                  </a:cxn>
                  <a:cxn ang="0">
                    <a:pos x="181" y="2"/>
                  </a:cxn>
                  <a:cxn ang="0">
                    <a:pos x="176" y="2"/>
                  </a:cxn>
                  <a:cxn ang="0">
                    <a:pos x="170" y="4"/>
                  </a:cxn>
                  <a:cxn ang="0">
                    <a:pos x="165" y="20"/>
                  </a:cxn>
                  <a:cxn ang="0">
                    <a:pos x="158" y="35"/>
                  </a:cxn>
                  <a:cxn ang="0">
                    <a:pos x="143" y="50"/>
                  </a:cxn>
                  <a:cxn ang="0">
                    <a:pos x="136" y="53"/>
                  </a:cxn>
                  <a:cxn ang="0">
                    <a:pos x="120" y="62"/>
                  </a:cxn>
                  <a:cxn ang="0">
                    <a:pos x="108" y="68"/>
                  </a:cxn>
                  <a:cxn ang="0">
                    <a:pos x="98" y="75"/>
                  </a:cxn>
                  <a:cxn ang="0">
                    <a:pos x="92" y="90"/>
                  </a:cxn>
                  <a:cxn ang="0">
                    <a:pos x="82" y="103"/>
                  </a:cxn>
                  <a:cxn ang="0">
                    <a:pos x="75" y="118"/>
                  </a:cxn>
                  <a:cxn ang="0">
                    <a:pos x="75" y="135"/>
                  </a:cxn>
                  <a:cxn ang="0">
                    <a:pos x="80" y="140"/>
                  </a:cxn>
                  <a:cxn ang="0">
                    <a:pos x="63" y="161"/>
                  </a:cxn>
                  <a:cxn ang="0">
                    <a:pos x="55" y="175"/>
                  </a:cxn>
                  <a:cxn ang="0">
                    <a:pos x="30" y="188"/>
                  </a:cxn>
                  <a:cxn ang="0">
                    <a:pos x="0" y="200"/>
                  </a:cxn>
                  <a:cxn ang="0">
                    <a:pos x="98" y="201"/>
                  </a:cxn>
                </a:cxnLst>
                <a:rect l="0" t="0" r="r" b="b"/>
                <a:pathLst>
                  <a:path w="283" h="201">
                    <a:moveTo>
                      <a:pt x="98" y="201"/>
                    </a:moveTo>
                    <a:lnTo>
                      <a:pt x="98" y="183"/>
                    </a:lnTo>
                    <a:lnTo>
                      <a:pt x="110" y="175"/>
                    </a:lnTo>
                    <a:lnTo>
                      <a:pt x="115" y="170"/>
                    </a:lnTo>
                    <a:lnTo>
                      <a:pt x="121" y="165"/>
                    </a:lnTo>
                    <a:lnTo>
                      <a:pt x="135" y="163"/>
                    </a:lnTo>
                    <a:lnTo>
                      <a:pt x="141" y="163"/>
                    </a:lnTo>
                    <a:lnTo>
                      <a:pt x="146" y="161"/>
                    </a:lnTo>
                    <a:lnTo>
                      <a:pt x="155" y="161"/>
                    </a:lnTo>
                    <a:lnTo>
                      <a:pt x="165" y="160"/>
                    </a:lnTo>
                    <a:lnTo>
                      <a:pt x="185" y="150"/>
                    </a:lnTo>
                    <a:lnTo>
                      <a:pt x="211" y="135"/>
                    </a:lnTo>
                    <a:lnTo>
                      <a:pt x="228" y="125"/>
                    </a:lnTo>
                    <a:lnTo>
                      <a:pt x="229" y="122"/>
                    </a:lnTo>
                    <a:lnTo>
                      <a:pt x="229" y="113"/>
                    </a:lnTo>
                    <a:lnTo>
                      <a:pt x="231" y="108"/>
                    </a:lnTo>
                    <a:lnTo>
                      <a:pt x="236" y="105"/>
                    </a:lnTo>
                    <a:lnTo>
                      <a:pt x="243" y="97"/>
                    </a:lnTo>
                    <a:lnTo>
                      <a:pt x="248" y="95"/>
                    </a:lnTo>
                    <a:lnTo>
                      <a:pt x="276" y="95"/>
                    </a:lnTo>
                    <a:lnTo>
                      <a:pt x="279" y="92"/>
                    </a:lnTo>
                    <a:lnTo>
                      <a:pt x="279" y="90"/>
                    </a:lnTo>
                    <a:lnTo>
                      <a:pt x="283" y="83"/>
                    </a:lnTo>
                    <a:lnTo>
                      <a:pt x="279" y="82"/>
                    </a:lnTo>
                    <a:lnTo>
                      <a:pt x="278" y="82"/>
                    </a:lnTo>
                    <a:lnTo>
                      <a:pt x="274" y="80"/>
                    </a:lnTo>
                    <a:lnTo>
                      <a:pt x="271" y="80"/>
                    </a:lnTo>
                    <a:lnTo>
                      <a:pt x="269" y="75"/>
                    </a:lnTo>
                    <a:lnTo>
                      <a:pt x="266" y="68"/>
                    </a:lnTo>
                    <a:lnTo>
                      <a:pt x="264" y="52"/>
                    </a:lnTo>
                    <a:lnTo>
                      <a:pt x="264" y="49"/>
                    </a:lnTo>
                    <a:lnTo>
                      <a:pt x="264" y="40"/>
                    </a:lnTo>
                    <a:lnTo>
                      <a:pt x="263" y="34"/>
                    </a:lnTo>
                    <a:lnTo>
                      <a:pt x="263" y="32"/>
                    </a:lnTo>
                    <a:lnTo>
                      <a:pt x="263" y="29"/>
                    </a:lnTo>
                    <a:lnTo>
                      <a:pt x="259" y="25"/>
                    </a:lnTo>
                    <a:lnTo>
                      <a:pt x="258" y="22"/>
                    </a:lnTo>
                    <a:lnTo>
                      <a:pt x="256" y="20"/>
                    </a:lnTo>
                    <a:lnTo>
                      <a:pt x="253" y="20"/>
                    </a:lnTo>
                    <a:lnTo>
                      <a:pt x="239" y="19"/>
                    </a:lnTo>
                    <a:lnTo>
                      <a:pt x="236" y="15"/>
                    </a:lnTo>
                    <a:lnTo>
                      <a:pt x="234" y="12"/>
                    </a:lnTo>
                    <a:lnTo>
                      <a:pt x="233" y="12"/>
                    </a:lnTo>
                    <a:lnTo>
                      <a:pt x="233" y="12"/>
                    </a:lnTo>
                    <a:lnTo>
                      <a:pt x="228" y="15"/>
                    </a:lnTo>
                    <a:lnTo>
                      <a:pt x="221" y="17"/>
                    </a:lnTo>
                    <a:lnTo>
                      <a:pt x="213" y="15"/>
                    </a:lnTo>
                    <a:lnTo>
                      <a:pt x="209" y="15"/>
                    </a:lnTo>
                    <a:lnTo>
                      <a:pt x="205" y="17"/>
                    </a:lnTo>
                    <a:lnTo>
                      <a:pt x="196" y="19"/>
                    </a:lnTo>
                    <a:lnTo>
                      <a:pt x="191" y="17"/>
                    </a:lnTo>
                    <a:lnTo>
                      <a:pt x="185" y="10"/>
                    </a:lnTo>
                    <a:lnTo>
                      <a:pt x="181" y="9"/>
                    </a:lnTo>
                    <a:lnTo>
                      <a:pt x="181" y="5"/>
                    </a:lnTo>
                    <a:lnTo>
                      <a:pt x="181" y="4"/>
                    </a:lnTo>
                    <a:lnTo>
                      <a:pt x="181" y="2"/>
                    </a:lnTo>
                    <a:lnTo>
                      <a:pt x="180" y="0"/>
                    </a:lnTo>
                    <a:lnTo>
                      <a:pt x="176" y="2"/>
                    </a:lnTo>
                    <a:lnTo>
                      <a:pt x="173" y="4"/>
                    </a:lnTo>
                    <a:lnTo>
                      <a:pt x="170" y="4"/>
                    </a:lnTo>
                    <a:lnTo>
                      <a:pt x="165" y="7"/>
                    </a:lnTo>
                    <a:lnTo>
                      <a:pt x="165" y="20"/>
                    </a:lnTo>
                    <a:lnTo>
                      <a:pt x="160" y="25"/>
                    </a:lnTo>
                    <a:lnTo>
                      <a:pt x="158" y="35"/>
                    </a:lnTo>
                    <a:lnTo>
                      <a:pt x="155" y="40"/>
                    </a:lnTo>
                    <a:lnTo>
                      <a:pt x="143" y="50"/>
                    </a:lnTo>
                    <a:lnTo>
                      <a:pt x="141" y="50"/>
                    </a:lnTo>
                    <a:lnTo>
                      <a:pt x="136" y="53"/>
                    </a:lnTo>
                    <a:lnTo>
                      <a:pt x="126" y="55"/>
                    </a:lnTo>
                    <a:lnTo>
                      <a:pt x="120" y="62"/>
                    </a:lnTo>
                    <a:lnTo>
                      <a:pt x="118" y="62"/>
                    </a:lnTo>
                    <a:lnTo>
                      <a:pt x="108" y="68"/>
                    </a:lnTo>
                    <a:lnTo>
                      <a:pt x="102" y="70"/>
                    </a:lnTo>
                    <a:lnTo>
                      <a:pt x="98" y="75"/>
                    </a:lnTo>
                    <a:lnTo>
                      <a:pt x="88" y="82"/>
                    </a:lnTo>
                    <a:lnTo>
                      <a:pt x="92" y="90"/>
                    </a:lnTo>
                    <a:lnTo>
                      <a:pt x="92" y="95"/>
                    </a:lnTo>
                    <a:lnTo>
                      <a:pt x="82" y="103"/>
                    </a:lnTo>
                    <a:lnTo>
                      <a:pt x="75" y="115"/>
                    </a:lnTo>
                    <a:lnTo>
                      <a:pt x="75" y="118"/>
                    </a:lnTo>
                    <a:lnTo>
                      <a:pt x="78" y="127"/>
                    </a:lnTo>
                    <a:lnTo>
                      <a:pt x="75" y="135"/>
                    </a:lnTo>
                    <a:lnTo>
                      <a:pt x="78" y="137"/>
                    </a:lnTo>
                    <a:lnTo>
                      <a:pt x="80" y="140"/>
                    </a:lnTo>
                    <a:lnTo>
                      <a:pt x="78" y="147"/>
                    </a:lnTo>
                    <a:lnTo>
                      <a:pt x="63" y="161"/>
                    </a:lnTo>
                    <a:lnTo>
                      <a:pt x="62" y="168"/>
                    </a:lnTo>
                    <a:lnTo>
                      <a:pt x="55" y="175"/>
                    </a:lnTo>
                    <a:lnTo>
                      <a:pt x="47" y="175"/>
                    </a:lnTo>
                    <a:lnTo>
                      <a:pt x="30" y="188"/>
                    </a:lnTo>
                    <a:lnTo>
                      <a:pt x="7" y="193"/>
                    </a:lnTo>
                    <a:lnTo>
                      <a:pt x="0" y="200"/>
                    </a:lnTo>
                    <a:lnTo>
                      <a:pt x="98" y="201"/>
                    </a:lnTo>
                    <a:lnTo>
                      <a:pt x="98" y="201"/>
                    </a:lnTo>
                    <a:lnTo>
                      <a:pt x="98" y="20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3" name="Freeform 104">
                <a:extLst>
                  <a:ext uri="{FF2B5EF4-FFF2-40B4-BE49-F238E27FC236}">
                    <a16:creationId xmlns:a16="http://schemas.microsoft.com/office/drawing/2014/main" xmlns="" id="{65E927C3-F8EF-4BE7-9B8F-59F55D89BD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035" y="2945987"/>
                <a:ext cx="105954" cy="75744"/>
              </a:xfrm>
              <a:custGeom>
                <a:avLst/>
                <a:gdLst/>
                <a:ahLst/>
                <a:cxnLst>
                  <a:cxn ang="0">
                    <a:pos x="197" y="8"/>
                  </a:cxn>
                  <a:cxn ang="0">
                    <a:pos x="197" y="1"/>
                  </a:cxn>
                  <a:cxn ang="0">
                    <a:pos x="99" y="0"/>
                  </a:cxn>
                  <a:cxn ang="0">
                    <a:pos x="91" y="11"/>
                  </a:cxn>
                  <a:cxn ang="0">
                    <a:pos x="91" y="21"/>
                  </a:cxn>
                  <a:cxn ang="0">
                    <a:pos x="86" y="21"/>
                  </a:cxn>
                  <a:cxn ang="0">
                    <a:pos x="69" y="28"/>
                  </a:cxn>
                  <a:cxn ang="0">
                    <a:pos x="68" y="33"/>
                  </a:cxn>
                  <a:cxn ang="0">
                    <a:pos x="61" y="36"/>
                  </a:cxn>
                  <a:cxn ang="0">
                    <a:pos x="63" y="41"/>
                  </a:cxn>
                  <a:cxn ang="0">
                    <a:pos x="48" y="61"/>
                  </a:cxn>
                  <a:cxn ang="0">
                    <a:pos x="48" y="68"/>
                  </a:cxn>
                  <a:cxn ang="0">
                    <a:pos x="36" y="78"/>
                  </a:cxn>
                  <a:cxn ang="0">
                    <a:pos x="33" y="79"/>
                  </a:cxn>
                  <a:cxn ang="0">
                    <a:pos x="26" y="91"/>
                  </a:cxn>
                  <a:cxn ang="0">
                    <a:pos x="26" y="94"/>
                  </a:cxn>
                  <a:cxn ang="0">
                    <a:pos x="18" y="106"/>
                  </a:cxn>
                  <a:cxn ang="0">
                    <a:pos x="16" y="108"/>
                  </a:cxn>
                  <a:cxn ang="0">
                    <a:pos x="19" y="109"/>
                  </a:cxn>
                  <a:cxn ang="0">
                    <a:pos x="16" y="111"/>
                  </a:cxn>
                  <a:cxn ang="0">
                    <a:pos x="8" y="124"/>
                  </a:cxn>
                  <a:cxn ang="0">
                    <a:pos x="5" y="124"/>
                  </a:cxn>
                  <a:cxn ang="0">
                    <a:pos x="1" y="128"/>
                  </a:cxn>
                  <a:cxn ang="0">
                    <a:pos x="1" y="134"/>
                  </a:cxn>
                  <a:cxn ang="0">
                    <a:pos x="0" y="138"/>
                  </a:cxn>
                  <a:cxn ang="0">
                    <a:pos x="0" y="146"/>
                  </a:cxn>
                  <a:cxn ang="0">
                    <a:pos x="96" y="144"/>
                  </a:cxn>
                  <a:cxn ang="0">
                    <a:pos x="96" y="104"/>
                  </a:cxn>
                  <a:cxn ang="0">
                    <a:pos x="99" y="99"/>
                  </a:cxn>
                  <a:cxn ang="0">
                    <a:pos x="104" y="96"/>
                  </a:cxn>
                  <a:cxn ang="0">
                    <a:pos x="109" y="94"/>
                  </a:cxn>
                  <a:cxn ang="0">
                    <a:pos x="119" y="94"/>
                  </a:cxn>
                  <a:cxn ang="0">
                    <a:pos x="119" y="36"/>
                  </a:cxn>
                  <a:cxn ang="0">
                    <a:pos x="196" y="38"/>
                  </a:cxn>
                  <a:cxn ang="0">
                    <a:pos x="197" y="8"/>
                  </a:cxn>
                  <a:cxn ang="0">
                    <a:pos x="197" y="8"/>
                  </a:cxn>
                </a:cxnLst>
                <a:rect l="0" t="0" r="r" b="b"/>
                <a:pathLst>
                  <a:path w="197" h="146">
                    <a:moveTo>
                      <a:pt x="197" y="8"/>
                    </a:moveTo>
                    <a:lnTo>
                      <a:pt x="197" y="1"/>
                    </a:lnTo>
                    <a:lnTo>
                      <a:pt x="99" y="0"/>
                    </a:lnTo>
                    <a:lnTo>
                      <a:pt x="91" y="11"/>
                    </a:lnTo>
                    <a:lnTo>
                      <a:pt x="91" y="21"/>
                    </a:lnTo>
                    <a:lnTo>
                      <a:pt x="86" y="21"/>
                    </a:lnTo>
                    <a:lnTo>
                      <a:pt x="69" y="28"/>
                    </a:lnTo>
                    <a:lnTo>
                      <a:pt x="68" y="33"/>
                    </a:lnTo>
                    <a:lnTo>
                      <a:pt x="61" y="36"/>
                    </a:lnTo>
                    <a:lnTo>
                      <a:pt x="63" y="41"/>
                    </a:lnTo>
                    <a:lnTo>
                      <a:pt x="48" y="61"/>
                    </a:lnTo>
                    <a:lnTo>
                      <a:pt x="48" y="68"/>
                    </a:lnTo>
                    <a:lnTo>
                      <a:pt x="36" y="78"/>
                    </a:lnTo>
                    <a:lnTo>
                      <a:pt x="33" y="79"/>
                    </a:lnTo>
                    <a:lnTo>
                      <a:pt x="26" y="91"/>
                    </a:lnTo>
                    <a:lnTo>
                      <a:pt x="26" y="94"/>
                    </a:lnTo>
                    <a:lnTo>
                      <a:pt x="18" y="106"/>
                    </a:lnTo>
                    <a:lnTo>
                      <a:pt x="16" y="108"/>
                    </a:lnTo>
                    <a:lnTo>
                      <a:pt x="19" y="109"/>
                    </a:lnTo>
                    <a:lnTo>
                      <a:pt x="16" y="111"/>
                    </a:lnTo>
                    <a:lnTo>
                      <a:pt x="8" y="124"/>
                    </a:lnTo>
                    <a:lnTo>
                      <a:pt x="5" y="124"/>
                    </a:lnTo>
                    <a:lnTo>
                      <a:pt x="1" y="128"/>
                    </a:lnTo>
                    <a:lnTo>
                      <a:pt x="1" y="134"/>
                    </a:lnTo>
                    <a:lnTo>
                      <a:pt x="0" y="138"/>
                    </a:lnTo>
                    <a:lnTo>
                      <a:pt x="0" y="146"/>
                    </a:lnTo>
                    <a:lnTo>
                      <a:pt x="96" y="144"/>
                    </a:lnTo>
                    <a:lnTo>
                      <a:pt x="96" y="104"/>
                    </a:lnTo>
                    <a:lnTo>
                      <a:pt x="99" y="99"/>
                    </a:lnTo>
                    <a:lnTo>
                      <a:pt x="104" y="96"/>
                    </a:lnTo>
                    <a:lnTo>
                      <a:pt x="109" y="94"/>
                    </a:lnTo>
                    <a:lnTo>
                      <a:pt x="119" y="94"/>
                    </a:lnTo>
                    <a:lnTo>
                      <a:pt x="119" y="36"/>
                    </a:lnTo>
                    <a:lnTo>
                      <a:pt x="196" y="38"/>
                    </a:lnTo>
                    <a:lnTo>
                      <a:pt x="197" y="8"/>
                    </a:lnTo>
                    <a:lnTo>
                      <a:pt x="197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4" name="Freeform 105">
                <a:extLst>
                  <a:ext uri="{FF2B5EF4-FFF2-40B4-BE49-F238E27FC236}">
                    <a16:creationId xmlns:a16="http://schemas.microsoft.com/office/drawing/2014/main" xmlns="" id="{D9B3B726-2147-4E6C-8558-A7192C0DA4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0965" y="2950137"/>
                <a:ext cx="154116" cy="148375"/>
              </a:xfrm>
              <a:custGeom>
                <a:avLst/>
                <a:gdLst/>
                <a:ahLst/>
                <a:cxnLst>
                  <a:cxn ang="0">
                    <a:pos x="98" y="136"/>
                  </a:cxn>
                  <a:cxn ang="0">
                    <a:pos x="101" y="91"/>
                  </a:cxn>
                  <a:cxn ang="0">
                    <a:pos x="111" y="86"/>
                  </a:cxn>
                  <a:cxn ang="0">
                    <a:pos x="121" y="28"/>
                  </a:cxn>
                  <a:cxn ang="0">
                    <a:pos x="199" y="0"/>
                  </a:cxn>
                  <a:cxn ang="0">
                    <a:pos x="287" y="53"/>
                  </a:cxn>
                  <a:cxn ang="0">
                    <a:pos x="257" y="53"/>
                  </a:cxn>
                  <a:cxn ang="0">
                    <a:pos x="284" y="251"/>
                  </a:cxn>
                  <a:cxn ang="0">
                    <a:pos x="189" y="271"/>
                  </a:cxn>
                  <a:cxn ang="0">
                    <a:pos x="184" y="266"/>
                  </a:cxn>
                  <a:cxn ang="0">
                    <a:pos x="178" y="271"/>
                  </a:cxn>
                  <a:cxn ang="0">
                    <a:pos x="174" y="261"/>
                  </a:cxn>
                  <a:cxn ang="0">
                    <a:pos x="156" y="264"/>
                  </a:cxn>
                  <a:cxn ang="0">
                    <a:pos x="148" y="274"/>
                  </a:cxn>
                  <a:cxn ang="0">
                    <a:pos x="143" y="261"/>
                  </a:cxn>
                  <a:cxn ang="0">
                    <a:pos x="129" y="262"/>
                  </a:cxn>
                  <a:cxn ang="0">
                    <a:pos x="129" y="274"/>
                  </a:cxn>
                  <a:cxn ang="0">
                    <a:pos x="119" y="281"/>
                  </a:cxn>
                  <a:cxn ang="0">
                    <a:pos x="114" y="284"/>
                  </a:cxn>
                  <a:cxn ang="0">
                    <a:pos x="106" y="277"/>
                  </a:cxn>
                  <a:cxn ang="0">
                    <a:pos x="101" y="271"/>
                  </a:cxn>
                  <a:cxn ang="0">
                    <a:pos x="95" y="266"/>
                  </a:cxn>
                  <a:cxn ang="0">
                    <a:pos x="90" y="256"/>
                  </a:cxn>
                  <a:cxn ang="0">
                    <a:pos x="83" y="254"/>
                  </a:cxn>
                  <a:cxn ang="0">
                    <a:pos x="78" y="256"/>
                  </a:cxn>
                  <a:cxn ang="0">
                    <a:pos x="75" y="252"/>
                  </a:cxn>
                  <a:cxn ang="0">
                    <a:pos x="63" y="244"/>
                  </a:cxn>
                  <a:cxn ang="0">
                    <a:pos x="46" y="241"/>
                  </a:cxn>
                  <a:cxn ang="0">
                    <a:pos x="21" y="247"/>
                  </a:cxn>
                  <a:cxn ang="0">
                    <a:pos x="13" y="252"/>
                  </a:cxn>
                  <a:cxn ang="0">
                    <a:pos x="10" y="246"/>
                  </a:cxn>
                  <a:cxn ang="0">
                    <a:pos x="20" y="224"/>
                  </a:cxn>
                  <a:cxn ang="0">
                    <a:pos x="16" y="186"/>
                  </a:cxn>
                  <a:cxn ang="0">
                    <a:pos x="13" y="174"/>
                  </a:cxn>
                  <a:cxn ang="0">
                    <a:pos x="18" y="168"/>
                  </a:cxn>
                  <a:cxn ang="0">
                    <a:pos x="18" y="159"/>
                  </a:cxn>
                  <a:cxn ang="0">
                    <a:pos x="10" y="153"/>
                  </a:cxn>
                  <a:cxn ang="0">
                    <a:pos x="5" y="146"/>
                  </a:cxn>
                  <a:cxn ang="0">
                    <a:pos x="0" y="143"/>
                  </a:cxn>
                  <a:cxn ang="0">
                    <a:pos x="2" y="138"/>
                  </a:cxn>
                </a:cxnLst>
                <a:rect l="0" t="0" r="r" b="b"/>
                <a:pathLst>
                  <a:path w="287" h="284">
                    <a:moveTo>
                      <a:pt x="2" y="138"/>
                    </a:moveTo>
                    <a:lnTo>
                      <a:pt x="98" y="136"/>
                    </a:lnTo>
                    <a:lnTo>
                      <a:pt x="98" y="96"/>
                    </a:lnTo>
                    <a:lnTo>
                      <a:pt x="101" y="91"/>
                    </a:lnTo>
                    <a:lnTo>
                      <a:pt x="106" y="88"/>
                    </a:lnTo>
                    <a:lnTo>
                      <a:pt x="111" y="86"/>
                    </a:lnTo>
                    <a:lnTo>
                      <a:pt x="121" y="86"/>
                    </a:lnTo>
                    <a:lnTo>
                      <a:pt x="121" y="28"/>
                    </a:lnTo>
                    <a:lnTo>
                      <a:pt x="198" y="30"/>
                    </a:lnTo>
                    <a:lnTo>
                      <a:pt x="199" y="0"/>
                    </a:lnTo>
                    <a:lnTo>
                      <a:pt x="287" y="53"/>
                    </a:lnTo>
                    <a:lnTo>
                      <a:pt x="287" y="53"/>
                    </a:lnTo>
                    <a:lnTo>
                      <a:pt x="287" y="53"/>
                    </a:lnTo>
                    <a:lnTo>
                      <a:pt x="257" y="53"/>
                    </a:lnTo>
                    <a:lnTo>
                      <a:pt x="276" y="246"/>
                    </a:lnTo>
                    <a:lnTo>
                      <a:pt x="284" y="251"/>
                    </a:lnTo>
                    <a:lnTo>
                      <a:pt x="276" y="271"/>
                    </a:lnTo>
                    <a:lnTo>
                      <a:pt x="189" y="271"/>
                    </a:lnTo>
                    <a:lnTo>
                      <a:pt x="188" y="269"/>
                    </a:lnTo>
                    <a:lnTo>
                      <a:pt x="184" y="266"/>
                    </a:lnTo>
                    <a:lnTo>
                      <a:pt x="181" y="266"/>
                    </a:lnTo>
                    <a:lnTo>
                      <a:pt x="178" y="271"/>
                    </a:lnTo>
                    <a:lnTo>
                      <a:pt x="174" y="267"/>
                    </a:lnTo>
                    <a:lnTo>
                      <a:pt x="174" y="261"/>
                    </a:lnTo>
                    <a:lnTo>
                      <a:pt x="168" y="259"/>
                    </a:lnTo>
                    <a:lnTo>
                      <a:pt x="156" y="264"/>
                    </a:lnTo>
                    <a:lnTo>
                      <a:pt x="149" y="274"/>
                    </a:lnTo>
                    <a:lnTo>
                      <a:pt x="148" y="274"/>
                    </a:lnTo>
                    <a:lnTo>
                      <a:pt x="143" y="266"/>
                    </a:lnTo>
                    <a:lnTo>
                      <a:pt x="143" y="261"/>
                    </a:lnTo>
                    <a:lnTo>
                      <a:pt x="138" y="261"/>
                    </a:lnTo>
                    <a:lnTo>
                      <a:pt x="129" y="262"/>
                    </a:lnTo>
                    <a:lnTo>
                      <a:pt x="129" y="271"/>
                    </a:lnTo>
                    <a:lnTo>
                      <a:pt x="129" y="274"/>
                    </a:lnTo>
                    <a:lnTo>
                      <a:pt x="128" y="281"/>
                    </a:lnTo>
                    <a:lnTo>
                      <a:pt x="119" y="281"/>
                    </a:lnTo>
                    <a:lnTo>
                      <a:pt x="114" y="284"/>
                    </a:lnTo>
                    <a:lnTo>
                      <a:pt x="114" y="284"/>
                    </a:lnTo>
                    <a:lnTo>
                      <a:pt x="113" y="281"/>
                    </a:lnTo>
                    <a:lnTo>
                      <a:pt x="106" y="277"/>
                    </a:lnTo>
                    <a:lnTo>
                      <a:pt x="101" y="276"/>
                    </a:lnTo>
                    <a:lnTo>
                      <a:pt x="101" y="271"/>
                    </a:lnTo>
                    <a:lnTo>
                      <a:pt x="95" y="271"/>
                    </a:lnTo>
                    <a:lnTo>
                      <a:pt x="95" y="266"/>
                    </a:lnTo>
                    <a:lnTo>
                      <a:pt x="90" y="261"/>
                    </a:lnTo>
                    <a:lnTo>
                      <a:pt x="90" y="256"/>
                    </a:lnTo>
                    <a:lnTo>
                      <a:pt x="88" y="254"/>
                    </a:lnTo>
                    <a:lnTo>
                      <a:pt x="83" y="254"/>
                    </a:lnTo>
                    <a:lnTo>
                      <a:pt x="81" y="254"/>
                    </a:lnTo>
                    <a:lnTo>
                      <a:pt x="78" y="256"/>
                    </a:lnTo>
                    <a:lnTo>
                      <a:pt x="75" y="254"/>
                    </a:lnTo>
                    <a:lnTo>
                      <a:pt x="75" y="252"/>
                    </a:lnTo>
                    <a:lnTo>
                      <a:pt x="70" y="246"/>
                    </a:lnTo>
                    <a:lnTo>
                      <a:pt x="63" y="244"/>
                    </a:lnTo>
                    <a:lnTo>
                      <a:pt x="51" y="241"/>
                    </a:lnTo>
                    <a:lnTo>
                      <a:pt x="46" y="241"/>
                    </a:lnTo>
                    <a:lnTo>
                      <a:pt x="35" y="246"/>
                    </a:lnTo>
                    <a:lnTo>
                      <a:pt x="21" y="247"/>
                    </a:lnTo>
                    <a:lnTo>
                      <a:pt x="16" y="252"/>
                    </a:lnTo>
                    <a:lnTo>
                      <a:pt x="13" y="252"/>
                    </a:lnTo>
                    <a:lnTo>
                      <a:pt x="8" y="254"/>
                    </a:lnTo>
                    <a:lnTo>
                      <a:pt x="10" y="246"/>
                    </a:lnTo>
                    <a:lnTo>
                      <a:pt x="15" y="233"/>
                    </a:lnTo>
                    <a:lnTo>
                      <a:pt x="20" y="224"/>
                    </a:lnTo>
                    <a:lnTo>
                      <a:pt x="21" y="209"/>
                    </a:lnTo>
                    <a:lnTo>
                      <a:pt x="16" y="186"/>
                    </a:lnTo>
                    <a:lnTo>
                      <a:pt x="10" y="176"/>
                    </a:lnTo>
                    <a:lnTo>
                      <a:pt x="13" y="174"/>
                    </a:lnTo>
                    <a:lnTo>
                      <a:pt x="16" y="174"/>
                    </a:lnTo>
                    <a:lnTo>
                      <a:pt x="18" y="168"/>
                    </a:lnTo>
                    <a:lnTo>
                      <a:pt x="16" y="163"/>
                    </a:lnTo>
                    <a:lnTo>
                      <a:pt x="18" y="159"/>
                    </a:lnTo>
                    <a:lnTo>
                      <a:pt x="11" y="151"/>
                    </a:lnTo>
                    <a:lnTo>
                      <a:pt x="10" y="153"/>
                    </a:lnTo>
                    <a:lnTo>
                      <a:pt x="7" y="151"/>
                    </a:lnTo>
                    <a:lnTo>
                      <a:pt x="5" y="146"/>
                    </a:lnTo>
                    <a:lnTo>
                      <a:pt x="0" y="151"/>
                    </a:lnTo>
                    <a:lnTo>
                      <a:pt x="0" y="143"/>
                    </a:lnTo>
                    <a:lnTo>
                      <a:pt x="2" y="138"/>
                    </a:lnTo>
                    <a:lnTo>
                      <a:pt x="2" y="13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5" name="Freeform 106">
                <a:extLst>
                  <a:ext uri="{FF2B5EF4-FFF2-40B4-BE49-F238E27FC236}">
                    <a16:creationId xmlns:a16="http://schemas.microsoft.com/office/drawing/2014/main" xmlns="" id="{AAD1EE9E-15CC-470F-8765-9334759B5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968" y="2978152"/>
                <a:ext cx="211909" cy="172240"/>
              </a:xfrm>
              <a:custGeom>
                <a:avLst/>
                <a:gdLst/>
                <a:ahLst/>
                <a:cxnLst>
                  <a:cxn ang="0">
                    <a:pos x="14" y="228"/>
                  </a:cxn>
                  <a:cxn ang="0">
                    <a:pos x="15" y="209"/>
                  </a:cxn>
                  <a:cxn ang="0">
                    <a:pos x="29" y="213"/>
                  </a:cxn>
                  <a:cxn ang="0">
                    <a:pos x="42" y="211"/>
                  </a:cxn>
                  <a:cxn ang="0">
                    <a:pos x="60" y="214"/>
                  </a:cxn>
                  <a:cxn ang="0">
                    <a:pos x="70" y="213"/>
                  </a:cxn>
                  <a:cxn ang="0">
                    <a:pos x="162" y="218"/>
                  </a:cxn>
                  <a:cxn ang="0">
                    <a:pos x="143" y="0"/>
                  </a:cxn>
                  <a:cxn ang="0">
                    <a:pos x="334" y="105"/>
                  </a:cxn>
                  <a:cxn ang="0">
                    <a:pos x="356" y="111"/>
                  </a:cxn>
                  <a:cxn ang="0">
                    <a:pos x="371" y="121"/>
                  </a:cxn>
                  <a:cxn ang="0">
                    <a:pos x="369" y="135"/>
                  </a:cxn>
                  <a:cxn ang="0">
                    <a:pos x="396" y="133"/>
                  </a:cxn>
                  <a:cxn ang="0">
                    <a:pos x="392" y="194"/>
                  </a:cxn>
                  <a:cxn ang="0">
                    <a:pos x="386" y="209"/>
                  </a:cxn>
                  <a:cxn ang="0">
                    <a:pos x="359" y="219"/>
                  </a:cxn>
                  <a:cxn ang="0">
                    <a:pos x="338" y="223"/>
                  </a:cxn>
                  <a:cxn ang="0">
                    <a:pos x="309" y="228"/>
                  </a:cxn>
                  <a:cxn ang="0">
                    <a:pos x="301" y="226"/>
                  </a:cxn>
                  <a:cxn ang="0">
                    <a:pos x="283" y="224"/>
                  </a:cxn>
                  <a:cxn ang="0">
                    <a:pos x="258" y="234"/>
                  </a:cxn>
                  <a:cxn ang="0">
                    <a:pos x="225" y="256"/>
                  </a:cxn>
                  <a:cxn ang="0">
                    <a:pos x="201" y="259"/>
                  </a:cxn>
                  <a:cxn ang="0">
                    <a:pos x="192" y="271"/>
                  </a:cxn>
                  <a:cxn ang="0">
                    <a:pos x="180" y="292"/>
                  </a:cxn>
                  <a:cxn ang="0">
                    <a:pos x="172" y="304"/>
                  </a:cxn>
                  <a:cxn ang="0">
                    <a:pos x="167" y="316"/>
                  </a:cxn>
                  <a:cxn ang="0">
                    <a:pos x="165" y="326"/>
                  </a:cxn>
                  <a:cxn ang="0">
                    <a:pos x="150" y="327"/>
                  </a:cxn>
                  <a:cxn ang="0">
                    <a:pos x="137" y="326"/>
                  </a:cxn>
                  <a:cxn ang="0">
                    <a:pos x="125" y="329"/>
                  </a:cxn>
                  <a:cxn ang="0">
                    <a:pos x="110" y="331"/>
                  </a:cxn>
                  <a:cxn ang="0">
                    <a:pos x="100" y="326"/>
                  </a:cxn>
                  <a:cxn ang="0">
                    <a:pos x="98" y="316"/>
                  </a:cxn>
                  <a:cxn ang="0">
                    <a:pos x="89" y="319"/>
                  </a:cxn>
                  <a:cxn ang="0">
                    <a:pos x="95" y="306"/>
                  </a:cxn>
                  <a:cxn ang="0">
                    <a:pos x="89" y="296"/>
                  </a:cxn>
                  <a:cxn ang="0">
                    <a:pos x="80" y="286"/>
                  </a:cxn>
                  <a:cxn ang="0">
                    <a:pos x="69" y="286"/>
                  </a:cxn>
                  <a:cxn ang="0">
                    <a:pos x="55" y="292"/>
                  </a:cxn>
                  <a:cxn ang="0">
                    <a:pos x="39" y="292"/>
                  </a:cxn>
                  <a:cxn ang="0">
                    <a:pos x="27" y="292"/>
                  </a:cxn>
                  <a:cxn ang="0">
                    <a:pos x="29" y="286"/>
                  </a:cxn>
                  <a:cxn ang="0">
                    <a:pos x="24" y="276"/>
                  </a:cxn>
                  <a:cxn ang="0">
                    <a:pos x="20" y="268"/>
                  </a:cxn>
                  <a:cxn ang="0">
                    <a:pos x="12" y="263"/>
                  </a:cxn>
                  <a:cxn ang="0">
                    <a:pos x="2" y="249"/>
                  </a:cxn>
                  <a:cxn ang="0">
                    <a:pos x="4" y="234"/>
                  </a:cxn>
                </a:cxnLst>
                <a:rect l="0" t="0" r="r" b="b"/>
                <a:pathLst>
                  <a:path w="396" h="332">
                    <a:moveTo>
                      <a:pt x="0" y="231"/>
                    </a:moveTo>
                    <a:lnTo>
                      <a:pt x="5" y="228"/>
                    </a:lnTo>
                    <a:lnTo>
                      <a:pt x="14" y="228"/>
                    </a:lnTo>
                    <a:lnTo>
                      <a:pt x="15" y="221"/>
                    </a:lnTo>
                    <a:lnTo>
                      <a:pt x="15" y="218"/>
                    </a:lnTo>
                    <a:lnTo>
                      <a:pt x="15" y="209"/>
                    </a:lnTo>
                    <a:lnTo>
                      <a:pt x="24" y="208"/>
                    </a:lnTo>
                    <a:lnTo>
                      <a:pt x="29" y="208"/>
                    </a:lnTo>
                    <a:lnTo>
                      <a:pt x="29" y="213"/>
                    </a:lnTo>
                    <a:lnTo>
                      <a:pt x="34" y="221"/>
                    </a:lnTo>
                    <a:lnTo>
                      <a:pt x="35" y="221"/>
                    </a:lnTo>
                    <a:lnTo>
                      <a:pt x="42" y="211"/>
                    </a:lnTo>
                    <a:lnTo>
                      <a:pt x="54" y="206"/>
                    </a:lnTo>
                    <a:lnTo>
                      <a:pt x="60" y="208"/>
                    </a:lnTo>
                    <a:lnTo>
                      <a:pt x="60" y="214"/>
                    </a:lnTo>
                    <a:lnTo>
                      <a:pt x="64" y="218"/>
                    </a:lnTo>
                    <a:lnTo>
                      <a:pt x="67" y="213"/>
                    </a:lnTo>
                    <a:lnTo>
                      <a:pt x="70" y="213"/>
                    </a:lnTo>
                    <a:lnTo>
                      <a:pt x="74" y="216"/>
                    </a:lnTo>
                    <a:lnTo>
                      <a:pt x="75" y="218"/>
                    </a:lnTo>
                    <a:lnTo>
                      <a:pt x="162" y="218"/>
                    </a:lnTo>
                    <a:lnTo>
                      <a:pt x="170" y="198"/>
                    </a:lnTo>
                    <a:lnTo>
                      <a:pt x="162" y="193"/>
                    </a:lnTo>
                    <a:lnTo>
                      <a:pt x="143" y="0"/>
                    </a:lnTo>
                    <a:lnTo>
                      <a:pt x="173" y="0"/>
                    </a:lnTo>
                    <a:lnTo>
                      <a:pt x="331" y="95"/>
                    </a:lnTo>
                    <a:lnTo>
                      <a:pt x="334" y="105"/>
                    </a:lnTo>
                    <a:lnTo>
                      <a:pt x="339" y="110"/>
                    </a:lnTo>
                    <a:lnTo>
                      <a:pt x="349" y="110"/>
                    </a:lnTo>
                    <a:lnTo>
                      <a:pt x="356" y="111"/>
                    </a:lnTo>
                    <a:lnTo>
                      <a:pt x="359" y="116"/>
                    </a:lnTo>
                    <a:lnTo>
                      <a:pt x="366" y="118"/>
                    </a:lnTo>
                    <a:lnTo>
                      <a:pt x="371" y="121"/>
                    </a:lnTo>
                    <a:lnTo>
                      <a:pt x="371" y="125"/>
                    </a:lnTo>
                    <a:lnTo>
                      <a:pt x="368" y="131"/>
                    </a:lnTo>
                    <a:lnTo>
                      <a:pt x="369" y="135"/>
                    </a:lnTo>
                    <a:lnTo>
                      <a:pt x="376" y="136"/>
                    </a:lnTo>
                    <a:lnTo>
                      <a:pt x="386" y="135"/>
                    </a:lnTo>
                    <a:lnTo>
                      <a:pt x="396" y="133"/>
                    </a:lnTo>
                    <a:lnTo>
                      <a:pt x="396" y="133"/>
                    </a:lnTo>
                    <a:lnTo>
                      <a:pt x="394" y="175"/>
                    </a:lnTo>
                    <a:lnTo>
                      <a:pt x="392" y="194"/>
                    </a:lnTo>
                    <a:lnTo>
                      <a:pt x="389" y="198"/>
                    </a:lnTo>
                    <a:lnTo>
                      <a:pt x="388" y="204"/>
                    </a:lnTo>
                    <a:lnTo>
                      <a:pt x="386" y="209"/>
                    </a:lnTo>
                    <a:lnTo>
                      <a:pt x="374" y="216"/>
                    </a:lnTo>
                    <a:lnTo>
                      <a:pt x="368" y="219"/>
                    </a:lnTo>
                    <a:lnTo>
                      <a:pt x="359" y="219"/>
                    </a:lnTo>
                    <a:lnTo>
                      <a:pt x="353" y="223"/>
                    </a:lnTo>
                    <a:lnTo>
                      <a:pt x="348" y="223"/>
                    </a:lnTo>
                    <a:lnTo>
                      <a:pt x="338" y="223"/>
                    </a:lnTo>
                    <a:lnTo>
                      <a:pt x="331" y="226"/>
                    </a:lnTo>
                    <a:lnTo>
                      <a:pt x="326" y="226"/>
                    </a:lnTo>
                    <a:lnTo>
                      <a:pt x="309" y="228"/>
                    </a:lnTo>
                    <a:lnTo>
                      <a:pt x="303" y="226"/>
                    </a:lnTo>
                    <a:lnTo>
                      <a:pt x="303" y="228"/>
                    </a:lnTo>
                    <a:lnTo>
                      <a:pt x="301" y="226"/>
                    </a:lnTo>
                    <a:lnTo>
                      <a:pt x="296" y="226"/>
                    </a:lnTo>
                    <a:lnTo>
                      <a:pt x="290" y="223"/>
                    </a:lnTo>
                    <a:lnTo>
                      <a:pt x="283" y="224"/>
                    </a:lnTo>
                    <a:lnTo>
                      <a:pt x="271" y="226"/>
                    </a:lnTo>
                    <a:lnTo>
                      <a:pt x="265" y="229"/>
                    </a:lnTo>
                    <a:lnTo>
                      <a:pt x="258" y="234"/>
                    </a:lnTo>
                    <a:lnTo>
                      <a:pt x="240" y="243"/>
                    </a:lnTo>
                    <a:lnTo>
                      <a:pt x="226" y="251"/>
                    </a:lnTo>
                    <a:lnTo>
                      <a:pt x="225" y="256"/>
                    </a:lnTo>
                    <a:lnTo>
                      <a:pt x="211" y="259"/>
                    </a:lnTo>
                    <a:lnTo>
                      <a:pt x="210" y="259"/>
                    </a:lnTo>
                    <a:lnTo>
                      <a:pt x="201" y="259"/>
                    </a:lnTo>
                    <a:lnTo>
                      <a:pt x="201" y="261"/>
                    </a:lnTo>
                    <a:lnTo>
                      <a:pt x="198" y="263"/>
                    </a:lnTo>
                    <a:lnTo>
                      <a:pt x="192" y="271"/>
                    </a:lnTo>
                    <a:lnTo>
                      <a:pt x="192" y="274"/>
                    </a:lnTo>
                    <a:lnTo>
                      <a:pt x="187" y="281"/>
                    </a:lnTo>
                    <a:lnTo>
                      <a:pt x="180" y="292"/>
                    </a:lnTo>
                    <a:lnTo>
                      <a:pt x="173" y="296"/>
                    </a:lnTo>
                    <a:lnTo>
                      <a:pt x="170" y="299"/>
                    </a:lnTo>
                    <a:lnTo>
                      <a:pt x="172" y="304"/>
                    </a:lnTo>
                    <a:lnTo>
                      <a:pt x="172" y="311"/>
                    </a:lnTo>
                    <a:lnTo>
                      <a:pt x="167" y="311"/>
                    </a:lnTo>
                    <a:lnTo>
                      <a:pt x="167" y="316"/>
                    </a:lnTo>
                    <a:lnTo>
                      <a:pt x="168" y="319"/>
                    </a:lnTo>
                    <a:lnTo>
                      <a:pt x="167" y="324"/>
                    </a:lnTo>
                    <a:lnTo>
                      <a:pt x="165" y="326"/>
                    </a:lnTo>
                    <a:lnTo>
                      <a:pt x="160" y="332"/>
                    </a:lnTo>
                    <a:lnTo>
                      <a:pt x="152" y="329"/>
                    </a:lnTo>
                    <a:lnTo>
                      <a:pt x="150" y="327"/>
                    </a:lnTo>
                    <a:lnTo>
                      <a:pt x="152" y="326"/>
                    </a:lnTo>
                    <a:lnTo>
                      <a:pt x="145" y="326"/>
                    </a:lnTo>
                    <a:lnTo>
                      <a:pt x="137" y="326"/>
                    </a:lnTo>
                    <a:lnTo>
                      <a:pt x="137" y="329"/>
                    </a:lnTo>
                    <a:lnTo>
                      <a:pt x="135" y="331"/>
                    </a:lnTo>
                    <a:lnTo>
                      <a:pt x="125" y="329"/>
                    </a:lnTo>
                    <a:lnTo>
                      <a:pt x="120" y="327"/>
                    </a:lnTo>
                    <a:lnTo>
                      <a:pt x="117" y="327"/>
                    </a:lnTo>
                    <a:lnTo>
                      <a:pt x="110" y="331"/>
                    </a:lnTo>
                    <a:lnTo>
                      <a:pt x="108" y="327"/>
                    </a:lnTo>
                    <a:lnTo>
                      <a:pt x="107" y="326"/>
                    </a:lnTo>
                    <a:lnTo>
                      <a:pt x="100" y="326"/>
                    </a:lnTo>
                    <a:lnTo>
                      <a:pt x="100" y="322"/>
                    </a:lnTo>
                    <a:lnTo>
                      <a:pt x="98" y="319"/>
                    </a:lnTo>
                    <a:lnTo>
                      <a:pt x="98" y="316"/>
                    </a:lnTo>
                    <a:lnTo>
                      <a:pt x="95" y="316"/>
                    </a:lnTo>
                    <a:lnTo>
                      <a:pt x="93" y="319"/>
                    </a:lnTo>
                    <a:lnTo>
                      <a:pt x="89" y="319"/>
                    </a:lnTo>
                    <a:lnTo>
                      <a:pt x="92" y="314"/>
                    </a:lnTo>
                    <a:lnTo>
                      <a:pt x="95" y="307"/>
                    </a:lnTo>
                    <a:lnTo>
                      <a:pt x="95" y="306"/>
                    </a:lnTo>
                    <a:lnTo>
                      <a:pt x="90" y="304"/>
                    </a:lnTo>
                    <a:lnTo>
                      <a:pt x="87" y="302"/>
                    </a:lnTo>
                    <a:lnTo>
                      <a:pt x="89" y="296"/>
                    </a:lnTo>
                    <a:lnTo>
                      <a:pt x="87" y="292"/>
                    </a:lnTo>
                    <a:lnTo>
                      <a:pt x="82" y="287"/>
                    </a:lnTo>
                    <a:lnTo>
                      <a:pt x="80" y="286"/>
                    </a:lnTo>
                    <a:lnTo>
                      <a:pt x="77" y="287"/>
                    </a:lnTo>
                    <a:lnTo>
                      <a:pt x="74" y="289"/>
                    </a:lnTo>
                    <a:lnTo>
                      <a:pt x="69" y="286"/>
                    </a:lnTo>
                    <a:lnTo>
                      <a:pt x="64" y="286"/>
                    </a:lnTo>
                    <a:lnTo>
                      <a:pt x="59" y="292"/>
                    </a:lnTo>
                    <a:lnTo>
                      <a:pt x="55" y="292"/>
                    </a:lnTo>
                    <a:lnTo>
                      <a:pt x="50" y="296"/>
                    </a:lnTo>
                    <a:lnTo>
                      <a:pt x="44" y="296"/>
                    </a:lnTo>
                    <a:lnTo>
                      <a:pt x="39" y="292"/>
                    </a:lnTo>
                    <a:lnTo>
                      <a:pt x="35" y="291"/>
                    </a:lnTo>
                    <a:lnTo>
                      <a:pt x="30" y="292"/>
                    </a:lnTo>
                    <a:lnTo>
                      <a:pt x="27" y="292"/>
                    </a:lnTo>
                    <a:lnTo>
                      <a:pt x="27" y="292"/>
                    </a:lnTo>
                    <a:lnTo>
                      <a:pt x="29" y="289"/>
                    </a:lnTo>
                    <a:lnTo>
                      <a:pt x="29" y="286"/>
                    </a:lnTo>
                    <a:lnTo>
                      <a:pt x="22" y="282"/>
                    </a:lnTo>
                    <a:lnTo>
                      <a:pt x="22" y="279"/>
                    </a:lnTo>
                    <a:lnTo>
                      <a:pt x="24" y="276"/>
                    </a:lnTo>
                    <a:lnTo>
                      <a:pt x="24" y="274"/>
                    </a:lnTo>
                    <a:lnTo>
                      <a:pt x="20" y="271"/>
                    </a:lnTo>
                    <a:lnTo>
                      <a:pt x="20" y="268"/>
                    </a:lnTo>
                    <a:lnTo>
                      <a:pt x="17" y="266"/>
                    </a:lnTo>
                    <a:lnTo>
                      <a:pt x="14" y="266"/>
                    </a:lnTo>
                    <a:lnTo>
                      <a:pt x="12" y="263"/>
                    </a:lnTo>
                    <a:lnTo>
                      <a:pt x="9" y="258"/>
                    </a:lnTo>
                    <a:lnTo>
                      <a:pt x="2" y="253"/>
                    </a:lnTo>
                    <a:lnTo>
                      <a:pt x="2" y="249"/>
                    </a:lnTo>
                    <a:lnTo>
                      <a:pt x="5" y="241"/>
                    </a:lnTo>
                    <a:lnTo>
                      <a:pt x="4" y="238"/>
                    </a:lnTo>
                    <a:lnTo>
                      <a:pt x="4" y="234"/>
                    </a:lnTo>
                    <a:lnTo>
                      <a:pt x="0" y="23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6" name="Freeform 107">
                <a:extLst>
                  <a:ext uri="{FF2B5EF4-FFF2-40B4-BE49-F238E27FC236}">
                    <a16:creationId xmlns:a16="http://schemas.microsoft.com/office/drawing/2014/main" xmlns="" id="{0AD1C074-C7BD-48BB-82CC-F688B95920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799" y="3093325"/>
                <a:ext cx="98463" cy="63293"/>
              </a:xfrm>
              <a:custGeom>
                <a:avLst/>
                <a:gdLst/>
                <a:ahLst/>
                <a:cxnLst>
                  <a:cxn ang="0">
                    <a:pos x="1" y="96"/>
                  </a:cxn>
                  <a:cxn ang="0">
                    <a:pos x="0" y="88"/>
                  </a:cxn>
                  <a:cxn ang="0">
                    <a:pos x="5" y="81"/>
                  </a:cxn>
                  <a:cxn ang="0">
                    <a:pos x="6" y="73"/>
                  </a:cxn>
                  <a:cxn ang="0">
                    <a:pos x="20" y="58"/>
                  </a:cxn>
                  <a:cxn ang="0">
                    <a:pos x="25" y="48"/>
                  </a:cxn>
                  <a:cxn ang="0">
                    <a:pos x="34" y="38"/>
                  </a:cxn>
                  <a:cxn ang="0">
                    <a:pos x="43" y="36"/>
                  </a:cxn>
                  <a:cxn ang="0">
                    <a:pos x="58" y="33"/>
                  </a:cxn>
                  <a:cxn ang="0">
                    <a:pos x="73" y="20"/>
                  </a:cxn>
                  <a:cxn ang="0">
                    <a:pos x="98" y="6"/>
                  </a:cxn>
                  <a:cxn ang="0">
                    <a:pos x="116" y="1"/>
                  </a:cxn>
                  <a:cxn ang="0">
                    <a:pos x="129" y="3"/>
                  </a:cxn>
                  <a:cxn ang="0">
                    <a:pos x="136" y="5"/>
                  </a:cxn>
                  <a:cxn ang="0">
                    <a:pos x="134" y="11"/>
                  </a:cxn>
                  <a:cxn ang="0">
                    <a:pos x="131" y="23"/>
                  </a:cxn>
                  <a:cxn ang="0">
                    <a:pos x="154" y="46"/>
                  </a:cxn>
                  <a:cxn ang="0">
                    <a:pos x="172" y="46"/>
                  </a:cxn>
                  <a:cxn ang="0">
                    <a:pos x="176" y="50"/>
                  </a:cxn>
                  <a:cxn ang="0">
                    <a:pos x="179" y="56"/>
                  </a:cxn>
                  <a:cxn ang="0">
                    <a:pos x="181" y="66"/>
                  </a:cxn>
                  <a:cxn ang="0">
                    <a:pos x="182" y="69"/>
                  </a:cxn>
                  <a:cxn ang="0">
                    <a:pos x="174" y="74"/>
                  </a:cxn>
                  <a:cxn ang="0">
                    <a:pos x="162" y="78"/>
                  </a:cxn>
                  <a:cxn ang="0">
                    <a:pos x="159" y="84"/>
                  </a:cxn>
                  <a:cxn ang="0">
                    <a:pos x="156" y="91"/>
                  </a:cxn>
                  <a:cxn ang="0">
                    <a:pos x="149" y="94"/>
                  </a:cxn>
                  <a:cxn ang="0">
                    <a:pos x="121" y="89"/>
                  </a:cxn>
                  <a:cxn ang="0">
                    <a:pos x="119" y="88"/>
                  </a:cxn>
                  <a:cxn ang="0">
                    <a:pos x="108" y="91"/>
                  </a:cxn>
                  <a:cxn ang="0">
                    <a:pos x="86" y="93"/>
                  </a:cxn>
                  <a:cxn ang="0">
                    <a:pos x="66" y="93"/>
                  </a:cxn>
                  <a:cxn ang="0">
                    <a:pos x="58" y="98"/>
                  </a:cxn>
                  <a:cxn ang="0">
                    <a:pos x="61" y="108"/>
                  </a:cxn>
                  <a:cxn ang="0">
                    <a:pos x="64" y="119"/>
                  </a:cxn>
                  <a:cxn ang="0">
                    <a:pos x="56" y="118"/>
                  </a:cxn>
                  <a:cxn ang="0">
                    <a:pos x="48" y="119"/>
                  </a:cxn>
                  <a:cxn ang="0">
                    <a:pos x="34" y="118"/>
                  </a:cxn>
                  <a:cxn ang="0">
                    <a:pos x="28" y="111"/>
                  </a:cxn>
                  <a:cxn ang="0">
                    <a:pos x="21" y="109"/>
                  </a:cxn>
                  <a:cxn ang="0">
                    <a:pos x="8" y="106"/>
                  </a:cxn>
                  <a:cxn ang="0">
                    <a:pos x="0" y="101"/>
                  </a:cxn>
                </a:cxnLst>
                <a:rect l="0" t="0" r="r" b="b"/>
                <a:pathLst>
                  <a:path w="182" h="121">
                    <a:moveTo>
                      <a:pt x="0" y="101"/>
                    </a:moveTo>
                    <a:lnTo>
                      <a:pt x="1" y="96"/>
                    </a:lnTo>
                    <a:lnTo>
                      <a:pt x="0" y="93"/>
                    </a:lnTo>
                    <a:lnTo>
                      <a:pt x="0" y="88"/>
                    </a:lnTo>
                    <a:lnTo>
                      <a:pt x="5" y="88"/>
                    </a:lnTo>
                    <a:lnTo>
                      <a:pt x="5" y="81"/>
                    </a:lnTo>
                    <a:lnTo>
                      <a:pt x="3" y="76"/>
                    </a:lnTo>
                    <a:lnTo>
                      <a:pt x="6" y="73"/>
                    </a:lnTo>
                    <a:lnTo>
                      <a:pt x="13" y="69"/>
                    </a:lnTo>
                    <a:lnTo>
                      <a:pt x="20" y="58"/>
                    </a:lnTo>
                    <a:lnTo>
                      <a:pt x="25" y="51"/>
                    </a:lnTo>
                    <a:lnTo>
                      <a:pt x="25" y="48"/>
                    </a:lnTo>
                    <a:lnTo>
                      <a:pt x="31" y="40"/>
                    </a:lnTo>
                    <a:lnTo>
                      <a:pt x="34" y="38"/>
                    </a:lnTo>
                    <a:lnTo>
                      <a:pt x="34" y="36"/>
                    </a:lnTo>
                    <a:lnTo>
                      <a:pt x="43" y="36"/>
                    </a:lnTo>
                    <a:lnTo>
                      <a:pt x="44" y="36"/>
                    </a:lnTo>
                    <a:lnTo>
                      <a:pt x="58" y="33"/>
                    </a:lnTo>
                    <a:lnTo>
                      <a:pt x="59" y="28"/>
                    </a:lnTo>
                    <a:lnTo>
                      <a:pt x="73" y="20"/>
                    </a:lnTo>
                    <a:lnTo>
                      <a:pt x="91" y="11"/>
                    </a:lnTo>
                    <a:lnTo>
                      <a:pt x="98" y="6"/>
                    </a:lnTo>
                    <a:lnTo>
                      <a:pt x="104" y="3"/>
                    </a:lnTo>
                    <a:lnTo>
                      <a:pt x="116" y="1"/>
                    </a:lnTo>
                    <a:lnTo>
                      <a:pt x="123" y="0"/>
                    </a:lnTo>
                    <a:lnTo>
                      <a:pt x="129" y="3"/>
                    </a:lnTo>
                    <a:lnTo>
                      <a:pt x="134" y="3"/>
                    </a:lnTo>
                    <a:lnTo>
                      <a:pt x="136" y="5"/>
                    </a:lnTo>
                    <a:lnTo>
                      <a:pt x="134" y="6"/>
                    </a:lnTo>
                    <a:lnTo>
                      <a:pt x="134" y="11"/>
                    </a:lnTo>
                    <a:lnTo>
                      <a:pt x="131" y="16"/>
                    </a:lnTo>
                    <a:lnTo>
                      <a:pt x="131" y="23"/>
                    </a:lnTo>
                    <a:lnTo>
                      <a:pt x="154" y="36"/>
                    </a:lnTo>
                    <a:lnTo>
                      <a:pt x="154" y="46"/>
                    </a:lnTo>
                    <a:lnTo>
                      <a:pt x="162" y="51"/>
                    </a:lnTo>
                    <a:lnTo>
                      <a:pt x="172" y="46"/>
                    </a:lnTo>
                    <a:lnTo>
                      <a:pt x="176" y="48"/>
                    </a:lnTo>
                    <a:lnTo>
                      <a:pt x="176" y="50"/>
                    </a:lnTo>
                    <a:lnTo>
                      <a:pt x="179" y="53"/>
                    </a:lnTo>
                    <a:lnTo>
                      <a:pt x="179" y="56"/>
                    </a:lnTo>
                    <a:lnTo>
                      <a:pt x="176" y="59"/>
                    </a:lnTo>
                    <a:lnTo>
                      <a:pt x="181" y="66"/>
                    </a:lnTo>
                    <a:lnTo>
                      <a:pt x="182" y="66"/>
                    </a:lnTo>
                    <a:lnTo>
                      <a:pt x="182" y="69"/>
                    </a:lnTo>
                    <a:lnTo>
                      <a:pt x="177" y="74"/>
                    </a:lnTo>
                    <a:lnTo>
                      <a:pt x="174" y="74"/>
                    </a:lnTo>
                    <a:lnTo>
                      <a:pt x="166" y="79"/>
                    </a:lnTo>
                    <a:lnTo>
                      <a:pt x="162" y="78"/>
                    </a:lnTo>
                    <a:lnTo>
                      <a:pt x="157" y="79"/>
                    </a:lnTo>
                    <a:lnTo>
                      <a:pt x="159" y="84"/>
                    </a:lnTo>
                    <a:lnTo>
                      <a:pt x="154" y="86"/>
                    </a:lnTo>
                    <a:lnTo>
                      <a:pt x="156" y="91"/>
                    </a:lnTo>
                    <a:lnTo>
                      <a:pt x="149" y="93"/>
                    </a:lnTo>
                    <a:lnTo>
                      <a:pt x="149" y="94"/>
                    </a:lnTo>
                    <a:lnTo>
                      <a:pt x="123" y="88"/>
                    </a:lnTo>
                    <a:lnTo>
                      <a:pt x="121" y="89"/>
                    </a:lnTo>
                    <a:lnTo>
                      <a:pt x="121" y="89"/>
                    </a:lnTo>
                    <a:lnTo>
                      <a:pt x="119" y="88"/>
                    </a:lnTo>
                    <a:lnTo>
                      <a:pt x="114" y="91"/>
                    </a:lnTo>
                    <a:lnTo>
                      <a:pt x="108" y="91"/>
                    </a:lnTo>
                    <a:lnTo>
                      <a:pt x="99" y="93"/>
                    </a:lnTo>
                    <a:lnTo>
                      <a:pt x="86" y="93"/>
                    </a:lnTo>
                    <a:lnTo>
                      <a:pt x="84" y="93"/>
                    </a:lnTo>
                    <a:lnTo>
                      <a:pt x="66" y="93"/>
                    </a:lnTo>
                    <a:lnTo>
                      <a:pt x="58" y="93"/>
                    </a:lnTo>
                    <a:lnTo>
                      <a:pt x="58" y="98"/>
                    </a:lnTo>
                    <a:lnTo>
                      <a:pt x="59" y="106"/>
                    </a:lnTo>
                    <a:lnTo>
                      <a:pt x="61" y="108"/>
                    </a:lnTo>
                    <a:lnTo>
                      <a:pt x="64" y="113"/>
                    </a:lnTo>
                    <a:lnTo>
                      <a:pt x="64" y="119"/>
                    </a:lnTo>
                    <a:lnTo>
                      <a:pt x="59" y="119"/>
                    </a:lnTo>
                    <a:lnTo>
                      <a:pt x="56" y="118"/>
                    </a:lnTo>
                    <a:lnTo>
                      <a:pt x="53" y="116"/>
                    </a:lnTo>
                    <a:lnTo>
                      <a:pt x="48" y="119"/>
                    </a:lnTo>
                    <a:lnTo>
                      <a:pt x="43" y="121"/>
                    </a:lnTo>
                    <a:lnTo>
                      <a:pt x="34" y="118"/>
                    </a:lnTo>
                    <a:lnTo>
                      <a:pt x="33" y="114"/>
                    </a:lnTo>
                    <a:lnTo>
                      <a:pt x="28" y="111"/>
                    </a:lnTo>
                    <a:lnTo>
                      <a:pt x="23" y="111"/>
                    </a:lnTo>
                    <a:lnTo>
                      <a:pt x="21" y="109"/>
                    </a:lnTo>
                    <a:lnTo>
                      <a:pt x="18" y="109"/>
                    </a:lnTo>
                    <a:lnTo>
                      <a:pt x="8" y="106"/>
                    </a:lnTo>
                    <a:lnTo>
                      <a:pt x="1" y="101"/>
                    </a:lnTo>
                    <a:lnTo>
                      <a:pt x="0" y="10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7" name="Freeform 108">
                <a:extLst>
                  <a:ext uri="{FF2B5EF4-FFF2-40B4-BE49-F238E27FC236}">
                    <a16:creationId xmlns:a16="http://schemas.microsoft.com/office/drawing/2014/main" xmlns="" id="{EC1C8FAA-8045-4D54-BD7C-00BF2A177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473" y="3075685"/>
                <a:ext cx="83479" cy="53955"/>
              </a:xfrm>
              <a:custGeom>
                <a:avLst/>
                <a:gdLst/>
                <a:ahLst/>
                <a:cxnLst>
                  <a:cxn ang="0">
                    <a:pos x="26" y="11"/>
                  </a:cxn>
                  <a:cxn ang="0">
                    <a:pos x="34" y="6"/>
                  </a:cxn>
                  <a:cxn ang="0">
                    <a:pos x="59" y="0"/>
                  </a:cxn>
                  <a:cxn ang="0">
                    <a:pos x="76" y="3"/>
                  </a:cxn>
                  <a:cxn ang="0">
                    <a:pos x="88" y="11"/>
                  </a:cxn>
                  <a:cxn ang="0">
                    <a:pos x="91" y="15"/>
                  </a:cxn>
                  <a:cxn ang="0">
                    <a:pos x="96" y="13"/>
                  </a:cxn>
                  <a:cxn ang="0">
                    <a:pos x="103" y="15"/>
                  </a:cxn>
                  <a:cxn ang="0">
                    <a:pos x="108" y="25"/>
                  </a:cxn>
                  <a:cxn ang="0">
                    <a:pos x="114" y="30"/>
                  </a:cxn>
                  <a:cxn ang="0">
                    <a:pos x="119" y="36"/>
                  </a:cxn>
                  <a:cxn ang="0">
                    <a:pos x="127" y="43"/>
                  </a:cxn>
                  <a:cxn ang="0">
                    <a:pos x="131" y="50"/>
                  </a:cxn>
                  <a:cxn ang="0">
                    <a:pos x="129" y="61"/>
                  </a:cxn>
                  <a:cxn ang="0">
                    <a:pos x="136" y="70"/>
                  </a:cxn>
                  <a:cxn ang="0">
                    <a:pos x="141" y="78"/>
                  </a:cxn>
                  <a:cxn ang="0">
                    <a:pos x="147" y="80"/>
                  </a:cxn>
                  <a:cxn ang="0">
                    <a:pos x="151" y="86"/>
                  </a:cxn>
                  <a:cxn ang="0">
                    <a:pos x="149" y="91"/>
                  </a:cxn>
                  <a:cxn ang="0">
                    <a:pos x="156" y="98"/>
                  </a:cxn>
                  <a:cxn ang="0">
                    <a:pos x="154" y="104"/>
                  </a:cxn>
                  <a:cxn ang="0">
                    <a:pos x="149" y="99"/>
                  </a:cxn>
                  <a:cxn ang="0">
                    <a:pos x="142" y="98"/>
                  </a:cxn>
                  <a:cxn ang="0">
                    <a:pos x="131" y="96"/>
                  </a:cxn>
                  <a:cxn ang="0">
                    <a:pos x="119" y="94"/>
                  </a:cxn>
                  <a:cxn ang="0">
                    <a:pos x="94" y="90"/>
                  </a:cxn>
                  <a:cxn ang="0">
                    <a:pos x="89" y="91"/>
                  </a:cxn>
                  <a:cxn ang="0">
                    <a:pos x="61" y="88"/>
                  </a:cxn>
                  <a:cxn ang="0">
                    <a:pos x="48" y="98"/>
                  </a:cxn>
                  <a:cxn ang="0">
                    <a:pos x="23" y="99"/>
                  </a:cxn>
                  <a:cxn ang="0">
                    <a:pos x="18" y="93"/>
                  </a:cxn>
                  <a:cxn ang="0">
                    <a:pos x="20" y="93"/>
                  </a:cxn>
                  <a:cxn ang="0">
                    <a:pos x="28" y="91"/>
                  </a:cxn>
                  <a:cxn ang="0">
                    <a:pos x="15" y="91"/>
                  </a:cxn>
                  <a:cxn ang="0">
                    <a:pos x="15" y="86"/>
                  </a:cxn>
                  <a:cxn ang="0">
                    <a:pos x="18" y="80"/>
                  </a:cxn>
                  <a:cxn ang="0">
                    <a:pos x="36" y="75"/>
                  </a:cxn>
                  <a:cxn ang="0">
                    <a:pos x="46" y="71"/>
                  </a:cxn>
                  <a:cxn ang="0">
                    <a:pos x="51" y="73"/>
                  </a:cxn>
                  <a:cxn ang="0">
                    <a:pos x="58" y="70"/>
                  </a:cxn>
                  <a:cxn ang="0">
                    <a:pos x="68" y="73"/>
                  </a:cxn>
                  <a:cxn ang="0">
                    <a:pos x="83" y="78"/>
                  </a:cxn>
                  <a:cxn ang="0">
                    <a:pos x="89" y="75"/>
                  </a:cxn>
                  <a:cxn ang="0">
                    <a:pos x="86" y="73"/>
                  </a:cxn>
                  <a:cxn ang="0">
                    <a:pos x="71" y="66"/>
                  </a:cxn>
                  <a:cxn ang="0">
                    <a:pos x="56" y="63"/>
                  </a:cxn>
                  <a:cxn ang="0">
                    <a:pos x="46" y="63"/>
                  </a:cxn>
                  <a:cxn ang="0">
                    <a:pos x="33" y="70"/>
                  </a:cxn>
                  <a:cxn ang="0">
                    <a:pos x="20" y="71"/>
                  </a:cxn>
                  <a:cxn ang="0">
                    <a:pos x="21" y="66"/>
                  </a:cxn>
                  <a:cxn ang="0">
                    <a:pos x="18" y="63"/>
                  </a:cxn>
                  <a:cxn ang="0">
                    <a:pos x="13" y="58"/>
                  </a:cxn>
                  <a:cxn ang="0">
                    <a:pos x="0" y="43"/>
                  </a:cxn>
                  <a:cxn ang="0">
                    <a:pos x="21" y="21"/>
                  </a:cxn>
                </a:cxnLst>
                <a:rect l="0" t="0" r="r" b="b"/>
                <a:pathLst>
                  <a:path w="156" h="104">
                    <a:moveTo>
                      <a:pt x="21" y="13"/>
                    </a:moveTo>
                    <a:lnTo>
                      <a:pt x="26" y="11"/>
                    </a:lnTo>
                    <a:lnTo>
                      <a:pt x="29" y="11"/>
                    </a:lnTo>
                    <a:lnTo>
                      <a:pt x="34" y="6"/>
                    </a:lnTo>
                    <a:lnTo>
                      <a:pt x="48" y="5"/>
                    </a:lnTo>
                    <a:lnTo>
                      <a:pt x="59" y="0"/>
                    </a:lnTo>
                    <a:lnTo>
                      <a:pt x="64" y="0"/>
                    </a:lnTo>
                    <a:lnTo>
                      <a:pt x="76" y="3"/>
                    </a:lnTo>
                    <a:lnTo>
                      <a:pt x="83" y="5"/>
                    </a:lnTo>
                    <a:lnTo>
                      <a:pt x="88" y="11"/>
                    </a:lnTo>
                    <a:lnTo>
                      <a:pt x="88" y="13"/>
                    </a:lnTo>
                    <a:lnTo>
                      <a:pt x="91" y="15"/>
                    </a:lnTo>
                    <a:lnTo>
                      <a:pt x="94" y="13"/>
                    </a:lnTo>
                    <a:lnTo>
                      <a:pt x="96" y="13"/>
                    </a:lnTo>
                    <a:lnTo>
                      <a:pt x="101" y="13"/>
                    </a:lnTo>
                    <a:lnTo>
                      <a:pt x="103" y="15"/>
                    </a:lnTo>
                    <a:lnTo>
                      <a:pt x="103" y="20"/>
                    </a:lnTo>
                    <a:lnTo>
                      <a:pt x="108" y="25"/>
                    </a:lnTo>
                    <a:lnTo>
                      <a:pt x="108" y="30"/>
                    </a:lnTo>
                    <a:lnTo>
                      <a:pt x="114" y="30"/>
                    </a:lnTo>
                    <a:lnTo>
                      <a:pt x="114" y="35"/>
                    </a:lnTo>
                    <a:lnTo>
                      <a:pt x="119" y="36"/>
                    </a:lnTo>
                    <a:lnTo>
                      <a:pt x="126" y="40"/>
                    </a:lnTo>
                    <a:lnTo>
                      <a:pt x="127" y="43"/>
                    </a:lnTo>
                    <a:lnTo>
                      <a:pt x="131" y="46"/>
                    </a:lnTo>
                    <a:lnTo>
                      <a:pt x="131" y="50"/>
                    </a:lnTo>
                    <a:lnTo>
                      <a:pt x="132" y="53"/>
                    </a:lnTo>
                    <a:lnTo>
                      <a:pt x="129" y="61"/>
                    </a:lnTo>
                    <a:lnTo>
                      <a:pt x="129" y="65"/>
                    </a:lnTo>
                    <a:lnTo>
                      <a:pt x="136" y="70"/>
                    </a:lnTo>
                    <a:lnTo>
                      <a:pt x="139" y="75"/>
                    </a:lnTo>
                    <a:lnTo>
                      <a:pt x="141" y="78"/>
                    </a:lnTo>
                    <a:lnTo>
                      <a:pt x="144" y="78"/>
                    </a:lnTo>
                    <a:lnTo>
                      <a:pt x="147" y="80"/>
                    </a:lnTo>
                    <a:lnTo>
                      <a:pt x="147" y="83"/>
                    </a:lnTo>
                    <a:lnTo>
                      <a:pt x="151" y="86"/>
                    </a:lnTo>
                    <a:lnTo>
                      <a:pt x="151" y="88"/>
                    </a:lnTo>
                    <a:lnTo>
                      <a:pt x="149" y="91"/>
                    </a:lnTo>
                    <a:lnTo>
                      <a:pt x="149" y="94"/>
                    </a:lnTo>
                    <a:lnTo>
                      <a:pt x="156" y="98"/>
                    </a:lnTo>
                    <a:lnTo>
                      <a:pt x="156" y="101"/>
                    </a:lnTo>
                    <a:lnTo>
                      <a:pt x="154" y="104"/>
                    </a:lnTo>
                    <a:lnTo>
                      <a:pt x="154" y="99"/>
                    </a:lnTo>
                    <a:lnTo>
                      <a:pt x="149" y="99"/>
                    </a:lnTo>
                    <a:lnTo>
                      <a:pt x="147" y="98"/>
                    </a:lnTo>
                    <a:lnTo>
                      <a:pt x="142" y="98"/>
                    </a:lnTo>
                    <a:lnTo>
                      <a:pt x="137" y="99"/>
                    </a:lnTo>
                    <a:lnTo>
                      <a:pt x="131" y="96"/>
                    </a:lnTo>
                    <a:lnTo>
                      <a:pt x="122" y="96"/>
                    </a:lnTo>
                    <a:lnTo>
                      <a:pt x="119" y="94"/>
                    </a:lnTo>
                    <a:lnTo>
                      <a:pt x="109" y="90"/>
                    </a:lnTo>
                    <a:lnTo>
                      <a:pt x="94" y="90"/>
                    </a:lnTo>
                    <a:lnTo>
                      <a:pt x="89" y="90"/>
                    </a:lnTo>
                    <a:lnTo>
                      <a:pt x="89" y="91"/>
                    </a:lnTo>
                    <a:lnTo>
                      <a:pt x="83" y="90"/>
                    </a:lnTo>
                    <a:lnTo>
                      <a:pt x="61" y="88"/>
                    </a:lnTo>
                    <a:lnTo>
                      <a:pt x="53" y="91"/>
                    </a:lnTo>
                    <a:lnTo>
                      <a:pt x="48" y="98"/>
                    </a:lnTo>
                    <a:lnTo>
                      <a:pt x="31" y="96"/>
                    </a:lnTo>
                    <a:lnTo>
                      <a:pt x="23" y="99"/>
                    </a:lnTo>
                    <a:lnTo>
                      <a:pt x="18" y="98"/>
                    </a:lnTo>
                    <a:lnTo>
                      <a:pt x="18" y="93"/>
                    </a:lnTo>
                    <a:lnTo>
                      <a:pt x="16" y="93"/>
                    </a:lnTo>
                    <a:lnTo>
                      <a:pt x="20" y="93"/>
                    </a:lnTo>
                    <a:lnTo>
                      <a:pt x="23" y="94"/>
                    </a:lnTo>
                    <a:lnTo>
                      <a:pt x="28" y="91"/>
                    </a:lnTo>
                    <a:lnTo>
                      <a:pt x="20" y="88"/>
                    </a:lnTo>
                    <a:lnTo>
                      <a:pt x="15" y="91"/>
                    </a:lnTo>
                    <a:lnTo>
                      <a:pt x="13" y="90"/>
                    </a:lnTo>
                    <a:lnTo>
                      <a:pt x="15" y="86"/>
                    </a:lnTo>
                    <a:lnTo>
                      <a:pt x="15" y="81"/>
                    </a:lnTo>
                    <a:lnTo>
                      <a:pt x="18" y="80"/>
                    </a:lnTo>
                    <a:lnTo>
                      <a:pt x="33" y="80"/>
                    </a:lnTo>
                    <a:lnTo>
                      <a:pt x="36" y="75"/>
                    </a:lnTo>
                    <a:lnTo>
                      <a:pt x="41" y="75"/>
                    </a:lnTo>
                    <a:lnTo>
                      <a:pt x="46" y="71"/>
                    </a:lnTo>
                    <a:lnTo>
                      <a:pt x="49" y="71"/>
                    </a:lnTo>
                    <a:lnTo>
                      <a:pt x="51" y="73"/>
                    </a:lnTo>
                    <a:lnTo>
                      <a:pt x="54" y="70"/>
                    </a:lnTo>
                    <a:lnTo>
                      <a:pt x="58" y="70"/>
                    </a:lnTo>
                    <a:lnTo>
                      <a:pt x="63" y="73"/>
                    </a:lnTo>
                    <a:lnTo>
                      <a:pt x="68" y="73"/>
                    </a:lnTo>
                    <a:lnTo>
                      <a:pt x="74" y="75"/>
                    </a:lnTo>
                    <a:lnTo>
                      <a:pt x="83" y="78"/>
                    </a:lnTo>
                    <a:lnTo>
                      <a:pt x="88" y="78"/>
                    </a:lnTo>
                    <a:lnTo>
                      <a:pt x="89" y="75"/>
                    </a:lnTo>
                    <a:lnTo>
                      <a:pt x="88" y="73"/>
                    </a:lnTo>
                    <a:lnTo>
                      <a:pt x="86" y="73"/>
                    </a:lnTo>
                    <a:lnTo>
                      <a:pt x="74" y="66"/>
                    </a:lnTo>
                    <a:lnTo>
                      <a:pt x="71" y="66"/>
                    </a:lnTo>
                    <a:lnTo>
                      <a:pt x="63" y="63"/>
                    </a:lnTo>
                    <a:lnTo>
                      <a:pt x="56" y="63"/>
                    </a:lnTo>
                    <a:lnTo>
                      <a:pt x="53" y="61"/>
                    </a:lnTo>
                    <a:lnTo>
                      <a:pt x="46" y="63"/>
                    </a:lnTo>
                    <a:lnTo>
                      <a:pt x="38" y="70"/>
                    </a:lnTo>
                    <a:lnTo>
                      <a:pt x="33" y="70"/>
                    </a:lnTo>
                    <a:lnTo>
                      <a:pt x="29" y="71"/>
                    </a:lnTo>
                    <a:lnTo>
                      <a:pt x="20" y="71"/>
                    </a:lnTo>
                    <a:lnTo>
                      <a:pt x="18" y="70"/>
                    </a:lnTo>
                    <a:lnTo>
                      <a:pt x="21" y="66"/>
                    </a:lnTo>
                    <a:lnTo>
                      <a:pt x="16" y="63"/>
                    </a:lnTo>
                    <a:lnTo>
                      <a:pt x="18" y="63"/>
                    </a:lnTo>
                    <a:lnTo>
                      <a:pt x="18" y="58"/>
                    </a:lnTo>
                    <a:lnTo>
                      <a:pt x="13" y="58"/>
                    </a:lnTo>
                    <a:lnTo>
                      <a:pt x="8" y="50"/>
                    </a:lnTo>
                    <a:lnTo>
                      <a:pt x="0" y="43"/>
                    </a:lnTo>
                    <a:lnTo>
                      <a:pt x="15" y="31"/>
                    </a:lnTo>
                    <a:lnTo>
                      <a:pt x="21" y="21"/>
                    </a:lnTo>
                    <a:lnTo>
                      <a:pt x="21" y="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8" name="Freeform 110">
                <a:extLst>
                  <a:ext uri="{FF2B5EF4-FFF2-40B4-BE49-F238E27FC236}">
                    <a16:creationId xmlns:a16="http://schemas.microsoft.com/office/drawing/2014/main" xmlns="" id="{EB5EE34E-8A4E-457F-A163-F11A0954C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105" y="3121339"/>
                <a:ext cx="39599" cy="2179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5" y="11"/>
                  </a:cxn>
                  <a:cxn ang="0">
                    <a:pos x="13" y="8"/>
                  </a:cxn>
                  <a:cxn ang="0">
                    <a:pos x="30" y="10"/>
                  </a:cxn>
                  <a:cxn ang="0">
                    <a:pos x="35" y="3"/>
                  </a:cxn>
                  <a:cxn ang="0">
                    <a:pos x="43" y="0"/>
                  </a:cxn>
                  <a:cxn ang="0">
                    <a:pos x="65" y="2"/>
                  </a:cxn>
                  <a:cxn ang="0">
                    <a:pos x="71" y="3"/>
                  </a:cxn>
                  <a:cxn ang="0">
                    <a:pos x="71" y="10"/>
                  </a:cxn>
                  <a:cxn ang="0">
                    <a:pos x="71" y="13"/>
                  </a:cxn>
                  <a:cxn ang="0">
                    <a:pos x="71" y="20"/>
                  </a:cxn>
                  <a:cxn ang="0">
                    <a:pos x="73" y="23"/>
                  </a:cxn>
                  <a:cxn ang="0">
                    <a:pos x="73" y="26"/>
                  </a:cxn>
                  <a:cxn ang="0">
                    <a:pos x="70" y="30"/>
                  </a:cxn>
                  <a:cxn ang="0">
                    <a:pos x="61" y="30"/>
                  </a:cxn>
                  <a:cxn ang="0">
                    <a:pos x="55" y="35"/>
                  </a:cxn>
                  <a:cxn ang="0">
                    <a:pos x="50" y="35"/>
                  </a:cxn>
                  <a:cxn ang="0">
                    <a:pos x="46" y="40"/>
                  </a:cxn>
                  <a:cxn ang="0">
                    <a:pos x="41" y="41"/>
                  </a:cxn>
                  <a:cxn ang="0">
                    <a:pos x="40" y="40"/>
                  </a:cxn>
                  <a:cxn ang="0">
                    <a:pos x="40" y="36"/>
                  </a:cxn>
                  <a:cxn ang="0">
                    <a:pos x="30" y="38"/>
                  </a:cxn>
                  <a:cxn ang="0">
                    <a:pos x="35" y="31"/>
                  </a:cxn>
                  <a:cxn ang="0">
                    <a:pos x="33" y="31"/>
                  </a:cxn>
                  <a:cxn ang="0">
                    <a:pos x="35" y="30"/>
                  </a:cxn>
                  <a:cxn ang="0">
                    <a:pos x="31" y="28"/>
                  </a:cxn>
                  <a:cxn ang="0">
                    <a:pos x="28" y="28"/>
                  </a:cxn>
                  <a:cxn ang="0">
                    <a:pos x="26" y="25"/>
                  </a:cxn>
                  <a:cxn ang="0">
                    <a:pos x="38" y="25"/>
                  </a:cxn>
                  <a:cxn ang="0">
                    <a:pos x="41" y="25"/>
                  </a:cxn>
                  <a:cxn ang="0">
                    <a:pos x="35" y="21"/>
                  </a:cxn>
                  <a:cxn ang="0">
                    <a:pos x="28" y="21"/>
                  </a:cxn>
                  <a:cxn ang="0">
                    <a:pos x="21" y="23"/>
                  </a:cxn>
                  <a:cxn ang="0">
                    <a:pos x="20" y="23"/>
                  </a:cxn>
                  <a:cxn ang="0">
                    <a:pos x="18" y="21"/>
                  </a:cxn>
                  <a:cxn ang="0">
                    <a:pos x="13" y="21"/>
                  </a:cxn>
                  <a:cxn ang="0">
                    <a:pos x="8" y="16"/>
                  </a:cxn>
                  <a:cxn ang="0">
                    <a:pos x="13" y="13"/>
                  </a:cxn>
                  <a:cxn ang="0">
                    <a:pos x="10" y="13"/>
                  </a:cxn>
                  <a:cxn ang="0">
                    <a:pos x="2" y="13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73" h="41">
                    <a:moveTo>
                      <a:pt x="0" y="10"/>
                    </a:moveTo>
                    <a:lnTo>
                      <a:pt x="5" y="11"/>
                    </a:lnTo>
                    <a:lnTo>
                      <a:pt x="13" y="8"/>
                    </a:lnTo>
                    <a:lnTo>
                      <a:pt x="30" y="10"/>
                    </a:lnTo>
                    <a:lnTo>
                      <a:pt x="35" y="3"/>
                    </a:lnTo>
                    <a:lnTo>
                      <a:pt x="43" y="0"/>
                    </a:lnTo>
                    <a:lnTo>
                      <a:pt x="65" y="2"/>
                    </a:lnTo>
                    <a:lnTo>
                      <a:pt x="71" y="3"/>
                    </a:lnTo>
                    <a:lnTo>
                      <a:pt x="71" y="10"/>
                    </a:lnTo>
                    <a:lnTo>
                      <a:pt x="71" y="13"/>
                    </a:lnTo>
                    <a:lnTo>
                      <a:pt x="71" y="20"/>
                    </a:lnTo>
                    <a:lnTo>
                      <a:pt x="73" y="23"/>
                    </a:lnTo>
                    <a:lnTo>
                      <a:pt x="73" y="26"/>
                    </a:lnTo>
                    <a:lnTo>
                      <a:pt x="70" y="30"/>
                    </a:lnTo>
                    <a:lnTo>
                      <a:pt x="61" y="30"/>
                    </a:lnTo>
                    <a:lnTo>
                      <a:pt x="55" y="35"/>
                    </a:lnTo>
                    <a:lnTo>
                      <a:pt x="50" y="35"/>
                    </a:lnTo>
                    <a:lnTo>
                      <a:pt x="46" y="40"/>
                    </a:lnTo>
                    <a:lnTo>
                      <a:pt x="41" y="41"/>
                    </a:lnTo>
                    <a:lnTo>
                      <a:pt x="40" y="40"/>
                    </a:lnTo>
                    <a:lnTo>
                      <a:pt x="40" y="36"/>
                    </a:lnTo>
                    <a:lnTo>
                      <a:pt x="30" y="38"/>
                    </a:lnTo>
                    <a:lnTo>
                      <a:pt x="35" y="31"/>
                    </a:lnTo>
                    <a:lnTo>
                      <a:pt x="33" y="31"/>
                    </a:lnTo>
                    <a:lnTo>
                      <a:pt x="35" y="30"/>
                    </a:lnTo>
                    <a:lnTo>
                      <a:pt x="31" y="28"/>
                    </a:lnTo>
                    <a:lnTo>
                      <a:pt x="28" y="28"/>
                    </a:lnTo>
                    <a:lnTo>
                      <a:pt x="26" y="25"/>
                    </a:lnTo>
                    <a:lnTo>
                      <a:pt x="38" y="25"/>
                    </a:lnTo>
                    <a:lnTo>
                      <a:pt x="41" y="25"/>
                    </a:lnTo>
                    <a:lnTo>
                      <a:pt x="35" y="21"/>
                    </a:lnTo>
                    <a:lnTo>
                      <a:pt x="28" y="21"/>
                    </a:lnTo>
                    <a:lnTo>
                      <a:pt x="21" y="23"/>
                    </a:lnTo>
                    <a:lnTo>
                      <a:pt x="20" y="23"/>
                    </a:lnTo>
                    <a:lnTo>
                      <a:pt x="18" y="21"/>
                    </a:lnTo>
                    <a:lnTo>
                      <a:pt x="13" y="21"/>
                    </a:lnTo>
                    <a:lnTo>
                      <a:pt x="8" y="16"/>
                    </a:lnTo>
                    <a:lnTo>
                      <a:pt x="13" y="13"/>
                    </a:lnTo>
                    <a:lnTo>
                      <a:pt x="10" y="13"/>
                    </a:lnTo>
                    <a:lnTo>
                      <a:pt x="2" y="13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69" name="Freeform 111">
                <a:extLst>
                  <a:ext uri="{FF2B5EF4-FFF2-40B4-BE49-F238E27FC236}">
                    <a16:creationId xmlns:a16="http://schemas.microsoft.com/office/drawing/2014/main" xmlns="" id="{80497320-55C5-413B-909D-1688D0B2EC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8791" y="3122377"/>
                <a:ext cx="92041" cy="78857"/>
              </a:xfrm>
              <a:custGeom>
                <a:avLst/>
                <a:gdLst/>
                <a:ahLst/>
                <a:cxnLst>
                  <a:cxn ang="0">
                    <a:pos x="4" y="33"/>
                  </a:cxn>
                  <a:cxn ang="0">
                    <a:pos x="15" y="28"/>
                  </a:cxn>
                  <a:cxn ang="0">
                    <a:pos x="27" y="24"/>
                  </a:cxn>
                  <a:cxn ang="0">
                    <a:pos x="25" y="18"/>
                  </a:cxn>
                  <a:cxn ang="0">
                    <a:pos x="25" y="8"/>
                  </a:cxn>
                  <a:cxn ang="0">
                    <a:pos x="30" y="0"/>
                  </a:cxn>
                  <a:cxn ang="0">
                    <a:pos x="55" y="4"/>
                  </a:cxn>
                  <a:cxn ang="0">
                    <a:pos x="67" y="6"/>
                  </a:cxn>
                  <a:cxn ang="0">
                    <a:pos x="78" y="8"/>
                  </a:cxn>
                  <a:cxn ang="0">
                    <a:pos x="85" y="9"/>
                  </a:cxn>
                  <a:cxn ang="0">
                    <a:pos x="90" y="14"/>
                  </a:cxn>
                  <a:cxn ang="0">
                    <a:pos x="98" y="13"/>
                  </a:cxn>
                  <a:cxn ang="0">
                    <a:pos x="107" y="18"/>
                  </a:cxn>
                  <a:cxn ang="0">
                    <a:pos x="118" y="14"/>
                  </a:cxn>
                  <a:cxn ang="0">
                    <a:pos x="127" y="8"/>
                  </a:cxn>
                  <a:cxn ang="0">
                    <a:pos x="137" y="11"/>
                  </a:cxn>
                  <a:cxn ang="0">
                    <a:pos x="143" y="8"/>
                  </a:cxn>
                  <a:cxn ang="0">
                    <a:pos x="150" y="14"/>
                  </a:cxn>
                  <a:cxn ang="0">
                    <a:pos x="150" y="24"/>
                  </a:cxn>
                  <a:cxn ang="0">
                    <a:pos x="158" y="28"/>
                  </a:cxn>
                  <a:cxn ang="0">
                    <a:pos x="155" y="36"/>
                  </a:cxn>
                  <a:cxn ang="0">
                    <a:pos x="156" y="41"/>
                  </a:cxn>
                  <a:cxn ang="0">
                    <a:pos x="161" y="38"/>
                  </a:cxn>
                  <a:cxn ang="0">
                    <a:pos x="163" y="44"/>
                  </a:cxn>
                  <a:cxn ang="0">
                    <a:pos x="170" y="48"/>
                  </a:cxn>
                  <a:cxn ang="0">
                    <a:pos x="173" y="53"/>
                  </a:cxn>
                  <a:cxn ang="0">
                    <a:pos x="161" y="56"/>
                  </a:cxn>
                  <a:cxn ang="0">
                    <a:pos x="163" y="63"/>
                  </a:cxn>
                  <a:cxn ang="0">
                    <a:pos x="163" y="76"/>
                  </a:cxn>
                  <a:cxn ang="0">
                    <a:pos x="166" y="84"/>
                  </a:cxn>
                  <a:cxn ang="0">
                    <a:pos x="168" y="93"/>
                  </a:cxn>
                  <a:cxn ang="0">
                    <a:pos x="161" y="93"/>
                  </a:cxn>
                  <a:cxn ang="0">
                    <a:pos x="166" y="101"/>
                  </a:cxn>
                  <a:cxn ang="0">
                    <a:pos x="168" y="107"/>
                  </a:cxn>
                  <a:cxn ang="0">
                    <a:pos x="156" y="121"/>
                  </a:cxn>
                  <a:cxn ang="0">
                    <a:pos x="156" y="127"/>
                  </a:cxn>
                  <a:cxn ang="0">
                    <a:pos x="150" y="139"/>
                  </a:cxn>
                  <a:cxn ang="0">
                    <a:pos x="113" y="152"/>
                  </a:cxn>
                  <a:cxn ang="0">
                    <a:pos x="100" y="147"/>
                  </a:cxn>
                  <a:cxn ang="0">
                    <a:pos x="90" y="137"/>
                  </a:cxn>
                  <a:cxn ang="0">
                    <a:pos x="92" y="134"/>
                  </a:cxn>
                  <a:cxn ang="0">
                    <a:pos x="103" y="99"/>
                  </a:cxn>
                  <a:cxn ang="0">
                    <a:pos x="102" y="94"/>
                  </a:cxn>
                  <a:cxn ang="0">
                    <a:pos x="105" y="89"/>
                  </a:cxn>
                  <a:cxn ang="0">
                    <a:pos x="100" y="81"/>
                  </a:cxn>
                  <a:cxn ang="0">
                    <a:pos x="95" y="68"/>
                  </a:cxn>
                  <a:cxn ang="0">
                    <a:pos x="90" y="59"/>
                  </a:cxn>
                  <a:cxn ang="0">
                    <a:pos x="62" y="61"/>
                  </a:cxn>
                  <a:cxn ang="0">
                    <a:pos x="52" y="71"/>
                  </a:cxn>
                  <a:cxn ang="0">
                    <a:pos x="45" y="78"/>
                  </a:cxn>
                  <a:cxn ang="0">
                    <a:pos x="37" y="74"/>
                  </a:cxn>
                  <a:cxn ang="0">
                    <a:pos x="29" y="64"/>
                  </a:cxn>
                  <a:cxn ang="0">
                    <a:pos x="22" y="63"/>
                  </a:cxn>
                  <a:cxn ang="0">
                    <a:pos x="24" y="58"/>
                  </a:cxn>
                  <a:cxn ang="0">
                    <a:pos x="17" y="59"/>
                  </a:cxn>
                  <a:cxn ang="0">
                    <a:pos x="9" y="58"/>
                  </a:cxn>
                  <a:cxn ang="0">
                    <a:pos x="5" y="43"/>
                  </a:cxn>
                  <a:cxn ang="0">
                    <a:pos x="0" y="38"/>
                  </a:cxn>
                </a:cxnLst>
                <a:rect l="0" t="0" r="r" b="b"/>
                <a:pathLst>
                  <a:path w="173" h="152">
                    <a:moveTo>
                      <a:pt x="0" y="38"/>
                    </a:moveTo>
                    <a:lnTo>
                      <a:pt x="4" y="33"/>
                    </a:lnTo>
                    <a:lnTo>
                      <a:pt x="9" y="33"/>
                    </a:lnTo>
                    <a:lnTo>
                      <a:pt x="15" y="28"/>
                    </a:lnTo>
                    <a:lnTo>
                      <a:pt x="24" y="28"/>
                    </a:lnTo>
                    <a:lnTo>
                      <a:pt x="27" y="24"/>
                    </a:lnTo>
                    <a:lnTo>
                      <a:pt x="27" y="21"/>
                    </a:lnTo>
                    <a:lnTo>
                      <a:pt x="25" y="18"/>
                    </a:lnTo>
                    <a:lnTo>
                      <a:pt x="25" y="11"/>
                    </a:lnTo>
                    <a:lnTo>
                      <a:pt x="25" y="8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45" y="0"/>
                    </a:lnTo>
                    <a:lnTo>
                      <a:pt x="55" y="4"/>
                    </a:lnTo>
                    <a:lnTo>
                      <a:pt x="58" y="6"/>
                    </a:lnTo>
                    <a:lnTo>
                      <a:pt x="67" y="6"/>
                    </a:lnTo>
                    <a:lnTo>
                      <a:pt x="73" y="9"/>
                    </a:lnTo>
                    <a:lnTo>
                      <a:pt x="78" y="8"/>
                    </a:lnTo>
                    <a:lnTo>
                      <a:pt x="83" y="8"/>
                    </a:lnTo>
                    <a:lnTo>
                      <a:pt x="85" y="9"/>
                    </a:lnTo>
                    <a:lnTo>
                      <a:pt x="90" y="9"/>
                    </a:lnTo>
                    <a:lnTo>
                      <a:pt x="90" y="14"/>
                    </a:lnTo>
                    <a:lnTo>
                      <a:pt x="93" y="14"/>
                    </a:lnTo>
                    <a:lnTo>
                      <a:pt x="98" y="13"/>
                    </a:lnTo>
                    <a:lnTo>
                      <a:pt x="102" y="14"/>
                    </a:lnTo>
                    <a:lnTo>
                      <a:pt x="107" y="18"/>
                    </a:lnTo>
                    <a:lnTo>
                      <a:pt x="113" y="18"/>
                    </a:lnTo>
                    <a:lnTo>
                      <a:pt x="118" y="14"/>
                    </a:lnTo>
                    <a:lnTo>
                      <a:pt x="122" y="14"/>
                    </a:lnTo>
                    <a:lnTo>
                      <a:pt x="127" y="8"/>
                    </a:lnTo>
                    <a:lnTo>
                      <a:pt x="132" y="8"/>
                    </a:lnTo>
                    <a:lnTo>
                      <a:pt x="137" y="11"/>
                    </a:lnTo>
                    <a:lnTo>
                      <a:pt x="140" y="9"/>
                    </a:lnTo>
                    <a:lnTo>
                      <a:pt x="143" y="8"/>
                    </a:lnTo>
                    <a:lnTo>
                      <a:pt x="145" y="9"/>
                    </a:lnTo>
                    <a:lnTo>
                      <a:pt x="150" y="14"/>
                    </a:lnTo>
                    <a:lnTo>
                      <a:pt x="152" y="18"/>
                    </a:lnTo>
                    <a:lnTo>
                      <a:pt x="150" y="24"/>
                    </a:lnTo>
                    <a:lnTo>
                      <a:pt x="153" y="26"/>
                    </a:lnTo>
                    <a:lnTo>
                      <a:pt x="158" y="28"/>
                    </a:lnTo>
                    <a:lnTo>
                      <a:pt x="158" y="29"/>
                    </a:lnTo>
                    <a:lnTo>
                      <a:pt x="155" y="36"/>
                    </a:lnTo>
                    <a:lnTo>
                      <a:pt x="152" y="41"/>
                    </a:lnTo>
                    <a:lnTo>
                      <a:pt x="156" y="41"/>
                    </a:lnTo>
                    <a:lnTo>
                      <a:pt x="158" y="38"/>
                    </a:lnTo>
                    <a:lnTo>
                      <a:pt x="161" y="38"/>
                    </a:lnTo>
                    <a:lnTo>
                      <a:pt x="161" y="41"/>
                    </a:lnTo>
                    <a:lnTo>
                      <a:pt x="163" y="44"/>
                    </a:lnTo>
                    <a:lnTo>
                      <a:pt x="163" y="48"/>
                    </a:lnTo>
                    <a:lnTo>
                      <a:pt x="170" y="48"/>
                    </a:lnTo>
                    <a:lnTo>
                      <a:pt x="171" y="49"/>
                    </a:lnTo>
                    <a:lnTo>
                      <a:pt x="173" y="53"/>
                    </a:lnTo>
                    <a:lnTo>
                      <a:pt x="170" y="54"/>
                    </a:lnTo>
                    <a:lnTo>
                      <a:pt x="161" y="56"/>
                    </a:lnTo>
                    <a:lnTo>
                      <a:pt x="161" y="61"/>
                    </a:lnTo>
                    <a:lnTo>
                      <a:pt x="163" y="63"/>
                    </a:lnTo>
                    <a:lnTo>
                      <a:pt x="165" y="73"/>
                    </a:lnTo>
                    <a:lnTo>
                      <a:pt x="163" y="76"/>
                    </a:lnTo>
                    <a:lnTo>
                      <a:pt x="163" y="83"/>
                    </a:lnTo>
                    <a:lnTo>
                      <a:pt x="166" y="84"/>
                    </a:lnTo>
                    <a:lnTo>
                      <a:pt x="170" y="89"/>
                    </a:lnTo>
                    <a:lnTo>
                      <a:pt x="168" y="93"/>
                    </a:lnTo>
                    <a:lnTo>
                      <a:pt x="165" y="91"/>
                    </a:lnTo>
                    <a:lnTo>
                      <a:pt x="161" y="93"/>
                    </a:lnTo>
                    <a:lnTo>
                      <a:pt x="161" y="96"/>
                    </a:lnTo>
                    <a:lnTo>
                      <a:pt x="166" y="101"/>
                    </a:lnTo>
                    <a:lnTo>
                      <a:pt x="168" y="102"/>
                    </a:lnTo>
                    <a:lnTo>
                      <a:pt x="168" y="107"/>
                    </a:lnTo>
                    <a:lnTo>
                      <a:pt x="161" y="121"/>
                    </a:lnTo>
                    <a:lnTo>
                      <a:pt x="156" y="121"/>
                    </a:lnTo>
                    <a:lnTo>
                      <a:pt x="155" y="124"/>
                    </a:lnTo>
                    <a:lnTo>
                      <a:pt x="156" y="127"/>
                    </a:lnTo>
                    <a:lnTo>
                      <a:pt x="153" y="136"/>
                    </a:lnTo>
                    <a:lnTo>
                      <a:pt x="150" y="139"/>
                    </a:lnTo>
                    <a:lnTo>
                      <a:pt x="150" y="142"/>
                    </a:lnTo>
                    <a:lnTo>
                      <a:pt x="113" y="152"/>
                    </a:lnTo>
                    <a:lnTo>
                      <a:pt x="105" y="147"/>
                    </a:lnTo>
                    <a:lnTo>
                      <a:pt x="100" y="147"/>
                    </a:lnTo>
                    <a:lnTo>
                      <a:pt x="95" y="139"/>
                    </a:lnTo>
                    <a:lnTo>
                      <a:pt x="90" y="137"/>
                    </a:lnTo>
                    <a:lnTo>
                      <a:pt x="92" y="134"/>
                    </a:lnTo>
                    <a:lnTo>
                      <a:pt x="92" y="134"/>
                    </a:lnTo>
                    <a:lnTo>
                      <a:pt x="102" y="127"/>
                    </a:lnTo>
                    <a:lnTo>
                      <a:pt x="103" y="99"/>
                    </a:lnTo>
                    <a:lnTo>
                      <a:pt x="105" y="96"/>
                    </a:lnTo>
                    <a:lnTo>
                      <a:pt x="102" y="94"/>
                    </a:lnTo>
                    <a:lnTo>
                      <a:pt x="102" y="91"/>
                    </a:lnTo>
                    <a:lnTo>
                      <a:pt x="105" y="89"/>
                    </a:lnTo>
                    <a:lnTo>
                      <a:pt x="105" y="86"/>
                    </a:lnTo>
                    <a:lnTo>
                      <a:pt x="100" y="81"/>
                    </a:lnTo>
                    <a:lnTo>
                      <a:pt x="102" y="78"/>
                    </a:lnTo>
                    <a:lnTo>
                      <a:pt x="95" y="68"/>
                    </a:lnTo>
                    <a:lnTo>
                      <a:pt x="93" y="64"/>
                    </a:lnTo>
                    <a:lnTo>
                      <a:pt x="90" y="59"/>
                    </a:lnTo>
                    <a:lnTo>
                      <a:pt x="68" y="59"/>
                    </a:lnTo>
                    <a:lnTo>
                      <a:pt x="62" y="61"/>
                    </a:lnTo>
                    <a:lnTo>
                      <a:pt x="58" y="64"/>
                    </a:lnTo>
                    <a:lnTo>
                      <a:pt x="52" y="71"/>
                    </a:lnTo>
                    <a:lnTo>
                      <a:pt x="52" y="73"/>
                    </a:lnTo>
                    <a:lnTo>
                      <a:pt x="45" y="78"/>
                    </a:lnTo>
                    <a:lnTo>
                      <a:pt x="40" y="78"/>
                    </a:lnTo>
                    <a:lnTo>
                      <a:pt x="37" y="74"/>
                    </a:lnTo>
                    <a:lnTo>
                      <a:pt x="30" y="71"/>
                    </a:lnTo>
                    <a:lnTo>
                      <a:pt x="29" y="64"/>
                    </a:lnTo>
                    <a:lnTo>
                      <a:pt x="24" y="64"/>
                    </a:lnTo>
                    <a:lnTo>
                      <a:pt x="22" y="63"/>
                    </a:lnTo>
                    <a:lnTo>
                      <a:pt x="22" y="59"/>
                    </a:lnTo>
                    <a:lnTo>
                      <a:pt x="24" y="58"/>
                    </a:lnTo>
                    <a:lnTo>
                      <a:pt x="20" y="56"/>
                    </a:lnTo>
                    <a:lnTo>
                      <a:pt x="17" y="59"/>
                    </a:lnTo>
                    <a:lnTo>
                      <a:pt x="14" y="58"/>
                    </a:lnTo>
                    <a:lnTo>
                      <a:pt x="9" y="58"/>
                    </a:lnTo>
                    <a:lnTo>
                      <a:pt x="2" y="49"/>
                    </a:lnTo>
                    <a:lnTo>
                      <a:pt x="5" y="43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0" name="Freeform 112">
                <a:extLst>
                  <a:ext uri="{FF2B5EF4-FFF2-40B4-BE49-F238E27FC236}">
                    <a16:creationId xmlns:a16="http://schemas.microsoft.com/office/drawing/2014/main" xmlns="" id="{531F737F-F35E-4774-8FF5-EE64479F97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9125" y="3153505"/>
                <a:ext cx="35318" cy="38391"/>
              </a:xfrm>
              <a:custGeom>
                <a:avLst/>
                <a:gdLst/>
                <a:ahLst/>
                <a:cxnLst>
                  <a:cxn ang="0">
                    <a:pos x="18" y="63"/>
                  </a:cxn>
                  <a:cxn ang="0">
                    <a:pos x="16" y="60"/>
                  </a:cxn>
                  <a:cxn ang="0">
                    <a:pos x="15" y="58"/>
                  </a:cxn>
                  <a:cxn ang="0">
                    <a:pos x="13" y="58"/>
                  </a:cxn>
                  <a:cxn ang="0">
                    <a:pos x="11" y="60"/>
                  </a:cxn>
                  <a:cxn ang="0">
                    <a:pos x="13" y="62"/>
                  </a:cxn>
                  <a:cxn ang="0">
                    <a:pos x="15" y="63"/>
                  </a:cxn>
                  <a:cxn ang="0">
                    <a:pos x="18" y="63"/>
                  </a:cxn>
                  <a:cxn ang="0">
                    <a:pos x="18" y="63"/>
                  </a:cxn>
                  <a:cxn ang="0">
                    <a:pos x="1" y="19"/>
                  </a:cxn>
                  <a:cxn ang="0">
                    <a:pos x="6" y="19"/>
                  </a:cxn>
                  <a:cxn ang="0">
                    <a:pos x="13" y="14"/>
                  </a:cxn>
                  <a:cxn ang="0">
                    <a:pos x="13" y="12"/>
                  </a:cxn>
                  <a:cxn ang="0">
                    <a:pos x="19" y="5"/>
                  </a:cxn>
                  <a:cxn ang="0">
                    <a:pos x="23" y="2"/>
                  </a:cxn>
                  <a:cxn ang="0">
                    <a:pos x="29" y="0"/>
                  </a:cxn>
                  <a:cxn ang="0">
                    <a:pos x="51" y="0"/>
                  </a:cxn>
                  <a:cxn ang="0">
                    <a:pos x="54" y="5"/>
                  </a:cxn>
                  <a:cxn ang="0">
                    <a:pos x="56" y="9"/>
                  </a:cxn>
                  <a:cxn ang="0">
                    <a:pos x="63" y="19"/>
                  </a:cxn>
                  <a:cxn ang="0">
                    <a:pos x="61" y="22"/>
                  </a:cxn>
                  <a:cxn ang="0">
                    <a:pos x="66" y="27"/>
                  </a:cxn>
                  <a:cxn ang="0">
                    <a:pos x="66" y="30"/>
                  </a:cxn>
                  <a:cxn ang="0">
                    <a:pos x="63" y="32"/>
                  </a:cxn>
                  <a:cxn ang="0">
                    <a:pos x="63" y="35"/>
                  </a:cxn>
                  <a:cxn ang="0">
                    <a:pos x="66" y="37"/>
                  </a:cxn>
                  <a:cxn ang="0">
                    <a:pos x="64" y="40"/>
                  </a:cxn>
                  <a:cxn ang="0">
                    <a:pos x="63" y="68"/>
                  </a:cxn>
                  <a:cxn ang="0">
                    <a:pos x="53" y="75"/>
                  </a:cxn>
                  <a:cxn ang="0">
                    <a:pos x="49" y="73"/>
                  </a:cxn>
                  <a:cxn ang="0">
                    <a:pos x="41" y="73"/>
                  </a:cxn>
                  <a:cxn ang="0">
                    <a:pos x="28" y="67"/>
                  </a:cxn>
                  <a:cxn ang="0">
                    <a:pos x="21" y="67"/>
                  </a:cxn>
                  <a:cxn ang="0">
                    <a:pos x="23" y="63"/>
                  </a:cxn>
                  <a:cxn ang="0">
                    <a:pos x="19" y="60"/>
                  </a:cxn>
                  <a:cxn ang="0">
                    <a:pos x="16" y="57"/>
                  </a:cxn>
                  <a:cxn ang="0">
                    <a:pos x="19" y="53"/>
                  </a:cxn>
                  <a:cxn ang="0">
                    <a:pos x="18" y="52"/>
                  </a:cxn>
                  <a:cxn ang="0">
                    <a:pos x="15" y="53"/>
                  </a:cxn>
                  <a:cxn ang="0">
                    <a:pos x="8" y="48"/>
                  </a:cxn>
                  <a:cxn ang="0">
                    <a:pos x="8" y="43"/>
                  </a:cxn>
                  <a:cxn ang="0">
                    <a:pos x="6" y="37"/>
                  </a:cxn>
                  <a:cxn ang="0">
                    <a:pos x="1" y="37"/>
                  </a:cxn>
                  <a:cxn ang="0">
                    <a:pos x="0" y="34"/>
                  </a:cxn>
                  <a:cxn ang="0">
                    <a:pos x="3" y="27"/>
                  </a:cxn>
                  <a:cxn ang="0">
                    <a:pos x="0" y="25"/>
                  </a:cxn>
                  <a:cxn ang="0">
                    <a:pos x="0" y="22"/>
                  </a:cxn>
                  <a:cxn ang="0">
                    <a:pos x="3" y="19"/>
                  </a:cxn>
                  <a:cxn ang="0">
                    <a:pos x="1" y="19"/>
                  </a:cxn>
                </a:cxnLst>
                <a:rect l="0" t="0" r="r" b="b"/>
                <a:pathLst>
                  <a:path w="66" h="75">
                    <a:moveTo>
                      <a:pt x="18" y="63"/>
                    </a:moveTo>
                    <a:lnTo>
                      <a:pt x="16" y="60"/>
                    </a:lnTo>
                    <a:lnTo>
                      <a:pt x="15" y="58"/>
                    </a:lnTo>
                    <a:lnTo>
                      <a:pt x="13" y="58"/>
                    </a:lnTo>
                    <a:lnTo>
                      <a:pt x="11" y="60"/>
                    </a:lnTo>
                    <a:lnTo>
                      <a:pt x="13" y="62"/>
                    </a:lnTo>
                    <a:lnTo>
                      <a:pt x="15" y="63"/>
                    </a:lnTo>
                    <a:lnTo>
                      <a:pt x="18" y="63"/>
                    </a:lnTo>
                    <a:lnTo>
                      <a:pt x="18" y="63"/>
                    </a:lnTo>
                    <a:close/>
                    <a:moveTo>
                      <a:pt x="1" y="19"/>
                    </a:moveTo>
                    <a:lnTo>
                      <a:pt x="6" y="19"/>
                    </a:lnTo>
                    <a:lnTo>
                      <a:pt x="13" y="14"/>
                    </a:lnTo>
                    <a:lnTo>
                      <a:pt x="13" y="12"/>
                    </a:lnTo>
                    <a:lnTo>
                      <a:pt x="19" y="5"/>
                    </a:lnTo>
                    <a:lnTo>
                      <a:pt x="23" y="2"/>
                    </a:lnTo>
                    <a:lnTo>
                      <a:pt x="29" y="0"/>
                    </a:lnTo>
                    <a:lnTo>
                      <a:pt x="51" y="0"/>
                    </a:lnTo>
                    <a:lnTo>
                      <a:pt x="54" y="5"/>
                    </a:lnTo>
                    <a:lnTo>
                      <a:pt x="56" y="9"/>
                    </a:lnTo>
                    <a:lnTo>
                      <a:pt x="63" y="19"/>
                    </a:lnTo>
                    <a:lnTo>
                      <a:pt x="61" y="22"/>
                    </a:lnTo>
                    <a:lnTo>
                      <a:pt x="66" y="27"/>
                    </a:lnTo>
                    <a:lnTo>
                      <a:pt x="66" y="30"/>
                    </a:lnTo>
                    <a:lnTo>
                      <a:pt x="63" y="32"/>
                    </a:lnTo>
                    <a:lnTo>
                      <a:pt x="63" y="35"/>
                    </a:lnTo>
                    <a:lnTo>
                      <a:pt x="66" y="37"/>
                    </a:lnTo>
                    <a:lnTo>
                      <a:pt x="64" y="40"/>
                    </a:lnTo>
                    <a:lnTo>
                      <a:pt x="63" y="68"/>
                    </a:lnTo>
                    <a:lnTo>
                      <a:pt x="53" y="75"/>
                    </a:lnTo>
                    <a:lnTo>
                      <a:pt x="49" y="73"/>
                    </a:lnTo>
                    <a:lnTo>
                      <a:pt x="41" y="73"/>
                    </a:lnTo>
                    <a:lnTo>
                      <a:pt x="28" y="67"/>
                    </a:lnTo>
                    <a:lnTo>
                      <a:pt x="21" y="67"/>
                    </a:lnTo>
                    <a:lnTo>
                      <a:pt x="23" y="63"/>
                    </a:lnTo>
                    <a:lnTo>
                      <a:pt x="19" y="60"/>
                    </a:lnTo>
                    <a:lnTo>
                      <a:pt x="16" y="57"/>
                    </a:lnTo>
                    <a:lnTo>
                      <a:pt x="19" y="53"/>
                    </a:lnTo>
                    <a:lnTo>
                      <a:pt x="18" y="52"/>
                    </a:lnTo>
                    <a:lnTo>
                      <a:pt x="15" y="53"/>
                    </a:lnTo>
                    <a:lnTo>
                      <a:pt x="8" y="48"/>
                    </a:lnTo>
                    <a:lnTo>
                      <a:pt x="8" y="43"/>
                    </a:lnTo>
                    <a:lnTo>
                      <a:pt x="6" y="37"/>
                    </a:lnTo>
                    <a:lnTo>
                      <a:pt x="1" y="37"/>
                    </a:lnTo>
                    <a:lnTo>
                      <a:pt x="0" y="34"/>
                    </a:lnTo>
                    <a:lnTo>
                      <a:pt x="3" y="27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3" y="19"/>
                    </a:lnTo>
                    <a:lnTo>
                      <a:pt x="1" y="1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1" name="Freeform 113">
                <a:extLst>
                  <a:ext uri="{FF2B5EF4-FFF2-40B4-BE49-F238E27FC236}">
                    <a16:creationId xmlns:a16="http://schemas.microsoft.com/office/drawing/2014/main" xmlns="" id="{4DE6D700-A88C-4AC6-A8A5-258476187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1601" y="3170106"/>
                <a:ext cx="52442" cy="49804"/>
              </a:xfrm>
              <a:custGeom>
                <a:avLst/>
                <a:gdLst/>
                <a:ahLst/>
                <a:cxnLst>
                  <a:cxn ang="0">
                    <a:pos x="0" y="39"/>
                  </a:cxn>
                  <a:cxn ang="0">
                    <a:pos x="1" y="36"/>
                  </a:cxn>
                  <a:cxn ang="0">
                    <a:pos x="3" y="31"/>
                  </a:cxn>
                  <a:cxn ang="0">
                    <a:pos x="10" y="28"/>
                  </a:cxn>
                  <a:cxn ang="0">
                    <a:pos x="15" y="23"/>
                  </a:cxn>
                  <a:cxn ang="0">
                    <a:pos x="15" y="19"/>
                  </a:cxn>
                  <a:cxn ang="0">
                    <a:pos x="16" y="13"/>
                  </a:cxn>
                  <a:cxn ang="0">
                    <a:pos x="20" y="11"/>
                  </a:cxn>
                  <a:cxn ang="0">
                    <a:pos x="20" y="9"/>
                  </a:cxn>
                  <a:cxn ang="0">
                    <a:pos x="21" y="5"/>
                  </a:cxn>
                  <a:cxn ang="0">
                    <a:pos x="28" y="1"/>
                  </a:cxn>
                  <a:cxn ang="0">
                    <a:pos x="30" y="3"/>
                  </a:cxn>
                  <a:cxn ang="0">
                    <a:pos x="40" y="0"/>
                  </a:cxn>
                  <a:cxn ang="0">
                    <a:pos x="45" y="1"/>
                  </a:cxn>
                  <a:cxn ang="0">
                    <a:pos x="48" y="6"/>
                  </a:cxn>
                  <a:cxn ang="0">
                    <a:pos x="51" y="9"/>
                  </a:cxn>
                  <a:cxn ang="0">
                    <a:pos x="51" y="18"/>
                  </a:cxn>
                  <a:cxn ang="0">
                    <a:pos x="51" y="23"/>
                  </a:cxn>
                  <a:cxn ang="0">
                    <a:pos x="56" y="28"/>
                  </a:cxn>
                  <a:cxn ang="0">
                    <a:pos x="60" y="28"/>
                  </a:cxn>
                  <a:cxn ang="0">
                    <a:pos x="66" y="23"/>
                  </a:cxn>
                  <a:cxn ang="0">
                    <a:pos x="70" y="23"/>
                  </a:cxn>
                  <a:cxn ang="0">
                    <a:pos x="73" y="26"/>
                  </a:cxn>
                  <a:cxn ang="0">
                    <a:pos x="74" y="29"/>
                  </a:cxn>
                  <a:cxn ang="0">
                    <a:pos x="73" y="31"/>
                  </a:cxn>
                  <a:cxn ang="0">
                    <a:pos x="74" y="34"/>
                  </a:cxn>
                  <a:cxn ang="0">
                    <a:pos x="71" y="43"/>
                  </a:cxn>
                  <a:cxn ang="0">
                    <a:pos x="68" y="46"/>
                  </a:cxn>
                  <a:cxn ang="0">
                    <a:pos x="70" y="51"/>
                  </a:cxn>
                  <a:cxn ang="0">
                    <a:pos x="73" y="53"/>
                  </a:cxn>
                  <a:cxn ang="0">
                    <a:pos x="74" y="51"/>
                  </a:cxn>
                  <a:cxn ang="0">
                    <a:pos x="79" y="51"/>
                  </a:cxn>
                  <a:cxn ang="0">
                    <a:pos x="81" y="54"/>
                  </a:cxn>
                  <a:cxn ang="0">
                    <a:pos x="84" y="54"/>
                  </a:cxn>
                  <a:cxn ang="0">
                    <a:pos x="88" y="54"/>
                  </a:cxn>
                  <a:cxn ang="0">
                    <a:pos x="89" y="59"/>
                  </a:cxn>
                  <a:cxn ang="0">
                    <a:pos x="93" y="61"/>
                  </a:cxn>
                  <a:cxn ang="0">
                    <a:pos x="96" y="61"/>
                  </a:cxn>
                  <a:cxn ang="0">
                    <a:pos x="98" y="66"/>
                  </a:cxn>
                  <a:cxn ang="0">
                    <a:pos x="94" y="68"/>
                  </a:cxn>
                  <a:cxn ang="0">
                    <a:pos x="96" y="71"/>
                  </a:cxn>
                  <a:cxn ang="0">
                    <a:pos x="94" y="74"/>
                  </a:cxn>
                  <a:cxn ang="0">
                    <a:pos x="93" y="78"/>
                  </a:cxn>
                  <a:cxn ang="0">
                    <a:pos x="94" y="81"/>
                  </a:cxn>
                  <a:cxn ang="0">
                    <a:pos x="93" y="86"/>
                  </a:cxn>
                  <a:cxn ang="0">
                    <a:pos x="94" y="89"/>
                  </a:cxn>
                  <a:cxn ang="0">
                    <a:pos x="94" y="94"/>
                  </a:cxn>
                  <a:cxn ang="0">
                    <a:pos x="71" y="88"/>
                  </a:cxn>
                  <a:cxn ang="0">
                    <a:pos x="53" y="74"/>
                  </a:cxn>
                  <a:cxn ang="0">
                    <a:pos x="48" y="74"/>
                  </a:cxn>
                  <a:cxn ang="0">
                    <a:pos x="33" y="61"/>
                  </a:cxn>
                  <a:cxn ang="0">
                    <a:pos x="23" y="54"/>
                  </a:cxn>
                  <a:cxn ang="0">
                    <a:pos x="18" y="54"/>
                  </a:cxn>
                  <a:cxn ang="0">
                    <a:pos x="13" y="46"/>
                  </a:cxn>
                  <a:cxn ang="0">
                    <a:pos x="8" y="44"/>
                  </a:cxn>
                  <a:cxn ang="0">
                    <a:pos x="10" y="41"/>
                  </a:cxn>
                  <a:cxn ang="0">
                    <a:pos x="6" y="39"/>
                  </a:cxn>
                  <a:cxn ang="0">
                    <a:pos x="0" y="39"/>
                  </a:cxn>
                </a:cxnLst>
                <a:rect l="0" t="0" r="r" b="b"/>
                <a:pathLst>
                  <a:path w="98" h="94">
                    <a:moveTo>
                      <a:pt x="0" y="39"/>
                    </a:moveTo>
                    <a:lnTo>
                      <a:pt x="1" y="36"/>
                    </a:lnTo>
                    <a:lnTo>
                      <a:pt x="3" y="31"/>
                    </a:lnTo>
                    <a:lnTo>
                      <a:pt x="10" y="28"/>
                    </a:lnTo>
                    <a:lnTo>
                      <a:pt x="15" y="23"/>
                    </a:lnTo>
                    <a:lnTo>
                      <a:pt x="15" y="19"/>
                    </a:lnTo>
                    <a:lnTo>
                      <a:pt x="16" y="13"/>
                    </a:lnTo>
                    <a:lnTo>
                      <a:pt x="20" y="11"/>
                    </a:lnTo>
                    <a:lnTo>
                      <a:pt x="20" y="9"/>
                    </a:lnTo>
                    <a:lnTo>
                      <a:pt x="21" y="5"/>
                    </a:lnTo>
                    <a:lnTo>
                      <a:pt x="28" y="1"/>
                    </a:lnTo>
                    <a:lnTo>
                      <a:pt x="30" y="3"/>
                    </a:lnTo>
                    <a:lnTo>
                      <a:pt x="40" y="0"/>
                    </a:lnTo>
                    <a:lnTo>
                      <a:pt x="45" y="1"/>
                    </a:lnTo>
                    <a:lnTo>
                      <a:pt x="48" y="6"/>
                    </a:lnTo>
                    <a:lnTo>
                      <a:pt x="51" y="9"/>
                    </a:lnTo>
                    <a:lnTo>
                      <a:pt x="51" y="18"/>
                    </a:lnTo>
                    <a:lnTo>
                      <a:pt x="51" y="23"/>
                    </a:lnTo>
                    <a:lnTo>
                      <a:pt x="56" y="28"/>
                    </a:lnTo>
                    <a:lnTo>
                      <a:pt x="60" y="28"/>
                    </a:lnTo>
                    <a:lnTo>
                      <a:pt x="66" y="23"/>
                    </a:lnTo>
                    <a:lnTo>
                      <a:pt x="70" y="23"/>
                    </a:lnTo>
                    <a:lnTo>
                      <a:pt x="73" y="26"/>
                    </a:lnTo>
                    <a:lnTo>
                      <a:pt x="74" y="29"/>
                    </a:lnTo>
                    <a:lnTo>
                      <a:pt x="73" y="31"/>
                    </a:lnTo>
                    <a:lnTo>
                      <a:pt x="74" y="34"/>
                    </a:lnTo>
                    <a:lnTo>
                      <a:pt x="71" y="43"/>
                    </a:lnTo>
                    <a:lnTo>
                      <a:pt x="68" y="46"/>
                    </a:lnTo>
                    <a:lnTo>
                      <a:pt x="70" y="51"/>
                    </a:lnTo>
                    <a:lnTo>
                      <a:pt x="73" y="53"/>
                    </a:lnTo>
                    <a:lnTo>
                      <a:pt x="74" y="51"/>
                    </a:lnTo>
                    <a:lnTo>
                      <a:pt x="79" y="51"/>
                    </a:lnTo>
                    <a:lnTo>
                      <a:pt x="81" y="54"/>
                    </a:lnTo>
                    <a:lnTo>
                      <a:pt x="84" y="54"/>
                    </a:lnTo>
                    <a:lnTo>
                      <a:pt x="88" y="54"/>
                    </a:lnTo>
                    <a:lnTo>
                      <a:pt x="89" y="59"/>
                    </a:lnTo>
                    <a:lnTo>
                      <a:pt x="93" y="61"/>
                    </a:lnTo>
                    <a:lnTo>
                      <a:pt x="96" y="61"/>
                    </a:lnTo>
                    <a:lnTo>
                      <a:pt x="98" y="66"/>
                    </a:lnTo>
                    <a:lnTo>
                      <a:pt x="94" y="68"/>
                    </a:lnTo>
                    <a:lnTo>
                      <a:pt x="96" y="71"/>
                    </a:lnTo>
                    <a:lnTo>
                      <a:pt x="94" y="74"/>
                    </a:lnTo>
                    <a:lnTo>
                      <a:pt x="93" y="78"/>
                    </a:lnTo>
                    <a:lnTo>
                      <a:pt x="94" y="81"/>
                    </a:lnTo>
                    <a:lnTo>
                      <a:pt x="93" y="86"/>
                    </a:lnTo>
                    <a:lnTo>
                      <a:pt x="94" y="89"/>
                    </a:lnTo>
                    <a:lnTo>
                      <a:pt x="94" y="94"/>
                    </a:lnTo>
                    <a:lnTo>
                      <a:pt x="71" y="88"/>
                    </a:lnTo>
                    <a:lnTo>
                      <a:pt x="53" y="74"/>
                    </a:lnTo>
                    <a:lnTo>
                      <a:pt x="48" y="74"/>
                    </a:lnTo>
                    <a:lnTo>
                      <a:pt x="33" y="61"/>
                    </a:lnTo>
                    <a:lnTo>
                      <a:pt x="23" y="54"/>
                    </a:lnTo>
                    <a:lnTo>
                      <a:pt x="18" y="54"/>
                    </a:lnTo>
                    <a:lnTo>
                      <a:pt x="13" y="46"/>
                    </a:lnTo>
                    <a:lnTo>
                      <a:pt x="8" y="44"/>
                    </a:lnTo>
                    <a:lnTo>
                      <a:pt x="10" y="41"/>
                    </a:lnTo>
                    <a:lnTo>
                      <a:pt x="6" y="39"/>
                    </a:lnTo>
                    <a:lnTo>
                      <a:pt x="0" y="3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2" name="Freeform 114">
                <a:extLst>
                  <a:ext uri="{FF2B5EF4-FFF2-40B4-BE49-F238E27FC236}">
                    <a16:creationId xmlns:a16="http://schemas.microsoft.com/office/drawing/2014/main" xmlns="" id="{8730352B-9F7D-4479-A587-3AA1B8A1F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7989" y="3146241"/>
                <a:ext cx="81339" cy="73669"/>
              </a:xfrm>
              <a:custGeom>
                <a:avLst/>
                <a:gdLst/>
                <a:ahLst/>
                <a:cxnLst>
                  <a:cxn ang="0">
                    <a:pos x="26" y="136"/>
                  </a:cxn>
                  <a:cxn ang="0">
                    <a:pos x="26" y="128"/>
                  </a:cxn>
                  <a:cxn ang="0">
                    <a:pos x="26" y="121"/>
                  </a:cxn>
                  <a:cxn ang="0">
                    <a:pos x="26" y="115"/>
                  </a:cxn>
                  <a:cxn ang="0">
                    <a:pos x="28" y="108"/>
                  </a:cxn>
                  <a:cxn ang="0">
                    <a:pos x="21" y="106"/>
                  </a:cxn>
                  <a:cxn ang="0">
                    <a:pos x="16" y="101"/>
                  </a:cxn>
                  <a:cxn ang="0">
                    <a:pos x="11" y="98"/>
                  </a:cxn>
                  <a:cxn ang="0">
                    <a:pos x="5" y="100"/>
                  </a:cxn>
                  <a:cxn ang="0">
                    <a:pos x="0" y="93"/>
                  </a:cxn>
                  <a:cxn ang="0">
                    <a:pos x="6" y="81"/>
                  </a:cxn>
                  <a:cxn ang="0">
                    <a:pos x="6" y="75"/>
                  </a:cxn>
                  <a:cxn ang="0">
                    <a:pos x="18" y="61"/>
                  </a:cxn>
                  <a:cxn ang="0">
                    <a:pos x="16" y="55"/>
                  </a:cxn>
                  <a:cxn ang="0">
                    <a:pos x="11" y="47"/>
                  </a:cxn>
                  <a:cxn ang="0">
                    <a:pos x="18" y="47"/>
                  </a:cxn>
                  <a:cxn ang="0">
                    <a:pos x="16" y="38"/>
                  </a:cxn>
                  <a:cxn ang="0">
                    <a:pos x="13" y="30"/>
                  </a:cxn>
                  <a:cxn ang="0">
                    <a:pos x="13" y="17"/>
                  </a:cxn>
                  <a:cxn ang="0">
                    <a:pos x="11" y="10"/>
                  </a:cxn>
                  <a:cxn ang="0">
                    <a:pos x="30" y="3"/>
                  </a:cxn>
                  <a:cxn ang="0">
                    <a:pos x="38" y="5"/>
                  </a:cxn>
                  <a:cxn ang="0">
                    <a:pos x="50" y="5"/>
                  </a:cxn>
                  <a:cxn ang="0">
                    <a:pos x="58" y="2"/>
                  </a:cxn>
                  <a:cxn ang="0">
                    <a:pos x="63" y="3"/>
                  </a:cxn>
                  <a:cxn ang="0">
                    <a:pos x="73" y="8"/>
                  </a:cxn>
                  <a:cxn ang="0">
                    <a:pos x="81" y="0"/>
                  </a:cxn>
                  <a:cxn ang="0">
                    <a:pos x="98" y="8"/>
                  </a:cxn>
                  <a:cxn ang="0">
                    <a:pos x="103" y="10"/>
                  </a:cxn>
                  <a:cxn ang="0">
                    <a:pos x="113" y="13"/>
                  </a:cxn>
                  <a:cxn ang="0">
                    <a:pos x="123" y="20"/>
                  </a:cxn>
                  <a:cxn ang="0">
                    <a:pos x="133" y="15"/>
                  </a:cxn>
                  <a:cxn ang="0">
                    <a:pos x="139" y="18"/>
                  </a:cxn>
                  <a:cxn ang="0">
                    <a:pos x="144" y="20"/>
                  </a:cxn>
                  <a:cxn ang="0">
                    <a:pos x="144" y="32"/>
                  </a:cxn>
                  <a:cxn ang="0">
                    <a:pos x="149" y="38"/>
                  </a:cxn>
                  <a:cxn ang="0">
                    <a:pos x="149" y="50"/>
                  </a:cxn>
                  <a:cxn ang="0">
                    <a:pos x="144" y="56"/>
                  </a:cxn>
                  <a:cxn ang="0">
                    <a:pos x="136" y="71"/>
                  </a:cxn>
                  <a:cxn ang="0">
                    <a:pos x="134" y="80"/>
                  </a:cxn>
                  <a:cxn ang="0">
                    <a:pos x="133" y="91"/>
                  </a:cxn>
                  <a:cxn ang="0">
                    <a:pos x="129" y="95"/>
                  </a:cxn>
                  <a:cxn ang="0">
                    <a:pos x="136" y="106"/>
                  </a:cxn>
                  <a:cxn ang="0">
                    <a:pos x="143" y="113"/>
                  </a:cxn>
                  <a:cxn ang="0">
                    <a:pos x="144" y="123"/>
                  </a:cxn>
                  <a:cxn ang="0">
                    <a:pos x="136" y="123"/>
                  </a:cxn>
                  <a:cxn ang="0">
                    <a:pos x="131" y="120"/>
                  </a:cxn>
                  <a:cxn ang="0">
                    <a:pos x="126" y="126"/>
                  </a:cxn>
                  <a:cxn ang="0">
                    <a:pos x="103" y="125"/>
                  </a:cxn>
                  <a:cxn ang="0">
                    <a:pos x="61" y="126"/>
                  </a:cxn>
                  <a:cxn ang="0">
                    <a:pos x="45" y="133"/>
                  </a:cxn>
                  <a:cxn ang="0">
                    <a:pos x="38" y="136"/>
                  </a:cxn>
                  <a:cxn ang="0">
                    <a:pos x="26" y="141"/>
                  </a:cxn>
                </a:cxnLst>
                <a:rect l="0" t="0" r="r" b="b"/>
                <a:pathLst>
                  <a:path w="151" h="143">
                    <a:moveTo>
                      <a:pt x="26" y="141"/>
                    </a:moveTo>
                    <a:lnTo>
                      <a:pt x="26" y="136"/>
                    </a:lnTo>
                    <a:lnTo>
                      <a:pt x="25" y="133"/>
                    </a:lnTo>
                    <a:lnTo>
                      <a:pt x="26" y="128"/>
                    </a:lnTo>
                    <a:lnTo>
                      <a:pt x="25" y="125"/>
                    </a:lnTo>
                    <a:lnTo>
                      <a:pt x="26" y="121"/>
                    </a:lnTo>
                    <a:lnTo>
                      <a:pt x="28" y="118"/>
                    </a:lnTo>
                    <a:lnTo>
                      <a:pt x="26" y="115"/>
                    </a:lnTo>
                    <a:lnTo>
                      <a:pt x="30" y="113"/>
                    </a:lnTo>
                    <a:lnTo>
                      <a:pt x="28" y="108"/>
                    </a:lnTo>
                    <a:lnTo>
                      <a:pt x="25" y="108"/>
                    </a:lnTo>
                    <a:lnTo>
                      <a:pt x="21" y="106"/>
                    </a:lnTo>
                    <a:lnTo>
                      <a:pt x="20" y="101"/>
                    </a:lnTo>
                    <a:lnTo>
                      <a:pt x="16" y="101"/>
                    </a:lnTo>
                    <a:lnTo>
                      <a:pt x="13" y="101"/>
                    </a:lnTo>
                    <a:lnTo>
                      <a:pt x="11" y="98"/>
                    </a:lnTo>
                    <a:lnTo>
                      <a:pt x="6" y="98"/>
                    </a:lnTo>
                    <a:lnTo>
                      <a:pt x="5" y="100"/>
                    </a:lnTo>
                    <a:lnTo>
                      <a:pt x="2" y="98"/>
                    </a:lnTo>
                    <a:lnTo>
                      <a:pt x="0" y="93"/>
                    </a:lnTo>
                    <a:lnTo>
                      <a:pt x="3" y="90"/>
                    </a:lnTo>
                    <a:lnTo>
                      <a:pt x="6" y="81"/>
                    </a:lnTo>
                    <a:lnTo>
                      <a:pt x="5" y="78"/>
                    </a:lnTo>
                    <a:lnTo>
                      <a:pt x="6" y="75"/>
                    </a:lnTo>
                    <a:lnTo>
                      <a:pt x="11" y="75"/>
                    </a:lnTo>
                    <a:lnTo>
                      <a:pt x="18" y="61"/>
                    </a:lnTo>
                    <a:lnTo>
                      <a:pt x="18" y="56"/>
                    </a:lnTo>
                    <a:lnTo>
                      <a:pt x="16" y="55"/>
                    </a:lnTo>
                    <a:lnTo>
                      <a:pt x="11" y="50"/>
                    </a:lnTo>
                    <a:lnTo>
                      <a:pt x="11" y="47"/>
                    </a:lnTo>
                    <a:lnTo>
                      <a:pt x="15" y="45"/>
                    </a:lnTo>
                    <a:lnTo>
                      <a:pt x="18" y="47"/>
                    </a:lnTo>
                    <a:lnTo>
                      <a:pt x="20" y="43"/>
                    </a:lnTo>
                    <a:lnTo>
                      <a:pt x="16" y="38"/>
                    </a:lnTo>
                    <a:lnTo>
                      <a:pt x="13" y="37"/>
                    </a:lnTo>
                    <a:lnTo>
                      <a:pt x="13" y="30"/>
                    </a:lnTo>
                    <a:lnTo>
                      <a:pt x="15" y="27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11" y="10"/>
                    </a:lnTo>
                    <a:lnTo>
                      <a:pt x="20" y="8"/>
                    </a:lnTo>
                    <a:lnTo>
                      <a:pt x="30" y="3"/>
                    </a:lnTo>
                    <a:lnTo>
                      <a:pt x="33" y="3"/>
                    </a:lnTo>
                    <a:lnTo>
                      <a:pt x="38" y="5"/>
                    </a:lnTo>
                    <a:lnTo>
                      <a:pt x="48" y="7"/>
                    </a:lnTo>
                    <a:lnTo>
                      <a:pt x="50" y="5"/>
                    </a:lnTo>
                    <a:lnTo>
                      <a:pt x="50" y="2"/>
                    </a:lnTo>
                    <a:lnTo>
                      <a:pt x="58" y="2"/>
                    </a:lnTo>
                    <a:lnTo>
                      <a:pt x="65" y="2"/>
                    </a:lnTo>
                    <a:lnTo>
                      <a:pt x="63" y="3"/>
                    </a:lnTo>
                    <a:lnTo>
                      <a:pt x="65" y="5"/>
                    </a:lnTo>
                    <a:lnTo>
                      <a:pt x="73" y="8"/>
                    </a:lnTo>
                    <a:lnTo>
                      <a:pt x="78" y="2"/>
                    </a:lnTo>
                    <a:lnTo>
                      <a:pt x="81" y="0"/>
                    </a:lnTo>
                    <a:lnTo>
                      <a:pt x="88" y="5"/>
                    </a:lnTo>
                    <a:lnTo>
                      <a:pt x="98" y="8"/>
                    </a:lnTo>
                    <a:lnTo>
                      <a:pt x="101" y="8"/>
                    </a:lnTo>
                    <a:lnTo>
                      <a:pt x="103" y="10"/>
                    </a:lnTo>
                    <a:lnTo>
                      <a:pt x="108" y="10"/>
                    </a:lnTo>
                    <a:lnTo>
                      <a:pt x="113" y="13"/>
                    </a:lnTo>
                    <a:lnTo>
                      <a:pt x="114" y="17"/>
                    </a:lnTo>
                    <a:lnTo>
                      <a:pt x="123" y="20"/>
                    </a:lnTo>
                    <a:lnTo>
                      <a:pt x="128" y="18"/>
                    </a:lnTo>
                    <a:lnTo>
                      <a:pt x="133" y="15"/>
                    </a:lnTo>
                    <a:lnTo>
                      <a:pt x="136" y="17"/>
                    </a:lnTo>
                    <a:lnTo>
                      <a:pt x="139" y="18"/>
                    </a:lnTo>
                    <a:lnTo>
                      <a:pt x="144" y="18"/>
                    </a:lnTo>
                    <a:lnTo>
                      <a:pt x="144" y="20"/>
                    </a:lnTo>
                    <a:lnTo>
                      <a:pt x="143" y="27"/>
                    </a:lnTo>
                    <a:lnTo>
                      <a:pt x="144" y="32"/>
                    </a:lnTo>
                    <a:lnTo>
                      <a:pt x="144" y="37"/>
                    </a:lnTo>
                    <a:lnTo>
                      <a:pt x="149" y="38"/>
                    </a:lnTo>
                    <a:lnTo>
                      <a:pt x="151" y="45"/>
                    </a:lnTo>
                    <a:lnTo>
                      <a:pt x="149" y="50"/>
                    </a:lnTo>
                    <a:lnTo>
                      <a:pt x="149" y="53"/>
                    </a:lnTo>
                    <a:lnTo>
                      <a:pt x="144" y="56"/>
                    </a:lnTo>
                    <a:lnTo>
                      <a:pt x="136" y="66"/>
                    </a:lnTo>
                    <a:lnTo>
                      <a:pt x="136" y="71"/>
                    </a:lnTo>
                    <a:lnTo>
                      <a:pt x="134" y="75"/>
                    </a:lnTo>
                    <a:lnTo>
                      <a:pt x="134" y="80"/>
                    </a:lnTo>
                    <a:lnTo>
                      <a:pt x="133" y="83"/>
                    </a:lnTo>
                    <a:lnTo>
                      <a:pt x="133" y="91"/>
                    </a:lnTo>
                    <a:lnTo>
                      <a:pt x="129" y="93"/>
                    </a:lnTo>
                    <a:lnTo>
                      <a:pt x="129" y="95"/>
                    </a:lnTo>
                    <a:lnTo>
                      <a:pt x="133" y="98"/>
                    </a:lnTo>
                    <a:lnTo>
                      <a:pt x="136" y="106"/>
                    </a:lnTo>
                    <a:lnTo>
                      <a:pt x="138" y="111"/>
                    </a:lnTo>
                    <a:lnTo>
                      <a:pt x="143" y="113"/>
                    </a:lnTo>
                    <a:lnTo>
                      <a:pt x="144" y="116"/>
                    </a:lnTo>
                    <a:lnTo>
                      <a:pt x="144" y="123"/>
                    </a:lnTo>
                    <a:lnTo>
                      <a:pt x="141" y="123"/>
                    </a:lnTo>
                    <a:lnTo>
                      <a:pt x="136" y="123"/>
                    </a:lnTo>
                    <a:lnTo>
                      <a:pt x="136" y="125"/>
                    </a:lnTo>
                    <a:lnTo>
                      <a:pt x="131" y="120"/>
                    </a:lnTo>
                    <a:lnTo>
                      <a:pt x="128" y="121"/>
                    </a:lnTo>
                    <a:lnTo>
                      <a:pt x="126" y="126"/>
                    </a:lnTo>
                    <a:lnTo>
                      <a:pt x="114" y="121"/>
                    </a:lnTo>
                    <a:lnTo>
                      <a:pt x="103" y="125"/>
                    </a:lnTo>
                    <a:lnTo>
                      <a:pt x="71" y="125"/>
                    </a:lnTo>
                    <a:lnTo>
                      <a:pt x="61" y="126"/>
                    </a:lnTo>
                    <a:lnTo>
                      <a:pt x="61" y="128"/>
                    </a:lnTo>
                    <a:lnTo>
                      <a:pt x="45" y="133"/>
                    </a:lnTo>
                    <a:lnTo>
                      <a:pt x="43" y="136"/>
                    </a:lnTo>
                    <a:lnTo>
                      <a:pt x="38" y="136"/>
                    </a:lnTo>
                    <a:lnTo>
                      <a:pt x="30" y="143"/>
                    </a:lnTo>
                    <a:lnTo>
                      <a:pt x="26" y="14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3" name="Freeform 115">
                <a:extLst>
                  <a:ext uri="{FF2B5EF4-FFF2-40B4-BE49-F238E27FC236}">
                    <a16:creationId xmlns:a16="http://schemas.microsoft.com/office/drawing/2014/main" xmlns="" id="{FAC01881-707D-42CB-A227-13A691093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7555" y="3138978"/>
                <a:ext cx="55653" cy="75744"/>
              </a:xfrm>
              <a:custGeom>
                <a:avLst/>
                <a:gdLst/>
                <a:ahLst/>
                <a:cxnLst>
                  <a:cxn ang="0">
                    <a:pos x="7" y="136"/>
                  </a:cxn>
                  <a:cxn ang="0">
                    <a:pos x="15" y="136"/>
                  </a:cxn>
                  <a:cxn ang="0">
                    <a:pos x="14" y="126"/>
                  </a:cxn>
                  <a:cxn ang="0">
                    <a:pos x="7" y="119"/>
                  </a:cxn>
                  <a:cxn ang="0">
                    <a:pos x="0" y="108"/>
                  </a:cxn>
                  <a:cxn ang="0">
                    <a:pos x="4" y="104"/>
                  </a:cxn>
                  <a:cxn ang="0">
                    <a:pos x="5" y="93"/>
                  </a:cxn>
                  <a:cxn ang="0">
                    <a:pos x="7" y="84"/>
                  </a:cxn>
                  <a:cxn ang="0">
                    <a:pos x="15" y="69"/>
                  </a:cxn>
                  <a:cxn ang="0">
                    <a:pos x="20" y="63"/>
                  </a:cxn>
                  <a:cxn ang="0">
                    <a:pos x="20" y="51"/>
                  </a:cxn>
                  <a:cxn ang="0">
                    <a:pos x="15" y="45"/>
                  </a:cxn>
                  <a:cxn ang="0">
                    <a:pos x="15" y="33"/>
                  </a:cxn>
                  <a:cxn ang="0">
                    <a:pos x="12" y="20"/>
                  </a:cxn>
                  <a:cxn ang="0">
                    <a:pos x="9" y="10"/>
                  </a:cxn>
                  <a:cxn ang="0">
                    <a:pos x="17" y="5"/>
                  </a:cxn>
                  <a:cxn ang="0">
                    <a:pos x="37" y="5"/>
                  </a:cxn>
                  <a:cxn ang="0">
                    <a:pos x="59" y="3"/>
                  </a:cxn>
                  <a:cxn ang="0">
                    <a:pos x="70" y="0"/>
                  </a:cxn>
                  <a:cxn ang="0">
                    <a:pos x="74" y="6"/>
                  </a:cxn>
                  <a:cxn ang="0">
                    <a:pos x="77" y="11"/>
                  </a:cxn>
                  <a:cxn ang="0">
                    <a:pos x="85" y="20"/>
                  </a:cxn>
                  <a:cxn ang="0">
                    <a:pos x="88" y="28"/>
                  </a:cxn>
                  <a:cxn ang="0">
                    <a:pos x="90" y="38"/>
                  </a:cxn>
                  <a:cxn ang="0">
                    <a:pos x="93" y="46"/>
                  </a:cxn>
                  <a:cxn ang="0">
                    <a:pos x="92" y="53"/>
                  </a:cxn>
                  <a:cxn ang="0">
                    <a:pos x="93" y="58"/>
                  </a:cxn>
                  <a:cxn ang="0">
                    <a:pos x="93" y="65"/>
                  </a:cxn>
                  <a:cxn ang="0">
                    <a:pos x="95" y="74"/>
                  </a:cxn>
                  <a:cxn ang="0">
                    <a:pos x="93" y="93"/>
                  </a:cxn>
                  <a:cxn ang="0">
                    <a:pos x="92" y="101"/>
                  </a:cxn>
                  <a:cxn ang="0">
                    <a:pos x="95" y="113"/>
                  </a:cxn>
                  <a:cxn ang="0">
                    <a:pos x="100" y="116"/>
                  </a:cxn>
                  <a:cxn ang="0">
                    <a:pos x="90" y="121"/>
                  </a:cxn>
                  <a:cxn ang="0">
                    <a:pos x="65" y="136"/>
                  </a:cxn>
                  <a:cxn ang="0">
                    <a:pos x="30" y="146"/>
                  </a:cxn>
                  <a:cxn ang="0">
                    <a:pos x="7" y="141"/>
                  </a:cxn>
                </a:cxnLst>
                <a:rect l="0" t="0" r="r" b="b"/>
                <a:pathLst>
                  <a:path w="103" h="146">
                    <a:moveTo>
                      <a:pt x="7" y="138"/>
                    </a:moveTo>
                    <a:lnTo>
                      <a:pt x="7" y="136"/>
                    </a:lnTo>
                    <a:lnTo>
                      <a:pt x="12" y="136"/>
                    </a:lnTo>
                    <a:lnTo>
                      <a:pt x="15" y="136"/>
                    </a:lnTo>
                    <a:lnTo>
                      <a:pt x="15" y="129"/>
                    </a:lnTo>
                    <a:lnTo>
                      <a:pt x="14" y="126"/>
                    </a:lnTo>
                    <a:lnTo>
                      <a:pt x="9" y="124"/>
                    </a:lnTo>
                    <a:lnTo>
                      <a:pt x="7" y="119"/>
                    </a:lnTo>
                    <a:lnTo>
                      <a:pt x="4" y="111"/>
                    </a:lnTo>
                    <a:lnTo>
                      <a:pt x="0" y="108"/>
                    </a:lnTo>
                    <a:lnTo>
                      <a:pt x="0" y="106"/>
                    </a:lnTo>
                    <a:lnTo>
                      <a:pt x="4" y="104"/>
                    </a:lnTo>
                    <a:lnTo>
                      <a:pt x="4" y="96"/>
                    </a:lnTo>
                    <a:lnTo>
                      <a:pt x="5" y="93"/>
                    </a:lnTo>
                    <a:lnTo>
                      <a:pt x="5" y="88"/>
                    </a:lnTo>
                    <a:lnTo>
                      <a:pt x="7" y="84"/>
                    </a:lnTo>
                    <a:lnTo>
                      <a:pt x="7" y="79"/>
                    </a:lnTo>
                    <a:lnTo>
                      <a:pt x="15" y="69"/>
                    </a:lnTo>
                    <a:lnTo>
                      <a:pt x="20" y="66"/>
                    </a:lnTo>
                    <a:lnTo>
                      <a:pt x="20" y="63"/>
                    </a:lnTo>
                    <a:lnTo>
                      <a:pt x="22" y="58"/>
                    </a:lnTo>
                    <a:lnTo>
                      <a:pt x="20" y="51"/>
                    </a:lnTo>
                    <a:lnTo>
                      <a:pt x="15" y="50"/>
                    </a:lnTo>
                    <a:lnTo>
                      <a:pt x="15" y="45"/>
                    </a:lnTo>
                    <a:lnTo>
                      <a:pt x="14" y="40"/>
                    </a:lnTo>
                    <a:lnTo>
                      <a:pt x="15" y="33"/>
                    </a:lnTo>
                    <a:lnTo>
                      <a:pt x="15" y="25"/>
                    </a:lnTo>
                    <a:lnTo>
                      <a:pt x="12" y="20"/>
                    </a:lnTo>
                    <a:lnTo>
                      <a:pt x="10" y="18"/>
                    </a:lnTo>
                    <a:lnTo>
                      <a:pt x="9" y="10"/>
                    </a:lnTo>
                    <a:lnTo>
                      <a:pt x="9" y="5"/>
                    </a:lnTo>
                    <a:lnTo>
                      <a:pt x="17" y="5"/>
                    </a:lnTo>
                    <a:lnTo>
                      <a:pt x="35" y="5"/>
                    </a:lnTo>
                    <a:lnTo>
                      <a:pt x="37" y="5"/>
                    </a:lnTo>
                    <a:lnTo>
                      <a:pt x="50" y="5"/>
                    </a:lnTo>
                    <a:lnTo>
                      <a:pt x="59" y="3"/>
                    </a:lnTo>
                    <a:lnTo>
                      <a:pt x="65" y="3"/>
                    </a:lnTo>
                    <a:lnTo>
                      <a:pt x="70" y="0"/>
                    </a:lnTo>
                    <a:lnTo>
                      <a:pt x="72" y="1"/>
                    </a:lnTo>
                    <a:lnTo>
                      <a:pt x="74" y="6"/>
                    </a:lnTo>
                    <a:lnTo>
                      <a:pt x="77" y="8"/>
                    </a:lnTo>
                    <a:lnTo>
                      <a:pt x="77" y="11"/>
                    </a:lnTo>
                    <a:lnTo>
                      <a:pt x="82" y="16"/>
                    </a:lnTo>
                    <a:lnTo>
                      <a:pt x="85" y="20"/>
                    </a:lnTo>
                    <a:lnTo>
                      <a:pt x="90" y="23"/>
                    </a:lnTo>
                    <a:lnTo>
                      <a:pt x="88" y="28"/>
                    </a:lnTo>
                    <a:lnTo>
                      <a:pt x="88" y="36"/>
                    </a:lnTo>
                    <a:lnTo>
                      <a:pt x="90" y="38"/>
                    </a:lnTo>
                    <a:lnTo>
                      <a:pt x="93" y="38"/>
                    </a:lnTo>
                    <a:lnTo>
                      <a:pt x="93" y="46"/>
                    </a:lnTo>
                    <a:lnTo>
                      <a:pt x="92" y="50"/>
                    </a:lnTo>
                    <a:lnTo>
                      <a:pt x="92" y="53"/>
                    </a:lnTo>
                    <a:lnTo>
                      <a:pt x="93" y="55"/>
                    </a:lnTo>
                    <a:lnTo>
                      <a:pt x="93" y="58"/>
                    </a:lnTo>
                    <a:lnTo>
                      <a:pt x="92" y="61"/>
                    </a:lnTo>
                    <a:lnTo>
                      <a:pt x="93" y="65"/>
                    </a:lnTo>
                    <a:lnTo>
                      <a:pt x="93" y="71"/>
                    </a:lnTo>
                    <a:lnTo>
                      <a:pt x="95" y="74"/>
                    </a:lnTo>
                    <a:lnTo>
                      <a:pt x="95" y="88"/>
                    </a:lnTo>
                    <a:lnTo>
                      <a:pt x="93" y="93"/>
                    </a:lnTo>
                    <a:lnTo>
                      <a:pt x="93" y="96"/>
                    </a:lnTo>
                    <a:lnTo>
                      <a:pt x="92" y="101"/>
                    </a:lnTo>
                    <a:lnTo>
                      <a:pt x="93" y="106"/>
                    </a:lnTo>
                    <a:lnTo>
                      <a:pt x="95" y="113"/>
                    </a:lnTo>
                    <a:lnTo>
                      <a:pt x="98" y="113"/>
                    </a:lnTo>
                    <a:lnTo>
                      <a:pt x="100" y="116"/>
                    </a:lnTo>
                    <a:lnTo>
                      <a:pt x="103" y="119"/>
                    </a:lnTo>
                    <a:lnTo>
                      <a:pt x="90" y="121"/>
                    </a:lnTo>
                    <a:lnTo>
                      <a:pt x="78" y="126"/>
                    </a:lnTo>
                    <a:lnTo>
                      <a:pt x="65" y="136"/>
                    </a:lnTo>
                    <a:lnTo>
                      <a:pt x="50" y="136"/>
                    </a:lnTo>
                    <a:lnTo>
                      <a:pt x="30" y="146"/>
                    </a:lnTo>
                    <a:lnTo>
                      <a:pt x="20" y="143"/>
                    </a:lnTo>
                    <a:lnTo>
                      <a:pt x="7" y="141"/>
                    </a:lnTo>
                    <a:lnTo>
                      <a:pt x="7" y="13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4" name="Freeform 116">
                <a:extLst>
                  <a:ext uri="{FF2B5EF4-FFF2-40B4-BE49-F238E27FC236}">
                    <a16:creationId xmlns:a16="http://schemas.microsoft.com/office/drawing/2014/main" xmlns="" id="{BF662C50-630C-4EB5-AD97-A1F03930D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6084" y="3138978"/>
                <a:ext cx="26756" cy="62255"/>
              </a:xfrm>
              <a:custGeom>
                <a:avLst/>
                <a:gdLst/>
                <a:ahLst/>
                <a:cxnLst>
                  <a:cxn ang="0">
                    <a:pos x="28" y="6"/>
                  </a:cxn>
                  <a:cxn ang="0">
                    <a:pos x="2" y="0"/>
                  </a:cxn>
                  <a:cxn ang="0">
                    <a:pos x="0" y="1"/>
                  </a:cxn>
                  <a:cxn ang="0">
                    <a:pos x="2" y="6"/>
                  </a:cxn>
                  <a:cxn ang="0">
                    <a:pos x="5" y="8"/>
                  </a:cxn>
                  <a:cxn ang="0">
                    <a:pos x="5" y="11"/>
                  </a:cxn>
                  <a:cxn ang="0">
                    <a:pos x="10" y="16"/>
                  </a:cxn>
                  <a:cxn ang="0">
                    <a:pos x="13" y="20"/>
                  </a:cxn>
                  <a:cxn ang="0">
                    <a:pos x="18" y="23"/>
                  </a:cxn>
                  <a:cxn ang="0">
                    <a:pos x="16" y="28"/>
                  </a:cxn>
                  <a:cxn ang="0">
                    <a:pos x="16" y="36"/>
                  </a:cxn>
                  <a:cxn ang="0">
                    <a:pos x="18" y="38"/>
                  </a:cxn>
                  <a:cxn ang="0">
                    <a:pos x="21" y="38"/>
                  </a:cxn>
                  <a:cxn ang="0">
                    <a:pos x="21" y="46"/>
                  </a:cxn>
                  <a:cxn ang="0">
                    <a:pos x="20" y="50"/>
                  </a:cxn>
                  <a:cxn ang="0">
                    <a:pos x="20" y="53"/>
                  </a:cxn>
                  <a:cxn ang="0">
                    <a:pos x="21" y="55"/>
                  </a:cxn>
                  <a:cxn ang="0">
                    <a:pos x="21" y="58"/>
                  </a:cxn>
                  <a:cxn ang="0">
                    <a:pos x="20" y="61"/>
                  </a:cxn>
                  <a:cxn ang="0">
                    <a:pos x="21" y="65"/>
                  </a:cxn>
                  <a:cxn ang="0">
                    <a:pos x="21" y="71"/>
                  </a:cxn>
                  <a:cxn ang="0">
                    <a:pos x="23" y="74"/>
                  </a:cxn>
                  <a:cxn ang="0">
                    <a:pos x="23" y="88"/>
                  </a:cxn>
                  <a:cxn ang="0">
                    <a:pos x="21" y="93"/>
                  </a:cxn>
                  <a:cxn ang="0">
                    <a:pos x="21" y="96"/>
                  </a:cxn>
                  <a:cxn ang="0">
                    <a:pos x="20" y="101"/>
                  </a:cxn>
                  <a:cxn ang="0">
                    <a:pos x="21" y="106"/>
                  </a:cxn>
                  <a:cxn ang="0">
                    <a:pos x="23" y="113"/>
                  </a:cxn>
                  <a:cxn ang="0">
                    <a:pos x="26" y="113"/>
                  </a:cxn>
                  <a:cxn ang="0">
                    <a:pos x="28" y="116"/>
                  </a:cxn>
                  <a:cxn ang="0">
                    <a:pos x="31" y="119"/>
                  </a:cxn>
                  <a:cxn ang="0">
                    <a:pos x="33" y="119"/>
                  </a:cxn>
                  <a:cxn ang="0">
                    <a:pos x="46" y="111"/>
                  </a:cxn>
                  <a:cxn ang="0">
                    <a:pos x="48" y="113"/>
                  </a:cxn>
                  <a:cxn ang="0">
                    <a:pos x="50" y="108"/>
                  </a:cxn>
                  <a:cxn ang="0">
                    <a:pos x="46" y="103"/>
                  </a:cxn>
                  <a:cxn ang="0">
                    <a:pos x="46" y="96"/>
                  </a:cxn>
                  <a:cxn ang="0">
                    <a:pos x="45" y="91"/>
                  </a:cxn>
                  <a:cxn ang="0">
                    <a:pos x="45" y="65"/>
                  </a:cxn>
                  <a:cxn ang="0">
                    <a:pos x="45" y="61"/>
                  </a:cxn>
                  <a:cxn ang="0">
                    <a:pos x="48" y="58"/>
                  </a:cxn>
                  <a:cxn ang="0">
                    <a:pos x="48" y="53"/>
                  </a:cxn>
                  <a:cxn ang="0">
                    <a:pos x="46" y="50"/>
                  </a:cxn>
                  <a:cxn ang="0">
                    <a:pos x="46" y="43"/>
                  </a:cxn>
                  <a:cxn ang="0">
                    <a:pos x="45" y="35"/>
                  </a:cxn>
                  <a:cxn ang="0">
                    <a:pos x="40" y="23"/>
                  </a:cxn>
                  <a:cxn ang="0">
                    <a:pos x="36" y="21"/>
                  </a:cxn>
                  <a:cxn ang="0">
                    <a:pos x="33" y="18"/>
                  </a:cxn>
                  <a:cxn ang="0">
                    <a:pos x="28" y="16"/>
                  </a:cxn>
                  <a:cxn ang="0">
                    <a:pos x="26" y="10"/>
                  </a:cxn>
                  <a:cxn ang="0">
                    <a:pos x="28" y="6"/>
                  </a:cxn>
                </a:cxnLst>
                <a:rect l="0" t="0" r="r" b="b"/>
                <a:pathLst>
                  <a:path w="50" h="119">
                    <a:moveTo>
                      <a:pt x="28" y="6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6"/>
                    </a:lnTo>
                    <a:lnTo>
                      <a:pt x="5" y="8"/>
                    </a:lnTo>
                    <a:lnTo>
                      <a:pt x="5" y="11"/>
                    </a:lnTo>
                    <a:lnTo>
                      <a:pt x="10" y="16"/>
                    </a:lnTo>
                    <a:lnTo>
                      <a:pt x="13" y="20"/>
                    </a:lnTo>
                    <a:lnTo>
                      <a:pt x="18" y="23"/>
                    </a:lnTo>
                    <a:lnTo>
                      <a:pt x="16" y="28"/>
                    </a:lnTo>
                    <a:lnTo>
                      <a:pt x="16" y="36"/>
                    </a:lnTo>
                    <a:lnTo>
                      <a:pt x="18" y="38"/>
                    </a:lnTo>
                    <a:lnTo>
                      <a:pt x="21" y="38"/>
                    </a:lnTo>
                    <a:lnTo>
                      <a:pt x="21" y="46"/>
                    </a:lnTo>
                    <a:lnTo>
                      <a:pt x="20" y="50"/>
                    </a:lnTo>
                    <a:lnTo>
                      <a:pt x="20" y="53"/>
                    </a:lnTo>
                    <a:lnTo>
                      <a:pt x="21" y="55"/>
                    </a:lnTo>
                    <a:lnTo>
                      <a:pt x="21" y="58"/>
                    </a:lnTo>
                    <a:lnTo>
                      <a:pt x="20" y="61"/>
                    </a:lnTo>
                    <a:lnTo>
                      <a:pt x="21" y="65"/>
                    </a:lnTo>
                    <a:lnTo>
                      <a:pt x="21" y="71"/>
                    </a:lnTo>
                    <a:lnTo>
                      <a:pt x="23" y="74"/>
                    </a:lnTo>
                    <a:lnTo>
                      <a:pt x="23" y="88"/>
                    </a:lnTo>
                    <a:lnTo>
                      <a:pt x="21" y="93"/>
                    </a:lnTo>
                    <a:lnTo>
                      <a:pt x="21" y="96"/>
                    </a:lnTo>
                    <a:lnTo>
                      <a:pt x="20" y="101"/>
                    </a:lnTo>
                    <a:lnTo>
                      <a:pt x="21" y="106"/>
                    </a:lnTo>
                    <a:lnTo>
                      <a:pt x="23" y="113"/>
                    </a:lnTo>
                    <a:lnTo>
                      <a:pt x="26" y="113"/>
                    </a:lnTo>
                    <a:lnTo>
                      <a:pt x="28" y="116"/>
                    </a:lnTo>
                    <a:lnTo>
                      <a:pt x="31" y="119"/>
                    </a:lnTo>
                    <a:lnTo>
                      <a:pt x="33" y="119"/>
                    </a:lnTo>
                    <a:lnTo>
                      <a:pt x="46" y="111"/>
                    </a:lnTo>
                    <a:lnTo>
                      <a:pt x="48" y="113"/>
                    </a:lnTo>
                    <a:lnTo>
                      <a:pt x="50" y="108"/>
                    </a:lnTo>
                    <a:lnTo>
                      <a:pt x="46" y="103"/>
                    </a:lnTo>
                    <a:lnTo>
                      <a:pt x="46" y="96"/>
                    </a:lnTo>
                    <a:lnTo>
                      <a:pt x="45" y="91"/>
                    </a:lnTo>
                    <a:lnTo>
                      <a:pt x="45" y="65"/>
                    </a:lnTo>
                    <a:lnTo>
                      <a:pt x="45" y="61"/>
                    </a:lnTo>
                    <a:lnTo>
                      <a:pt x="48" y="58"/>
                    </a:lnTo>
                    <a:lnTo>
                      <a:pt x="48" y="53"/>
                    </a:lnTo>
                    <a:lnTo>
                      <a:pt x="46" y="50"/>
                    </a:lnTo>
                    <a:lnTo>
                      <a:pt x="46" y="43"/>
                    </a:lnTo>
                    <a:lnTo>
                      <a:pt x="45" y="35"/>
                    </a:lnTo>
                    <a:lnTo>
                      <a:pt x="40" y="23"/>
                    </a:lnTo>
                    <a:lnTo>
                      <a:pt x="36" y="21"/>
                    </a:lnTo>
                    <a:lnTo>
                      <a:pt x="33" y="18"/>
                    </a:lnTo>
                    <a:lnTo>
                      <a:pt x="28" y="16"/>
                    </a:lnTo>
                    <a:lnTo>
                      <a:pt x="26" y="10"/>
                    </a:lnTo>
                    <a:lnTo>
                      <a:pt x="28" y="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5" name="Freeform 117">
                <a:extLst>
                  <a:ext uri="{FF2B5EF4-FFF2-40B4-BE49-F238E27FC236}">
                    <a16:creationId xmlns:a16="http://schemas.microsoft.com/office/drawing/2014/main" xmlns="" id="{C0926C9A-88FA-4BDD-B87F-560AD67B3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9998" y="3123414"/>
                <a:ext cx="40669" cy="74706"/>
              </a:xfrm>
              <a:custGeom>
                <a:avLst/>
                <a:gdLst/>
                <a:ahLst/>
                <a:cxnLst>
                  <a:cxn ang="0">
                    <a:pos x="35" y="11"/>
                  </a:cxn>
                  <a:cxn ang="0">
                    <a:pos x="27" y="16"/>
                  </a:cxn>
                  <a:cxn ang="0">
                    <a:pos x="15" y="20"/>
                  </a:cxn>
                  <a:cxn ang="0">
                    <a:pos x="12" y="26"/>
                  </a:cxn>
                  <a:cxn ang="0">
                    <a:pos x="9" y="33"/>
                  </a:cxn>
                  <a:cxn ang="0">
                    <a:pos x="0" y="40"/>
                  </a:cxn>
                  <a:cxn ang="0">
                    <a:pos x="7" y="48"/>
                  </a:cxn>
                  <a:cxn ang="0">
                    <a:pos x="14" y="53"/>
                  </a:cxn>
                  <a:cxn ang="0">
                    <a:pos x="20" y="73"/>
                  </a:cxn>
                  <a:cxn ang="0">
                    <a:pos x="22" y="83"/>
                  </a:cxn>
                  <a:cxn ang="0">
                    <a:pos x="19" y="91"/>
                  </a:cxn>
                  <a:cxn ang="0">
                    <a:pos x="19" y="121"/>
                  </a:cxn>
                  <a:cxn ang="0">
                    <a:pos x="20" y="133"/>
                  </a:cxn>
                  <a:cxn ang="0">
                    <a:pos x="22" y="143"/>
                  </a:cxn>
                  <a:cxn ang="0">
                    <a:pos x="49" y="138"/>
                  </a:cxn>
                  <a:cxn ang="0">
                    <a:pos x="49" y="134"/>
                  </a:cxn>
                  <a:cxn ang="0">
                    <a:pos x="49" y="119"/>
                  </a:cxn>
                  <a:cxn ang="0">
                    <a:pos x="47" y="106"/>
                  </a:cxn>
                  <a:cxn ang="0">
                    <a:pos x="49" y="101"/>
                  </a:cxn>
                  <a:cxn ang="0">
                    <a:pos x="47" y="98"/>
                  </a:cxn>
                  <a:cxn ang="0">
                    <a:pos x="47" y="93"/>
                  </a:cxn>
                  <a:cxn ang="0">
                    <a:pos x="47" y="85"/>
                  </a:cxn>
                  <a:cxn ang="0">
                    <a:pos x="49" y="78"/>
                  </a:cxn>
                  <a:cxn ang="0">
                    <a:pos x="55" y="76"/>
                  </a:cxn>
                  <a:cxn ang="0">
                    <a:pos x="60" y="71"/>
                  </a:cxn>
                  <a:cxn ang="0">
                    <a:pos x="65" y="61"/>
                  </a:cxn>
                  <a:cxn ang="0">
                    <a:pos x="72" y="60"/>
                  </a:cxn>
                  <a:cxn ang="0">
                    <a:pos x="67" y="53"/>
                  </a:cxn>
                  <a:cxn ang="0">
                    <a:pos x="70" y="48"/>
                  </a:cxn>
                  <a:cxn ang="0">
                    <a:pos x="77" y="45"/>
                  </a:cxn>
                  <a:cxn ang="0">
                    <a:pos x="74" y="31"/>
                  </a:cxn>
                  <a:cxn ang="0">
                    <a:pos x="65" y="23"/>
                  </a:cxn>
                  <a:cxn ang="0">
                    <a:pos x="67" y="18"/>
                  </a:cxn>
                  <a:cxn ang="0">
                    <a:pos x="57" y="11"/>
                  </a:cxn>
                  <a:cxn ang="0">
                    <a:pos x="44" y="0"/>
                  </a:cxn>
                  <a:cxn ang="0">
                    <a:pos x="44" y="6"/>
                  </a:cxn>
                  <a:cxn ang="0">
                    <a:pos x="35" y="8"/>
                  </a:cxn>
                </a:cxnLst>
                <a:rect l="0" t="0" r="r" b="b"/>
                <a:pathLst>
                  <a:path w="77" h="143">
                    <a:moveTo>
                      <a:pt x="35" y="8"/>
                    </a:moveTo>
                    <a:lnTo>
                      <a:pt x="35" y="11"/>
                    </a:lnTo>
                    <a:lnTo>
                      <a:pt x="30" y="16"/>
                    </a:lnTo>
                    <a:lnTo>
                      <a:pt x="27" y="16"/>
                    </a:lnTo>
                    <a:lnTo>
                      <a:pt x="19" y="21"/>
                    </a:lnTo>
                    <a:lnTo>
                      <a:pt x="15" y="20"/>
                    </a:lnTo>
                    <a:lnTo>
                      <a:pt x="10" y="21"/>
                    </a:lnTo>
                    <a:lnTo>
                      <a:pt x="12" y="26"/>
                    </a:lnTo>
                    <a:lnTo>
                      <a:pt x="7" y="28"/>
                    </a:lnTo>
                    <a:lnTo>
                      <a:pt x="9" y="33"/>
                    </a:lnTo>
                    <a:lnTo>
                      <a:pt x="2" y="35"/>
                    </a:lnTo>
                    <a:lnTo>
                      <a:pt x="0" y="40"/>
                    </a:lnTo>
                    <a:lnTo>
                      <a:pt x="2" y="46"/>
                    </a:lnTo>
                    <a:lnTo>
                      <a:pt x="7" y="48"/>
                    </a:lnTo>
                    <a:lnTo>
                      <a:pt x="10" y="51"/>
                    </a:lnTo>
                    <a:lnTo>
                      <a:pt x="14" y="53"/>
                    </a:lnTo>
                    <a:lnTo>
                      <a:pt x="19" y="65"/>
                    </a:lnTo>
                    <a:lnTo>
                      <a:pt x="20" y="73"/>
                    </a:lnTo>
                    <a:lnTo>
                      <a:pt x="20" y="80"/>
                    </a:lnTo>
                    <a:lnTo>
                      <a:pt x="22" y="83"/>
                    </a:lnTo>
                    <a:lnTo>
                      <a:pt x="22" y="88"/>
                    </a:lnTo>
                    <a:lnTo>
                      <a:pt x="19" y="91"/>
                    </a:lnTo>
                    <a:lnTo>
                      <a:pt x="19" y="95"/>
                    </a:lnTo>
                    <a:lnTo>
                      <a:pt x="19" y="121"/>
                    </a:lnTo>
                    <a:lnTo>
                      <a:pt x="20" y="126"/>
                    </a:lnTo>
                    <a:lnTo>
                      <a:pt x="20" y="133"/>
                    </a:lnTo>
                    <a:lnTo>
                      <a:pt x="24" y="138"/>
                    </a:lnTo>
                    <a:lnTo>
                      <a:pt x="22" y="143"/>
                    </a:lnTo>
                    <a:lnTo>
                      <a:pt x="30" y="143"/>
                    </a:lnTo>
                    <a:lnTo>
                      <a:pt x="49" y="138"/>
                    </a:lnTo>
                    <a:lnTo>
                      <a:pt x="49" y="138"/>
                    </a:lnTo>
                    <a:lnTo>
                      <a:pt x="49" y="134"/>
                    </a:lnTo>
                    <a:lnTo>
                      <a:pt x="49" y="123"/>
                    </a:lnTo>
                    <a:lnTo>
                      <a:pt x="49" y="119"/>
                    </a:lnTo>
                    <a:lnTo>
                      <a:pt x="49" y="116"/>
                    </a:lnTo>
                    <a:lnTo>
                      <a:pt x="47" y="106"/>
                    </a:lnTo>
                    <a:lnTo>
                      <a:pt x="49" y="103"/>
                    </a:lnTo>
                    <a:lnTo>
                      <a:pt x="49" y="101"/>
                    </a:lnTo>
                    <a:lnTo>
                      <a:pt x="47" y="99"/>
                    </a:lnTo>
                    <a:lnTo>
                      <a:pt x="47" y="98"/>
                    </a:lnTo>
                    <a:lnTo>
                      <a:pt x="47" y="95"/>
                    </a:lnTo>
                    <a:lnTo>
                      <a:pt x="47" y="93"/>
                    </a:lnTo>
                    <a:lnTo>
                      <a:pt x="47" y="88"/>
                    </a:lnTo>
                    <a:lnTo>
                      <a:pt x="47" y="85"/>
                    </a:lnTo>
                    <a:lnTo>
                      <a:pt x="47" y="81"/>
                    </a:lnTo>
                    <a:lnTo>
                      <a:pt x="49" y="78"/>
                    </a:lnTo>
                    <a:lnTo>
                      <a:pt x="54" y="76"/>
                    </a:lnTo>
                    <a:lnTo>
                      <a:pt x="55" y="76"/>
                    </a:lnTo>
                    <a:lnTo>
                      <a:pt x="59" y="75"/>
                    </a:lnTo>
                    <a:lnTo>
                      <a:pt x="60" y="71"/>
                    </a:lnTo>
                    <a:lnTo>
                      <a:pt x="64" y="65"/>
                    </a:lnTo>
                    <a:lnTo>
                      <a:pt x="65" y="61"/>
                    </a:lnTo>
                    <a:lnTo>
                      <a:pt x="69" y="60"/>
                    </a:lnTo>
                    <a:lnTo>
                      <a:pt x="72" y="60"/>
                    </a:lnTo>
                    <a:lnTo>
                      <a:pt x="74" y="58"/>
                    </a:lnTo>
                    <a:lnTo>
                      <a:pt x="67" y="53"/>
                    </a:lnTo>
                    <a:lnTo>
                      <a:pt x="69" y="50"/>
                    </a:lnTo>
                    <a:lnTo>
                      <a:pt x="70" y="48"/>
                    </a:lnTo>
                    <a:lnTo>
                      <a:pt x="75" y="48"/>
                    </a:lnTo>
                    <a:lnTo>
                      <a:pt x="77" y="45"/>
                    </a:lnTo>
                    <a:lnTo>
                      <a:pt x="74" y="36"/>
                    </a:lnTo>
                    <a:lnTo>
                      <a:pt x="74" y="31"/>
                    </a:lnTo>
                    <a:lnTo>
                      <a:pt x="67" y="26"/>
                    </a:lnTo>
                    <a:lnTo>
                      <a:pt x="65" y="23"/>
                    </a:lnTo>
                    <a:lnTo>
                      <a:pt x="67" y="18"/>
                    </a:lnTo>
                    <a:lnTo>
                      <a:pt x="67" y="18"/>
                    </a:lnTo>
                    <a:lnTo>
                      <a:pt x="62" y="11"/>
                    </a:lnTo>
                    <a:lnTo>
                      <a:pt x="57" y="11"/>
                    </a:lnTo>
                    <a:lnTo>
                      <a:pt x="52" y="5"/>
                    </a:lnTo>
                    <a:lnTo>
                      <a:pt x="44" y="0"/>
                    </a:lnTo>
                    <a:lnTo>
                      <a:pt x="42" y="3"/>
                    </a:lnTo>
                    <a:lnTo>
                      <a:pt x="44" y="6"/>
                    </a:lnTo>
                    <a:lnTo>
                      <a:pt x="39" y="8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6" name="Freeform 118">
                <a:extLst>
                  <a:ext uri="{FF2B5EF4-FFF2-40B4-BE49-F238E27FC236}">
                    <a16:creationId xmlns:a16="http://schemas.microsoft.com/office/drawing/2014/main" xmlns="" id="{7E10909A-347E-4A55-A9CE-D974568C38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72341" y="2995791"/>
                <a:ext cx="151975" cy="188841"/>
              </a:xfrm>
              <a:custGeom>
                <a:avLst/>
                <a:gdLst/>
                <a:ahLst/>
                <a:cxnLst>
                  <a:cxn ang="0">
                    <a:pos x="283" y="90"/>
                  </a:cxn>
                  <a:cxn ang="0">
                    <a:pos x="276" y="181"/>
                  </a:cxn>
                  <a:cxn ang="0">
                    <a:pos x="261" y="181"/>
                  </a:cxn>
                  <a:cxn ang="0">
                    <a:pos x="261" y="196"/>
                  </a:cxn>
                  <a:cxn ang="0">
                    <a:pos x="246" y="208"/>
                  </a:cxn>
                  <a:cxn ang="0">
                    <a:pos x="246" y="220"/>
                  </a:cxn>
                  <a:cxn ang="0">
                    <a:pos x="244" y="226"/>
                  </a:cxn>
                  <a:cxn ang="0">
                    <a:pos x="234" y="243"/>
                  </a:cxn>
                  <a:cxn ang="0">
                    <a:pos x="244" y="246"/>
                  </a:cxn>
                  <a:cxn ang="0">
                    <a:pos x="244" y="251"/>
                  </a:cxn>
                  <a:cxn ang="0">
                    <a:pos x="248" y="261"/>
                  </a:cxn>
                  <a:cxn ang="0">
                    <a:pos x="258" y="273"/>
                  </a:cxn>
                  <a:cxn ang="0">
                    <a:pos x="258" y="281"/>
                  </a:cxn>
                  <a:cxn ang="0">
                    <a:pos x="248" y="286"/>
                  </a:cxn>
                  <a:cxn ang="0">
                    <a:pos x="231" y="291"/>
                  </a:cxn>
                  <a:cxn ang="0">
                    <a:pos x="228" y="298"/>
                  </a:cxn>
                  <a:cxn ang="0">
                    <a:pos x="219" y="304"/>
                  </a:cxn>
                  <a:cxn ang="0">
                    <a:pos x="213" y="313"/>
                  </a:cxn>
                  <a:cxn ang="0">
                    <a:pos x="211" y="323"/>
                  </a:cxn>
                  <a:cxn ang="0">
                    <a:pos x="193" y="329"/>
                  </a:cxn>
                  <a:cxn ang="0">
                    <a:pos x="176" y="328"/>
                  </a:cxn>
                  <a:cxn ang="0">
                    <a:pos x="163" y="329"/>
                  </a:cxn>
                  <a:cxn ang="0">
                    <a:pos x="170" y="338"/>
                  </a:cxn>
                  <a:cxn ang="0">
                    <a:pos x="161" y="347"/>
                  </a:cxn>
                  <a:cxn ang="0">
                    <a:pos x="135" y="354"/>
                  </a:cxn>
                  <a:cxn ang="0">
                    <a:pos x="116" y="362"/>
                  </a:cxn>
                  <a:cxn ang="0">
                    <a:pos x="110" y="352"/>
                  </a:cxn>
                  <a:cxn ang="0">
                    <a:pos x="105" y="364"/>
                  </a:cxn>
                  <a:cxn ang="0">
                    <a:pos x="90" y="366"/>
                  </a:cxn>
                  <a:cxn ang="0">
                    <a:pos x="85" y="356"/>
                  </a:cxn>
                  <a:cxn ang="0">
                    <a:pos x="73" y="341"/>
                  </a:cxn>
                  <a:cxn ang="0">
                    <a:pos x="52" y="324"/>
                  </a:cxn>
                  <a:cxn ang="0">
                    <a:pos x="48" y="318"/>
                  </a:cxn>
                  <a:cxn ang="0">
                    <a:pos x="50" y="308"/>
                  </a:cxn>
                  <a:cxn ang="0">
                    <a:pos x="60" y="308"/>
                  </a:cxn>
                  <a:cxn ang="0">
                    <a:pos x="72" y="308"/>
                  </a:cxn>
                  <a:cxn ang="0">
                    <a:pos x="83" y="311"/>
                  </a:cxn>
                  <a:cxn ang="0">
                    <a:pos x="77" y="303"/>
                  </a:cxn>
                  <a:cxn ang="0">
                    <a:pos x="67" y="291"/>
                  </a:cxn>
                  <a:cxn ang="0">
                    <a:pos x="72" y="278"/>
                  </a:cxn>
                  <a:cxn ang="0">
                    <a:pos x="70" y="271"/>
                  </a:cxn>
                  <a:cxn ang="0">
                    <a:pos x="67" y="258"/>
                  </a:cxn>
                  <a:cxn ang="0">
                    <a:pos x="58" y="246"/>
                  </a:cxn>
                  <a:cxn ang="0">
                    <a:pos x="42" y="235"/>
                  </a:cxn>
                  <a:cxn ang="0">
                    <a:pos x="32" y="198"/>
                  </a:cxn>
                  <a:cxn ang="0">
                    <a:pos x="37" y="195"/>
                  </a:cxn>
                  <a:cxn ang="0">
                    <a:pos x="77" y="123"/>
                  </a:cxn>
                  <a:cxn ang="0">
                    <a:pos x="88" y="70"/>
                  </a:cxn>
                  <a:cxn ang="0">
                    <a:pos x="73" y="45"/>
                  </a:cxn>
                  <a:cxn ang="0">
                    <a:pos x="60" y="12"/>
                  </a:cxn>
                  <a:cxn ang="0">
                    <a:pos x="4" y="241"/>
                  </a:cxn>
                </a:cxnLst>
                <a:rect l="0" t="0" r="r" b="b"/>
                <a:pathLst>
                  <a:path w="284" h="366">
                    <a:moveTo>
                      <a:pt x="60" y="12"/>
                    </a:moveTo>
                    <a:lnTo>
                      <a:pt x="87" y="0"/>
                    </a:lnTo>
                    <a:lnTo>
                      <a:pt x="283" y="90"/>
                    </a:lnTo>
                    <a:lnTo>
                      <a:pt x="284" y="178"/>
                    </a:lnTo>
                    <a:lnTo>
                      <a:pt x="279" y="178"/>
                    </a:lnTo>
                    <a:lnTo>
                      <a:pt x="276" y="181"/>
                    </a:lnTo>
                    <a:lnTo>
                      <a:pt x="271" y="180"/>
                    </a:lnTo>
                    <a:lnTo>
                      <a:pt x="266" y="180"/>
                    </a:lnTo>
                    <a:lnTo>
                      <a:pt x="261" y="181"/>
                    </a:lnTo>
                    <a:lnTo>
                      <a:pt x="261" y="188"/>
                    </a:lnTo>
                    <a:lnTo>
                      <a:pt x="263" y="190"/>
                    </a:lnTo>
                    <a:lnTo>
                      <a:pt x="261" y="196"/>
                    </a:lnTo>
                    <a:lnTo>
                      <a:pt x="253" y="205"/>
                    </a:lnTo>
                    <a:lnTo>
                      <a:pt x="249" y="205"/>
                    </a:lnTo>
                    <a:lnTo>
                      <a:pt x="246" y="208"/>
                    </a:lnTo>
                    <a:lnTo>
                      <a:pt x="246" y="211"/>
                    </a:lnTo>
                    <a:lnTo>
                      <a:pt x="249" y="215"/>
                    </a:lnTo>
                    <a:lnTo>
                      <a:pt x="246" y="220"/>
                    </a:lnTo>
                    <a:lnTo>
                      <a:pt x="241" y="221"/>
                    </a:lnTo>
                    <a:lnTo>
                      <a:pt x="241" y="225"/>
                    </a:lnTo>
                    <a:lnTo>
                      <a:pt x="244" y="226"/>
                    </a:lnTo>
                    <a:lnTo>
                      <a:pt x="246" y="231"/>
                    </a:lnTo>
                    <a:lnTo>
                      <a:pt x="243" y="235"/>
                    </a:lnTo>
                    <a:lnTo>
                      <a:pt x="234" y="243"/>
                    </a:lnTo>
                    <a:lnTo>
                      <a:pt x="234" y="248"/>
                    </a:lnTo>
                    <a:lnTo>
                      <a:pt x="238" y="249"/>
                    </a:lnTo>
                    <a:lnTo>
                      <a:pt x="244" y="246"/>
                    </a:lnTo>
                    <a:lnTo>
                      <a:pt x="248" y="246"/>
                    </a:lnTo>
                    <a:lnTo>
                      <a:pt x="248" y="249"/>
                    </a:lnTo>
                    <a:lnTo>
                      <a:pt x="244" y="251"/>
                    </a:lnTo>
                    <a:lnTo>
                      <a:pt x="248" y="254"/>
                    </a:lnTo>
                    <a:lnTo>
                      <a:pt x="246" y="256"/>
                    </a:lnTo>
                    <a:lnTo>
                      <a:pt x="248" y="261"/>
                    </a:lnTo>
                    <a:lnTo>
                      <a:pt x="248" y="266"/>
                    </a:lnTo>
                    <a:lnTo>
                      <a:pt x="249" y="269"/>
                    </a:lnTo>
                    <a:lnTo>
                      <a:pt x="258" y="273"/>
                    </a:lnTo>
                    <a:lnTo>
                      <a:pt x="261" y="276"/>
                    </a:lnTo>
                    <a:lnTo>
                      <a:pt x="258" y="279"/>
                    </a:lnTo>
                    <a:lnTo>
                      <a:pt x="258" y="281"/>
                    </a:lnTo>
                    <a:lnTo>
                      <a:pt x="258" y="284"/>
                    </a:lnTo>
                    <a:lnTo>
                      <a:pt x="251" y="288"/>
                    </a:lnTo>
                    <a:lnTo>
                      <a:pt x="248" y="286"/>
                    </a:lnTo>
                    <a:lnTo>
                      <a:pt x="243" y="286"/>
                    </a:lnTo>
                    <a:lnTo>
                      <a:pt x="238" y="288"/>
                    </a:lnTo>
                    <a:lnTo>
                      <a:pt x="231" y="291"/>
                    </a:lnTo>
                    <a:lnTo>
                      <a:pt x="231" y="294"/>
                    </a:lnTo>
                    <a:lnTo>
                      <a:pt x="231" y="298"/>
                    </a:lnTo>
                    <a:lnTo>
                      <a:pt x="228" y="298"/>
                    </a:lnTo>
                    <a:lnTo>
                      <a:pt x="223" y="304"/>
                    </a:lnTo>
                    <a:lnTo>
                      <a:pt x="221" y="304"/>
                    </a:lnTo>
                    <a:lnTo>
                      <a:pt x="219" y="304"/>
                    </a:lnTo>
                    <a:lnTo>
                      <a:pt x="216" y="308"/>
                    </a:lnTo>
                    <a:lnTo>
                      <a:pt x="216" y="311"/>
                    </a:lnTo>
                    <a:lnTo>
                      <a:pt x="213" y="313"/>
                    </a:lnTo>
                    <a:lnTo>
                      <a:pt x="211" y="316"/>
                    </a:lnTo>
                    <a:lnTo>
                      <a:pt x="213" y="319"/>
                    </a:lnTo>
                    <a:lnTo>
                      <a:pt x="211" y="323"/>
                    </a:lnTo>
                    <a:lnTo>
                      <a:pt x="208" y="324"/>
                    </a:lnTo>
                    <a:lnTo>
                      <a:pt x="203" y="328"/>
                    </a:lnTo>
                    <a:lnTo>
                      <a:pt x="193" y="329"/>
                    </a:lnTo>
                    <a:lnTo>
                      <a:pt x="186" y="329"/>
                    </a:lnTo>
                    <a:lnTo>
                      <a:pt x="180" y="329"/>
                    </a:lnTo>
                    <a:lnTo>
                      <a:pt x="176" y="328"/>
                    </a:lnTo>
                    <a:lnTo>
                      <a:pt x="171" y="328"/>
                    </a:lnTo>
                    <a:lnTo>
                      <a:pt x="166" y="328"/>
                    </a:lnTo>
                    <a:lnTo>
                      <a:pt x="163" y="329"/>
                    </a:lnTo>
                    <a:lnTo>
                      <a:pt x="163" y="333"/>
                    </a:lnTo>
                    <a:lnTo>
                      <a:pt x="168" y="338"/>
                    </a:lnTo>
                    <a:lnTo>
                      <a:pt x="170" y="338"/>
                    </a:lnTo>
                    <a:lnTo>
                      <a:pt x="171" y="341"/>
                    </a:lnTo>
                    <a:lnTo>
                      <a:pt x="165" y="344"/>
                    </a:lnTo>
                    <a:lnTo>
                      <a:pt x="161" y="347"/>
                    </a:lnTo>
                    <a:lnTo>
                      <a:pt x="155" y="347"/>
                    </a:lnTo>
                    <a:lnTo>
                      <a:pt x="140" y="351"/>
                    </a:lnTo>
                    <a:lnTo>
                      <a:pt x="135" y="354"/>
                    </a:lnTo>
                    <a:lnTo>
                      <a:pt x="126" y="357"/>
                    </a:lnTo>
                    <a:lnTo>
                      <a:pt x="121" y="361"/>
                    </a:lnTo>
                    <a:lnTo>
                      <a:pt x="116" y="362"/>
                    </a:lnTo>
                    <a:lnTo>
                      <a:pt x="115" y="361"/>
                    </a:lnTo>
                    <a:lnTo>
                      <a:pt x="113" y="356"/>
                    </a:lnTo>
                    <a:lnTo>
                      <a:pt x="110" y="352"/>
                    </a:lnTo>
                    <a:lnTo>
                      <a:pt x="108" y="356"/>
                    </a:lnTo>
                    <a:lnTo>
                      <a:pt x="108" y="359"/>
                    </a:lnTo>
                    <a:lnTo>
                      <a:pt x="105" y="364"/>
                    </a:lnTo>
                    <a:lnTo>
                      <a:pt x="98" y="366"/>
                    </a:lnTo>
                    <a:lnTo>
                      <a:pt x="93" y="366"/>
                    </a:lnTo>
                    <a:lnTo>
                      <a:pt x="90" y="366"/>
                    </a:lnTo>
                    <a:lnTo>
                      <a:pt x="88" y="361"/>
                    </a:lnTo>
                    <a:lnTo>
                      <a:pt x="87" y="359"/>
                    </a:lnTo>
                    <a:lnTo>
                      <a:pt x="85" y="356"/>
                    </a:lnTo>
                    <a:lnTo>
                      <a:pt x="82" y="349"/>
                    </a:lnTo>
                    <a:lnTo>
                      <a:pt x="78" y="344"/>
                    </a:lnTo>
                    <a:lnTo>
                      <a:pt x="73" y="341"/>
                    </a:lnTo>
                    <a:lnTo>
                      <a:pt x="65" y="333"/>
                    </a:lnTo>
                    <a:lnTo>
                      <a:pt x="57" y="326"/>
                    </a:lnTo>
                    <a:lnTo>
                      <a:pt x="52" y="324"/>
                    </a:lnTo>
                    <a:lnTo>
                      <a:pt x="52" y="321"/>
                    </a:lnTo>
                    <a:lnTo>
                      <a:pt x="50" y="319"/>
                    </a:lnTo>
                    <a:lnTo>
                      <a:pt x="48" y="318"/>
                    </a:lnTo>
                    <a:lnTo>
                      <a:pt x="48" y="314"/>
                    </a:lnTo>
                    <a:lnTo>
                      <a:pt x="50" y="311"/>
                    </a:lnTo>
                    <a:lnTo>
                      <a:pt x="50" y="308"/>
                    </a:lnTo>
                    <a:lnTo>
                      <a:pt x="53" y="308"/>
                    </a:lnTo>
                    <a:lnTo>
                      <a:pt x="58" y="308"/>
                    </a:lnTo>
                    <a:lnTo>
                      <a:pt x="60" y="308"/>
                    </a:lnTo>
                    <a:lnTo>
                      <a:pt x="65" y="308"/>
                    </a:lnTo>
                    <a:lnTo>
                      <a:pt x="68" y="308"/>
                    </a:lnTo>
                    <a:lnTo>
                      <a:pt x="72" y="308"/>
                    </a:lnTo>
                    <a:lnTo>
                      <a:pt x="77" y="308"/>
                    </a:lnTo>
                    <a:lnTo>
                      <a:pt x="80" y="309"/>
                    </a:lnTo>
                    <a:lnTo>
                      <a:pt x="83" y="311"/>
                    </a:lnTo>
                    <a:lnTo>
                      <a:pt x="85" y="309"/>
                    </a:lnTo>
                    <a:lnTo>
                      <a:pt x="83" y="308"/>
                    </a:lnTo>
                    <a:lnTo>
                      <a:pt x="77" y="303"/>
                    </a:lnTo>
                    <a:lnTo>
                      <a:pt x="75" y="298"/>
                    </a:lnTo>
                    <a:lnTo>
                      <a:pt x="72" y="296"/>
                    </a:lnTo>
                    <a:lnTo>
                      <a:pt x="67" y="291"/>
                    </a:lnTo>
                    <a:lnTo>
                      <a:pt x="67" y="286"/>
                    </a:lnTo>
                    <a:lnTo>
                      <a:pt x="70" y="284"/>
                    </a:lnTo>
                    <a:lnTo>
                      <a:pt x="72" y="278"/>
                    </a:lnTo>
                    <a:lnTo>
                      <a:pt x="68" y="276"/>
                    </a:lnTo>
                    <a:lnTo>
                      <a:pt x="70" y="273"/>
                    </a:lnTo>
                    <a:lnTo>
                      <a:pt x="70" y="271"/>
                    </a:lnTo>
                    <a:lnTo>
                      <a:pt x="70" y="268"/>
                    </a:lnTo>
                    <a:lnTo>
                      <a:pt x="68" y="263"/>
                    </a:lnTo>
                    <a:lnTo>
                      <a:pt x="67" y="258"/>
                    </a:lnTo>
                    <a:lnTo>
                      <a:pt x="65" y="256"/>
                    </a:lnTo>
                    <a:lnTo>
                      <a:pt x="63" y="249"/>
                    </a:lnTo>
                    <a:lnTo>
                      <a:pt x="58" y="246"/>
                    </a:lnTo>
                    <a:lnTo>
                      <a:pt x="47" y="240"/>
                    </a:lnTo>
                    <a:lnTo>
                      <a:pt x="45" y="240"/>
                    </a:lnTo>
                    <a:lnTo>
                      <a:pt x="42" y="235"/>
                    </a:lnTo>
                    <a:lnTo>
                      <a:pt x="37" y="228"/>
                    </a:lnTo>
                    <a:lnTo>
                      <a:pt x="33" y="226"/>
                    </a:lnTo>
                    <a:lnTo>
                      <a:pt x="32" y="198"/>
                    </a:lnTo>
                    <a:lnTo>
                      <a:pt x="32" y="196"/>
                    </a:lnTo>
                    <a:lnTo>
                      <a:pt x="35" y="196"/>
                    </a:lnTo>
                    <a:lnTo>
                      <a:pt x="37" y="195"/>
                    </a:lnTo>
                    <a:lnTo>
                      <a:pt x="38" y="193"/>
                    </a:lnTo>
                    <a:lnTo>
                      <a:pt x="78" y="155"/>
                    </a:lnTo>
                    <a:lnTo>
                      <a:pt x="77" y="123"/>
                    </a:lnTo>
                    <a:lnTo>
                      <a:pt x="83" y="82"/>
                    </a:lnTo>
                    <a:lnTo>
                      <a:pt x="88" y="78"/>
                    </a:lnTo>
                    <a:lnTo>
                      <a:pt x="88" y="70"/>
                    </a:lnTo>
                    <a:lnTo>
                      <a:pt x="72" y="53"/>
                    </a:lnTo>
                    <a:lnTo>
                      <a:pt x="73" y="50"/>
                    </a:lnTo>
                    <a:lnTo>
                      <a:pt x="73" y="45"/>
                    </a:lnTo>
                    <a:lnTo>
                      <a:pt x="62" y="14"/>
                    </a:lnTo>
                    <a:lnTo>
                      <a:pt x="60" y="12"/>
                    </a:lnTo>
                    <a:lnTo>
                      <a:pt x="60" y="12"/>
                    </a:lnTo>
                    <a:close/>
                    <a:moveTo>
                      <a:pt x="9" y="236"/>
                    </a:moveTo>
                    <a:lnTo>
                      <a:pt x="7" y="240"/>
                    </a:lnTo>
                    <a:lnTo>
                      <a:pt x="4" y="241"/>
                    </a:lnTo>
                    <a:lnTo>
                      <a:pt x="0" y="240"/>
                    </a:lnTo>
                    <a:lnTo>
                      <a:pt x="9" y="23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7" name="Freeform 119">
                <a:extLst>
                  <a:ext uri="{FF2B5EF4-FFF2-40B4-BE49-F238E27FC236}">
                    <a16:creationId xmlns:a16="http://schemas.microsoft.com/office/drawing/2014/main" xmlns="" id="{A191693D-735B-4E4C-AABC-65B6F9B46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1436" y="2997866"/>
                <a:ext cx="197996" cy="135924"/>
              </a:xfrm>
              <a:custGeom>
                <a:avLst/>
                <a:gdLst/>
                <a:ahLst/>
                <a:cxnLst>
                  <a:cxn ang="0">
                    <a:pos x="78" y="254"/>
                  </a:cxn>
                  <a:cxn ang="0">
                    <a:pos x="68" y="248"/>
                  </a:cxn>
                  <a:cxn ang="0">
                    <a:pos x="58" y="246"/>
                  </a:cxn>
                  <a:cxn ang="0">
                    <a:pos x="55" y="251"/>
                  </a:cxn>
                  <a:cxn ang="0">
                    <a:pos x="45" y="244"/>
                  </a:cxn>
                  <a:cxn ang="0">
                    <a:pos x="48" y="238"/>
                  </a:cxn>
                  <a:cxn ang="0">
                    <a:pos x="45" y="233"/>
                  </a:cxn>
                  <a:cxn ang="0">
                    <a:pos x="31" y="236"/>
                  </a:cxn>
                  <a:cxn ang="0">
                    <a:pos x="23" y="221"/>
                  </a:cxn>
                  <a:cxn ang="0">
                    <a:pos x="0" y="201"/>
                  </a:cxn>
                  <a:cxn ang="0">
                    <a:pos x="3" y="191"/>
                  </a:cxn>
                  <a:cxn ang="0">
                    <a:pos x="11" y="190"/>
                  </a:cxn>
                  <a:cxn ang="0">
                    <a:pos x="33" y="188"/>
                  </a:cxn>
                  <a:cxn ang="0">
                    <a:pos x="50" y="185"/>
                  </a:cxn>
                  <a:cxn ang="0">
                    <a:pos x="61" y="181"/>
                  </a:cxn>
                  <a:cxn ang="0">
                    <a:pos x="76" y="178"/>
                  </a:cxn>
                  <a:cxn ang="0">
                    <a:pos x="90" y="166"/>
                  </a:cxn>
                  <a:cxn ang="0">
                    <a:pos x="94" y="156"/>
                  </a:cxn>
                  <a:cxn ang="0">
                    <a:pos x="98" y="95"/>
                  </a:cxn>
                  <a:cxn ang="0">
                    <a:pos x="164" y="62"/>
                  </a:cxn>
                  <a:cxn ang="0">
                    <a:pos x="315" y="10"/>
                  </a:cxn>
                  <a:cxn ang="0">
                    <a:pos x="342" y="7"/>
                  </a:cxn>
                  <a:cxn ang="0">
                    <a:pos x="355" y="40"/>
                  </a:cxn>
                  <a:cxn ang="0">
                    <a:pos x="354" y="48"/>
                  </a:cxn>
                  <a:cxn ang="0">
                    <a:pos x="370" y="73"/>
                  </a:cxn>
                  <a:cxn ang="0">
                    <a:pos x="359" y="118"/>
                  </a:cxn>
                  <a:cxn ang="0">
                    <a:pos x="320" y="188"/>
                  </a:cxn>
                  <a:cxn ang="0">
                    <a:pos x="317" y="191"/>
                  </a:cxn>
                  <a:cxn ang="0">
                    <a:pos x="314" y="193"/>
                  </a:cxn>
                  <a:cxn ang="0">
                    <a:pos x="310" y="220"/>
                  </a:cxn>
                  <a:cxn ang="0">
                    <a:pos x="307" y="226"/>
                  </a:cxn>
                  <a:cxn ang="0">
                    <a:pos x="300" y="226"/>
                  </a:cxn>
                  <a:cxn ang="0">
                    <a:pos x="295" y="230"/>
                  </a:cxn>
                  <a:cxn ang="0">
                    <a:pos x="291" y="231"/>
                  </a:cxn>
                  <a:cxn ang="0">
                    <a:pos x="281" y="233"/>
                  </a:cxn>
                  <a:cxn ang="0">
                    <a:pos x="266" y="230"/>
                  </a:cxn>
                  <a:cxn ang="0">
                    <a:pos x="249" y="230"/>
                  </a:cxn>
                  <a:cxn ang="0">
                    <a:pos x="232" y="231"/>
                  </a:cxn>
                  <a:cxn ang="0">
                    <a:pos x="219" y="243"/>
                  </a:cxn>
                  <a:cxn ang="0">
                    <a:pos x="206" y="238"/>
                  </a:cxn>
                  <a:cxn ang="0">
                    <a:pos x="192" y="233"/>
                  </a:cxn>
                  <a:cxn ang="0">
                    <a:pos x="188" y="230"/>
                  </a:cxn>
                  <a:cxn ang="0">
                    <a:pos x="179" y="226"/>
                  </a:cxn>
                  <a:cxn ang="0">
                    <a:pos x="171" y="230"/>
                  </a:cxn>
                  <a:cxn ang="0">
                    <a:pos x="164" y="231"/>
                  </a:cxn>
                  <a:cxn ang="0">
                    <a:pos x="159" y="235"/>
                  </a:cxn>
                  <a:cxn ang="0">
                    <a:pos x="149" y="225"/>
                  </a:cxn>
                  <a:cxn ang="0">
                    <a:pos x="139" y="220"/>
                  </a:cxn>
                  <a:cxn ang="0">
                    <a:pos x="133" y="218"/>
                  </a:cxn>
                  <a:cxn ang="0">
                    <a:pos x="124" y="216"/>
                  </a:cxn>
                  <a:cxn ang="0">
                    <a:pos x="118" y="218"/>
                  </a:cxn>
                  <a:cxn ang="0">
                    <a:pos x="108" y="218"/>
                  </a:cxn>
                  <a:cxn ang="0">
                    <a:pos x="99" y="218"/>
                  </a:cxn>
                  <a:cxn ang="0">
                    <a:pos x="94" y="221"/>
                  </a:cxn>
                  <a:cxn ang="0">
                    <a:pos x="90" y="226"/>
                  </a:cxn>
                  <a:cxn ang="0">
                    <a:pos x="90" y="230"/>
                  </a:cxn>
                  <a:cxn ang="0">
                    <a:pos x="90" y="236"/>
                  </a:cxn>
                  <a:cxn ang="0">
                    <a:pos x="91" y="241"/>
                  </a:cxn>
                  <a:cxn ang="0">
                    <a:pos x="81" y="246"/>
                  </a:cxn>
                  <a:cxn ang="0">
                    <a:pos x="81" y="249"/>
                  </a:cxn>
                  <a:cxn ang="0">
                    <a:pos x="86" y="256"/>
                  </a:cxn>
                  <a:cxn ang="0">
                    <a:pos x="83" y="261"/>
                  </a:cxn>
                </a:cxnLst>
                <a:rect l="0" t="0" r="r" b="b"/>
                <a:pathLst>
                  <a:path w="370" h="261">
                    <a:moveTo>
                      <a:pt x="83" y="261"/>
                    </a:moveTo>
                    <a:lnTo>
                      <a:pt x="78" y="254"/>
                    </a:lnTo>
                    <a:lnTo>
                      <a:pt x="73" y="254"/>
                    </a:lnTo>
                    <a:lnTo>
                      <a:pt x="68" y="248"/>
                    </a:lnTo>
                    <a:lnTo>
                      <a:pt x="60" y="243"/>
                    </a:lnTo>
                    <a:lnTo>
                      <a:pt x="58" y="246"/>
                    </a:lnTo>
                    <a:lnTo>
                      <a:pt x="60" y="249"/>
                    </a:lnTo>
                    <a:lnTo>
                      <a:pt x="55" y="251"/>
                    </a:lnTo>
                    <a:lnTo>
                      <a:pt x="50" y="251"/>
                    </a:lnTo>
                    <a:lnTo>
                      <a:pt x="45" y="244"/>
                    </a:lnTo>
                    <a:lnTo>
                      <a:pt x="48" y="241"/>
                    </a:lnTo>
                    <a:lnTo>
                      <a:pt x="48" y="238"/>
                    </a:lnTo>
                    <a:lnTo>
                      <a:pt x="45" y="235"/>
                    </a:lnTo>
                    <a:lnTo>
                      <a:pt x="45" y="233"/>
                    </a:lnTo>
                    <a:lnTo>
                      <a:pt x="41" y="231"/>
                    </a:lnTo>
                    <a:lnTo>
                      <a:pt x="31" y="236"/>
                    </a:lnTo>
                    <a:lnTo>
                      <a:pt x="23" y="231"/>
                    </a:lnTo>
                    <a:lnTo>
                      <a:pt x="23" y="221"/>
                    </a:lnTo>
                    <a:lnTo>
                      <a:pt x="0" y="208"/>
                    </a:lnTo>
                    <a:lnTo>
                      <a:pt x="0" y="201"/>
                    </a:lnTo>
                    <a:lnTo>
                      <a:pt x="3" y="196"/>
                    </a:lnTo>
                    <a:lnTo>
                      <a:pt x="3" y="191"/>
                    </a:lnTo>
                    <a:lnTo>
                      <a:pt x="5" y="188"/>
                    </a:lnTo>
                    <a:lnTo>
                      <a:pt x="11" y="190"/>
                    </a:lnTo>
                    <a:lnTo>
                      <a:pt x="28" y="188"/>
                    </a:lnTo>
                    <a:lnTo>
                      <a:pt x="33" y="188"/>
                    </a:lnTo>
                    <a:lnTo>
                      <a:pt x="40" y="185"/>
                    </a:lnTo>
                    <a:lnTo>
                      <a:pt x="50" y="185"/>
                    </a:lnTo>
                    <a:lnTo>
                      <a:pt x="55" y="185"/>
                    </a:lnTo>
                    <a:lnTo>
                      <a:pt x="61" y="181"/>
                    </a:lnTo>
                    <a:lnTo>
                      <a:pt x="70" y="181"/>
                    </a:lnTo>
                    <a:lnTo>
                      <a:pt x="76" y="178"/>
                    </a:lnTo>
                    <a:lnTo>
                      <a:pt x="88" y="171"/>
                    </a:lnTo>
                    <a:lnTo>
                      <a:pt x="90" y="166"/>
                    </a:lnTo>
                    <a:lnTo>
                      <a:pt x="91" y="160"/>
                    </a:lnTo>
                    <a:lnTo>
                      <a:pt x="94" y="156"/>
                    </a:lnTo>
                    <a:lnTo>
                      <a:pt x="96" y="137"/>
                    </a:lnTo>
                    <a:lnTo>
                      <a:pt x="98" y="95"/>
                    </a:lnTo>
                    <a:lnTo>
                      <a:pt x="134" y="87"/>
                    </a:lnTo>
                    <a:lnTo>
                      <a:pt x="164" y="62"/>
                    </a:lnTo>
                    <a:lnTo>
                      <a:pt x="274" y="0"/>
                    </a:lnTo>
                    <a:lnTo>
                      <a:pt x="315" y="10"/>
                    </a:lnTo>
                    <a:lnTo>
                      <a:pt x="320" y="15"/>
                    </a:lnTo>
                    <a:lnTo>
                      <a:pt x="342" y="7"/>
                    </a:lnTo>
                    <a:lnTo>
                      <a:pt x="344" y="9"/>
                    </a:lnTo>
                    <a:lnTo>
                      <a:pt x="355" y="40"/>
                    </a:lnTo>
                    <a:lnTo>
                      <a:pt x="355" y="45"/>
                    </a:lnTo>
                    <a:lnTo>
                      <a:pt x="354" y="48"/>
                    </a:lnTo>
                    <a:lnTo>
                      <a:pt x="370" y="65"/>
                    </a:lnTo>
                    <a:lnTo>
                      <a:pt x="370" y="73"/>
                    </a:lnTo>
                    <a:lnTo>
                      <a:pt x="365" y="77"/>
                    </a:lnTo>
                    <a:lnTo>
                      <a:pt x="359" y="118"/>
                    </a:lnTo>
                    <a:lnTo>
                      <a:pt x="360" y="150"/>
                    </a:lnTo>
                    <a:lnTo>
                      <a:pt x="320" y="188"/>
                    </a:lnTo>
                    <a:lnTo>
                      <a:pt x="319" y="190"/>
                    </a:lnTo>
                    <a:lnTo>
                      <a:pt x="317" y="191"/>
                    </a:lnTo>
                    <a:lnTo>
                      <a:pt x="314" y="191"/>
                    </a:lnTo>
                    <a:lnTo>
                      <a:pt x="314" y="193"/>
                    </a:lnTo>
                    <a:lnTo>
                      <a:pt x="315" y="221"/>
                    </a:lnTo>
                    <a:lnTo>
                      <a:pt x="310" y="220"/>
                    </a:lnTo>
                    <a:lnTo>
                      <a:pt x="307" y="223"/>
                    </a:lnTo>
                    <a:lnTo>
                      <a:pt x="307" y="226"/>
                    </a:lnTo>
                    <a:lnTo>
                      <a:pt x="304" y="228"/>
                    </a:lnTo>
                    <a:lnTo>
                      <a:pt x="300" y="226"/>
                    </a:lnTo>
                    <a:lnTo>
                      <a:pt x="297" y="226"/>
                    </a:lnTo>
                    <a:lnTo>
                      <a:pt x="295" y="230"/>
                    </a:lnTo>
                    <a:lnTo>
                      <a:pt x="291" y="231"/>
                    </a:lnTo>
                    <a:lnTo>
                      <a:pt x="291" y="231"/>
                    </a:lnTo>
                    <a:lnTo>
                      <a:pt x="282" y="235"/>
                    </a:lnTo>
                    <a:lnTo>
                      <a:pt x="281" y="233"/>
                    </a:lnTo>
                    <a:lnTo>
                      <a:pt x="274" y="233"/>
                    </a:lnTo>
                    <a:lnTo>
                      <a:pt x="266" y="230"/>
                    </a:lnTo>
                    <a:lnTo>
                      <a:pt x="254" y="228"/>
                    </a:lnTo>
                    <a:lnTo>
                      <a:pt x="249" y="230"/>
                    </a:lnTo>
                    <a:lnTo>
                      <a:pt x="237" y="230"/>
                    </a:lnTo>
                    <a:lnTo>
                      <a:pt x="232" y="231"/>
                    </a:lnTo>
                    <a:lnTo>
                      <a:pt x="226" y="238"/>
                    </a:lnTo>
                    <a:lnTo>
                      <a:pt x="219" y="243"/>
                    </a:lnTo>
                    <a:lnTo>
                      <a:pt x="216" y="241"/>
                    </a:lnTo>
                    <a:lnTo>
                      <a:pt x="206" y="238"/>
                    </a:lnTo>
                    <a:lnTo>
                      <a:pt x="201" y="238"/>
                    </a:lnTo>
                    <a:lnTo>
                      <a:pt x="192" y="233"/>
                    </a:lnTo>
                    <a:lnTo>
                      <a:pt x="188" y="231"/>
                    </a:lnTo>
                    <a:lnTo>
                      <a:pt x="188" y="230"/>
                    </a:lnTo>
                    <a:lnTo>
                      <a:pt x="183" y="226"/>
                    </a:lnTo>
                    <a:lnTo>
                      <a:pt x="179" y="226"/>
                    </a:lnTo>
                    <a:lnTo>
                      <a:pt x="179" y="228"/>
                    </a:lnTo>
                    <a:lnTo>
                      <a:pt x="171" y="230"/>
                    </a:lnTo>
                    <a:lnTo>
                      <a:pt x="168" y="231"/>
                    </a:lnTo>
                    <a:lnTo>
                      <a:pt x="164" y="231"/>
                    </a:lnTo>
                    <a:lnTo>
                      <a:pt x="163" y="235"/>
                    </a:lnTo>
                    <a:lnTo>
                      <a:pt x="159" y="235"/>
                    </a:lnTo>
                    <a:lnTo>
                      <a:pt x="154" y="231"/>
                    </a:lnTo>
                    <a:lnTo>
                      <a:pt x="149" y="225"/>
                    </a:lnTo>
                    <a:lnTo>
                      <a:pt x="148" y="223"/>
                    </a:lnTo>
                    <a:lnTo>
                      <a:pt x="139" y="220"/>
                    </a:lnTo>
                    <a:lnTo>
                      <a:pt x="136" y="220"/>
                    </a:lnTo>
                    <a:lnTo>
                      <a:pt x="133" y="218"/>
                    </a:lnTo>
                    <a:lnTo>
                      <a:pt x="126" y="216"/>
                    </a:lnTo>
                    <a:lnTo>
                      <a:pt x="124" y="216"/>
                    </a:lnTo>
                    <a:lnTo>
                      <a:pt x="119" y="216"/>
                    </a:lnTo>
                    <a:lnTo>
                      <a:pt x="118" y="218"/>
                    </a:lnTo>
                    <a:lnTo>
                      <a:pt x="109" y="218"/>
                    </a:lnTo>
                    <a:lnTo>
                      <a:pt x="108" y="218"/>
                    </a:lnTo>
                    <a:lnTo>
                      <a:pt x="104" y="218"/>
                    </a:lnTo>
                    <a:lnTo>
                      <a:pt x="99" y="218"/>
                    </a:lnTo>
                    <a:lnTo>
                      <a:pt x="98" y="220"/>
                    </a:lnTo>
                    <a:lnTo>
                      <a:pt x="94" y="221"/>
                    </a:lnTo>
                    <a:lnTo>
                      <a:pt x="90" y="225"/>
                    </a:lnTo>
                    <a:lnTo>
                      <a:pt x="90" y="226"/>
                    </a:lnTo>
                    <a:lnTo>
                      <a:pt x="90" y="230"/>
                    </a:lnTo>
                    <a:lnTo>
                      <a:pt x="90" y="230"/>
                    </a:lnTo>
                    <a:lnTo>
                      <a:pt x="88" y="231"/>
                    </a:lnTo>
                    <a:lnTo>
                      <a:pt x="90" y="236"/>
                    </a:lnTo>
                    <a:lnTo>
                      <a:pt x="91" y="238"/>
                    </a:lnTo>
                    <a:lnTo>
                      <a:pt x="91" y="241"/>
                    </a:lnTo>
                    <a:lnTo>
                      <a:pt x="86" y="241"/>
                    </a:lnTo>
                    <a:lnTo>
                      <a:pt x="81" y="246"/>
                    </a:lnTo>
                    <a:lnTo>
                      <a:pt x="83" y="248"/>
                    </a:lnTo>
                    <a:lnTo>
                      <a:pt x="81" y="249"/>
                    </a:lnTo>
                    <a:lnTo>
                      <a:pt x="85" y="256"/>
                    </a:lnTo>
                    <a:lnTo>
                      <a:pt x="86" y="256"/>
                    </a:lnTo>
                    <a:lnTo>
                      <a:pt x="88" y="259"/>
                    </a:lnTo>
                    <a:lnTo>
                      <a:pt x="83" y="26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8" name="Freeform 120">
                <a:extLst>
                  <a:ext uri="{FF2B5EF4-FFF2-40B4-BE49-F238E27FC236}">
                    <a16:creationId xmlns:a16="http://schemas.microsoft.com/office/drawing/2014/main" xmlns="" id="{7A2AD1AF-5C02-4675-BE45-79086F0E9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4613" y="3109926"/>
                <a:ext cx="148764" cy="111022"/>
              </a:xfrm>
              <a:custGeom>
                <a:avLst/>
                <a:gdLst/>
                <a:ahLst/>
                <a:cxnLst>
                  <a:cxn ang="0">
                    <a:pos x="261" y="14"/>
                  </a:cxn>
                  <a:cxn ang="0">
                    <a:pos x="244" y="7"/>
                  </a:cxn>
                  <a:cxn ang="0">
                    <a:pos x="237" y="10"/>
                  </a:cxn>
                  <a:cxn ang="0">
                    <a:pos x="228" y="15"/>
                  </a:cxn>
                  <a:cxn ang="0">
                    <a:pos x="218" y="17"/>
                  </a:cxn>
                  <a:cxn ang="0">
                    <a:pos x="191" y="12"/>
                  </a:cxn>
                  <a:cxn ang="0">
                    <a:pos x="169" y="15"/>
                  </a:cxn>
                  <a:cxn ang="0">
                    <a:pos x="153" y="25"/>
                  </a:cxn>
                  <a:cxn ang="0">
                    <a:pos x="129" y="17"/>
                  </a:cxn>
                  <a:cxn ang="0">
                    <a:pos x="120" y="10"/>
                  </a:cxn>
                  <a:cxn ang="0">
                    <a:pos x="108" y="14"/>
                  </a:cxn>
                  <a:cxn ang="0">
                    <a:pos x="100" y="19"/>
                  </a:cxn>
                  <a:cxn ang="0">
                    <a:pos x="86" y="9"/>
                  </a:cxn>
                  <a:cxn ang="0">
                    <a:pos x="73" y="4"/>
                  </a:cxn>
                  <a:cxn ang="0">
                    <a:pos x="61" y="0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7" y="9"/>
                  </a:cxn>
                  <a:cxn ang="0">
                    <a:pos x="27" y="14"/>
                  </a:cxn>
                  <a:cxn ang="0">
                    <a:pos x="28" y="22"/>
                  </a:cxn>
                  <a:cxn ang="0">
                    <a:pos x="18" y="30"/>
                  </a:cxn>
                  <a:cxn ang="0">
                    <a:pos x="22" y="40"/>
                  </a:cxn>
                  <a:cxn ang="0">
                    <a:pos x="20" y="45"/>
                  </a:cxn>
                  <a:cxn ang="0">
                    <a:pos x="27" y="58"/>
                  </a:cxn>
                  <a:cxn ang="0">
                    <a:pos x="28" y="75"/>
                  </a:cxn>
                  <a:cxn ang="0">
                    <a:pos x="20" y="80"/>
                  </a:cxn>
                  <a:cxn ang="0">
                    <a:pos x="22" y="87"/>
                  </a:cxn>
                  <a:cxn ang="0">
                    <a:pos x="13" y="98"/>
                  </a:cxn>
                  <a:cxn ang="0">
                    <a:pos x="7" y="103"/>
                  </a:cxn>
                  <a:cxn ang="0">
                    <a:pos x="0" y="112"/>
                  </a:cxn>
                  <a:cxn ang="0">
                    <a:pos x="0" y="122"/>
                  </a:cxn>
                  <a:cxn ang="0">
                    <a:pos x="2" y="128"/>
                  </a:cxn>
                  <a:cxn ang="0">
                    <a:pos x="2" y="143"/>
                  </a:cxn>
                  <a:cxn ang="0">
                    <a:pos x="2" y="161"/>
                  </a:cxn>
                  <a:cxn ang="0">
                    <a:pos x="18" y="165"/>
                  </a:cxn>
                  <a:cxn ang="0">
                    <a:pos x="53" y="191"/>
                  </a:cxn>
                  <a:cxn ang="0">
                    <a:pos x="58" y="208"/>
                  </a:cxn>
                  <a:cxn ang="0">
                    <a:pos x="96" y="215"/>
                  </a:cxn>
                  <a:cxn ang="0">
                    <a:pos x="116" y="210"/>
                  </a:cxn>
                  <a:cxn ang="0">
                    <a:pos x="128" y="203"/>
                  </a:cxn>
                  <a:cxn ang="0">
                    <a:pos x="134" y="206"/>
                  </a:cxn>
                  <a:cxn ang="0">
                    <a:pos x="144" y="191"/>
                  </a:cxn>
                  <a:cxn ang="0">
                    <a:pos x="146" y="180"/>
                  </a:cxn>
                  <a:cxn ang="0">
                    <a:pos x="154" y="171"/>
                  </a:cxn>
                  <a:cxn ang="0">
                    <a:pos x="163" y="160"/>
                  </a:cxn>
                  <a:cxn ang="0">
                    <a:pos x="171" y="155"/>
                  </a:cxn>
                  <a:cxn ang="0">
                    <a:pos x="181" y="156"/>
                  </a:cxn>
                  <a:cxn ang="0">
                    <a:pos x="193" y="166"/>
                  </a:cxn>
                  <a:cxn ang="0">
                    <a:pos x="204" y="160"/>
                  </a:cxn>
                  <a:cxn ang="0">
                    <a:pos x="209" y="155"/>
                  </a:cxn>
                  <a:cxn ang="0">
                    <a:pos x="214" y="141"/>
                  </a:cxn>
                  <a:cxn ang="0">
                    <a:pos x="221" y="128"/>
                  </a:cxn>
                  <a:cxn ang="0">
                    <a:pos x="236" y="117"/>
                  </a:cxn>
                  <a:cxn ang="0">
                    <a:pos x="236" y="102"/>
                  </a:cxn>
                  <a:cxn ang="0">
                    <a:pos x="251" y="92"/>
                  </a:cxn>
                  <a:cxn ang="0">
                    <a:pos x="251" y="78"/>
                  </a:cxn>
                  <a:cxn ang="0">
                    <a:pos x="261" y="65"/>
                  </a:cxn>
                  <a:cxn ang="0">
                    <a:pos x="269" y="60"/>
                  </a:cxn>
                  <a:cxn ang="0">
                    <a:pos x="277" y="52"/>
                  </a:cxn>
                  <a:cxn ang="0">
                    <a:pos x="274" y="40"/>
                  </a:cxn>
                  <a:cxn ang="0">
                    <a:pos x="267" y="28"/>
                  </a:cxn>
                  <a:cxn ang="0">
                    <a:pos x="266" y="19"/>
                  </a:cxn>
                </a:cxnLst>
                <a:rect l="0" t="0" r="r" b="b"/>
                <a:pathLst>
                  <a:path w="277" h="215">
                    <a:moveTo>
                      <a:pt x="266" y="19"/>
                    </a:moveTo>
                    <a:lnTo>
                      <a:pt x="264" y="19"/>
                    </a:lnTo>
                    <a:lnTo>
                      <a:pt x="261" y="14"/>
                    </a:lnTo>
                    <a:lnTo>
                      <a:pt x="256" y="7"/>
                    </a:lnTo>
                    <a:lnTo>
                      <a:pt x="247" y="4"/>
                    </a:lnTo>
                    <a:lnTo>
                      <a:pt x="244" y="7"/>
                    </a:lnTo>
                    <a:lnTo>
                      <a:pt x="244" y="10"/>
                    </a:lnTo>
                    <a:lnTo>
                      <a:pt x="241" y="12"/>
                    </a:lnTo>
                    <a:lnTo>
                      <a:pt x="237" y="10"/>
                    </a:lnTo>
                    <a:lnTo>
                      <a:pt x="234" y="10"/>
                    </a:lnTo>
                    <a:lnTo>
                      <a:pt x="232" y="14"/>
                    </a:lnTo>
                    <a:lnTo>
                      <a:pt x="228" y="15"/>
                    </a:lnTo>
                    <a:lnTo>
                      <a:pt x="226" y="19"/>
                    </a:lnTo>
                    <a:lnTo>
                      <a:pt x="223" y="20"/>
                    </a:lnTo>
                    <a:lnTo>
                      <a:pt x="218" y="17"/>
                    </a:lnTo>
                    <a:lnTo>
                      <a:pt x="211" y="17"/>
                    </a:lnTo>
                    <a:lnTo>
                      <a:pt x="203" y="14"/>
                    </a:lnTo>
                    <a:lnTo>
                      <a:pt x="191" y="12"/>
                    </a:lnTo>
                    <a:lnTo>
                      <a:pt x="186" y="14"/>
                    </a:lnTo>
                    <a:lnTo>
                      <a:pt x="174" y="14"/>
                    </a:lnTo>
                    <a:lnTo>
                      <a:pt x="169" y="15"/>
                    </a:lnTo>
                    <a:lnTo>
                      <a:pt x="163" y="22"/>
                    </a:lnTo>
                    <a:lnTo>
                      <a:pt x="156" y="27"/>
                    </a:lnTo>
                    <a:lnTo>
                      <a:pt x="153" y="25"/>
                    </a:lnTo>
                    <a:lnTo>
                      <a:pt x="143" y="22"/>
                    </a:lnTo>
                    <a:lnTo>
                      <a:pt x="138" y="22"/>
                    </a:lnTo>
                    <a:lnTo>
                      <a:pt x="129" y="17"/>
                    </a:lnTo>
                    <a:lnTo>
                      <a:pt x="125" y="15"/>
                    </a:lnTo>
                    <a:lnTo>
                      <a:pt x="125" y="14"/>
                    </a:lnTo>
                    <a:lnTo>
                      <a:pt x="120" y="10"/>
                    </a:lnTo>
                    <a:lnTo>
                      <a:pt x="116" y="10"/>
                    </a:lnTo>
                    <a:lnTo>
                      <a:pt x="116" y="12"/>
                    </a:lnTo>
                    <a:lnTo>
                      <a:pt x="108" y="14"/>
                    </a:lnTo>
                    <a:lnTo>
                      <a:pt x="105" y="15"/>
                    </a:lnTo>
                    <a:lnTo>
                      <a:pt x="101" y="15"/>
                    </a:lnTo>
                    <a:lnTo>
                      <a:pt x="100" y="19"/>
                    </a:lnTo>
                    <a:lnTo>
                      <a:pt x="96" y="19"/>
                    </a:lnTo>
                    <a:lnTo>
                      <a:pt x="91" y="15"/>
                    </a:lnTo>
                    <a:lnTo>
                      <a:pt x="86" y="9"/>
                    </a:lnTo>
                    <a:lnTo>
                      <a:pt x="85" y="7"/>
                    </a:lnTo>
                    <a:lnTo>
                      <a:pt x="76" y="4"/>
                    </a:lnTo>
                    <a:lnTo>
                      <a:pt x="73" y="4"/>
                    </a:lnTo>
                    <a:lnTo>
                      <a:pt x="70" y="2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56" y="0"/>
                    </a:lnTo>
                    <a:lnTo>
                      <a:pt x="55" y="2"/>
                    </a:lnTo>
                    <a:lnTo>
                      <a:pt x="46" y="2"/>
                    </a:lnTo>
                    <a:lnTo>
                      <a:pt x="45" y="2"/>
                    </a:lnTo>
                    <a:lnTo>
                      <a:pt x="41" y="2"/>
                    </a:lnTo>
                    <a:lnTo>
                      <a:pt x="36" y="2"/>
                    </a:lnTo>
                    <a:lnTo>
                      <a:pt x="35" y="4"/>
                    </a:lnTo>
                    <a:lnTo>
                      <a:pt x="31" y="5"/>
                    </a:lnTo>
                    <a:lnTo>
                      <a:pt x="27" y="9"/>
                    </a:lnTo>
                    <a:lnTo>
                      <a:pt x="27" y="10"/>
                    </a:lnTo>
                    <a:lnTo>
                      <a:pt x="27" y="14"/>
                    </a:lnTo>
                    <a:lnTo>
                      <a:pt x="27" y="14"/>
                    </a:lnTo>
                    <a:lnTo>
                      <a:pt x="25" y="15"/>
                    </a:lnTo>
                    <a:lnTo>
                      <a:pt x="27" y="20"/>
                    </a:lnTo>
                    <a:lnTo>
                      <a:pt x="28" y="22"/>
                    </a:lnTo>
                    <a:lnTo>
                      <a:pt x="28" y="25"/>
                    </a:lnTo>
                    <a:lnTo>
                      <a:pt x="23" y="25"/>
                    </a:lnTo>
                    <a:lnTo>
                      <a:pt x="18" y="30"/>
                    </a:lnTo>
                    <a:lnTo>
                      <a:pt x="20" y="32"/>
                    </a:lnTo>
                    <a:lnTo>
                      <a:pt x="18" y="33"/>
                    </a:lnTo>
                    <a:lnTo>
                      <a:pt x="22" y="40"/>
                    </a:lnTo>
                    <a:lnTo>
                      <a:pt x="23" y="40"/>
                    </a:lnTo>
                    <a:lnTo>
                      <a:pt x="25" y="43"/>
                    </a:lnTo>
                    <a:lnTo>
                      <a:pt x="20" y="45"/>
                    </a:lnTo>
                    <a:lnTo>
                      <a:pt x="18" y="50"/>
                    </a:lnTo>
                    <a:lnTo>
                      <a:pt x="20" y="53"/>
                    </a:lnTo>
                    <a:lnTo>
                      <a:pt x="27" y="58"/>
                    </a:lnTo>
                    <a:lnTo>
                      <a:pt x="27" y="63"/>
                    </a:lnTo>
                    <a:lnTo>
                      <a:pt x="30" y="72"/>
                    </a:lnTo>
                    <a:lnTo>
                      <a:pt x="28" y="75"/>
                    </a:lnTo>
                    <a:lnTo>
                      <a:pt x="23" y="75"/>
                    </a:lnTo>
                    <a:lnTo>
                      <a:pt x="22" y="77"/>
                    </a:lnTo>
                    <a:lnTo>
                      <a:pt x="20" y="80"/>
                    </a:lnTo>
                    <a:lnTo>
                      <a:pt x="27" y="85"/>
                    </a:lnTo>
                    <a:lnTo>
                      <a:pt x="25" y="87"/>
                    </a:lnTo>
                    <a:lnTo>
                      <a:pt x="22" y="87"/>
                    </a:lnTo>
                    <a:lnTo>
                      <a:pt x="18" y="88"/>
                    </a:lnTo>
                    <a:lnTo>
                      <a:pt x="17" y="92"/>
                    </a:lnTo>
                    <a:lnTo>
                      <a:pt x="13" y="98"/>
                    </a:lnTo>
                    <a:lnTo>
                      <a:pt x="12" y="102"/>
                    </a:lnTo>
                    <a:lnTo>
                      <a:pt x="8" y="103"/>
                    </a:lnTo>
                    <a:lnTo>
                      <a:pt x="7" y="103"/>
                    </a:lnTo>
                    <a:lnTo>
                      <a:pt x="2" y="105"/>
                    </a:lnTo>
                    <a:lnTo>
                      <a:pt x="0" y="108"/>
                    </a:lnTo>
                    <a:lnTo>
                      <a:pt x="0" y="112"/>
                    </a:lnTo>
                    <a:lnTo>
                      <a:pt x="0" y="115"/>
                    </a:lnTo>
                    <a:lnTo>
                      <a:pt x="0" y="120"/>
                    </a:lnTo>
                    <a:lnTo>
                      <a:pt x="0" y="122"/>
                    </a:lnTo>
                    <a:lnTo>
                      <a:pt x="0" y="125"/>
                    </a:lnTo>
                    <a:lnTo>
                      <a:pt x="0" y="126"/>
                    </a:lnTo>
                    <a:lnTo>
                      <a:pt x="2" y="128"/>
                    </a:lnTo>
                    <a:lnTo>
                      <a:pt x="2" y="130"/>
                    </a:lnTo>
                    <a:lnTo>
                      <a:pt x="0" y="133"/>
                    </a:lnTo>
                    <a:lnTo>
                      <a:pt x="2" y="143"/>
                    </a:lnTo>
                    <a:lnTo>
                      <a:pt x="2" y="146"/>
                    </a:lnTo>
                    <a:lnTo>
                      <a:pt x="2" y="150"/>
                    </a:lnTo>
                    <a:lnTo>
                      <a:pt x="2" y="161"/>
                    </a:lnTo>
                    <a:lnTo>
                      <a:pt x="2" y="165"/>
                    </a:lnTo>
                    <a:lnTo>
                      <a:pt x="12" y="166"/>
                    </a:lnTo>
                    <a:lnTo>
                      <a:pt x="18" y="165"/>
                    </a:lnTo>
                    <a:lnTo>
                      <a:pt x="36" y="173"/>
                    </a:lnTo>
                    <a:lnTo>
                      <a:pt x="46" y="181"/>
                    </a:lnTo>
                    <a:lnTo>
                      <a:pt x="53" y="191"/>
                    </a:lnTo>
                    <a:lnTo>
                      <a:pt x="53" y="200"/>
                    </a:lnTo>
                    <a:lnTo>
                      <a:pt x="56" y="200"/>
                    </a:lnTo>
                    <a:lnTo>
                      <a:pt x="58" y="208"/>
                    </a:lnTo>
                    <a:lnTo>
                      <a:pt x="65" y="213"/>
                    </a:lnTo>
                    <a:lnTo>
                      <a:pt x="73" y="215"/>
                    </a:lnTo>
                    <a:lnTo>
                      <a:pt x="96" y="215"/>
                    </a:lnTo>
                    <a:lnTo>
                      <a:pt x="101" y="211"/>
                    </a:lnTo>
                    <a:lnTo>
                      <a:pt x="105" y="213"/>
                    </a:lnTo>
                    <a:lnTo>
                      <a:pt x="116" y="210"/>
                    </a:lnTo>
                    <a:lnTo>
                      <a:pt x="120" y="211"/>
                    </a:lnTo>
                    <a:lnTo>
                      <a:pt x="126" y="210"/>
                    </a:lnTo>
                    <a:lnTo>
                      <a:pt x="128" y="203"/>
                    </a:lnTo>
                    <a:lnTo>
                      <a:pt x="133" y="208"/>
                    </a:lnTo>
                    <a:lnTo>
                      <a:pt x="134" y="206"/>
                    </a:lnTo>
                    <a:lnTo>
                      <a:pt x="134" y="206"/>
                    </a:lnTo>
                    <a:lnTo>
                      <a:pt x="134" y="205"/>
                    </a:lnTo>
                    <a:lnTo>
                      <a:pt x="141" y="198"/>
                    </a:lnTo>
                    <a:lnTo>
                      <a:pt x="144" y="191"/>
                    </a:lnTo>
                    <a:lnTo>
                      <a:pt x="143" y="186"/>
                    </a:lnTo>
                    <a:lnTo>
                      <a:pt x="143" y="181"/>
                    </a:lnTo>
                    <a:lnTo>
                      <a:pt x="146" y="180"/>
                    </a:lnTo>
                    <a:lnTo>
                      <a:pt x="146" y="176"/>
                    </a:lnTo>
                    <a:lnTo>
                      <a:pt x="149" y="173"/>
                    </a:lnTo>
                    <a:lnTo>
                      <a:pt x="154" y="171"/>
                    </a:lnTo>
                    <a:lnTo>
                      <a:pt x="156" y="170"/>
                    </a:lnTo>
                    <a:lnTo>
                      <a:pt x="163" y="165"/>
                    </a:lnTo>
                    <a:lnTo>
                      <a:pt x="163" y="160"/>
                    </a:lnTo>
                    <a:lnTo>
                      <a:pt x="164" y="158"/>
                    </a:lnTo>
                    <a:lnTo>
                      <a:pt x="169" y="156"/>
                    </a:lnTo>
                    <a:lnTo>
                      <a:pt x="171" y="155"/>
                    </a:lnTo>
                    <a:lnTo>
                      <a:pt x="173" y="155"/>
                    </a:lnTo>
                    <a:lnTo>
                      <a:pt x="179" y="158"/>
                    </a:lnTo>
                    <a:lnTo>
                      <a:pt x="181" y="156"/>
                    </a:lnTo>
                    <a:lnTo>
                      <a:pt x="186" y="160"/>
                    </a:lnTo>
                    <a:lnTo>
                      <a:pt x="189" y="163"/>
                    </a:lnTo>
                    <a:lnTo>
                      <a:pt x="193" y="166"/>
                    </a:lnTo>
                    <a:lnTo>
                      <a:pt x="196" y="168"/>
                    </a:lnTo>
                    <a:lnTo>
                      <a:pt x="201" y="165"/>
                    </a:lnTo>
                    <a:lnTo>
                      <a:pt x="204" y="160"/>
                    </a:lnTo>
                    <a:lnTo>
                      <a:pt x="204" y="158"/>
                    </a:lnTo>
                    <a:lnTo>
                      <a:pt x="206" y="155"/>
                    </a:lnTo>
                    <a:lnTo>
                      <a:pt x="209" y="155"/>
                    </a:lnTo>
                    <a:lnTo>
                      <a:pt x="213" y="150"/>
                    </a:lnTo>
                    <a:lnTo>
                      <a:pt x="213" y="146"/>
                    </a:lnTo>
                    <a:lnTo>
                      <a:pt x="214" y="141"/>
                    </a:lnTo>
                    <a:lnTo>
                      <a:pt x="223" y="135"/>
                    </a:lnTo>
                    <a:lnTo>
                      <a:pt x="223" y="131"/>
                    </a:lnTo>
                    <a:lnTo>
                      <a:pt x="221" y="128"/>
                    </a:lnTo>
                    <a:lnTo>
                      <a:pt x="224" y="125"/>
                    </a:lnTo>
                    <a:lnTo>
                      <a:pt x="231" y="120"/>
                    </a:lnTo>
                    <a:lnTo>
                      <a:pt x="236" y="117"/>
                    </a:lnTo>
                    <a:lnTo>
                      <a:pt x="236" y="112"/>
                    </a:lnTo>
                    <a:lnTo>
                      <a:pt x="237" y="108"/>
                    </a:lnTo>
                    <a:lnTo>
                      <a:pt x="236" y="102"/>
                    </a:lnTo>
                    <a:lnTo>
                      <a:pt x="239" y="98"/>
                    </a:lnTo>
                    <a:lnTo>
                      <a:pt x="246" y="97"/>
                    </a:lnTo>
                    <a:lnTo>
                      <a:pt x="251" y="92"/>
                    </a:lnTo>
                    <a:lnTo>
                      <a:pt x="251" y="87"/>
                    </a:lnTo>
                    <a:lnTo>
                      <a:pt x="251" y="82"/>
                    </a:lnTo>
                    <a:lnTo>
                      <a:pt x="251" y="78"/>
                    </a:lnTo>
                    <a:lnTo>
                      <a:pt x="254" y="73"/>
                    </a:lnTo>
                    <a:lnTo>
                      <a:pt x="257" y="67"/>
                    </a:lnTo>
                    <a:lnTo>
                      <a:pt x="261" y="65"/>
                    </a:lnTo>
                    <a:lnTo>
                      <a:pt x="261" y="63"/>
                    </a:lnTo>
                    <a:lnTo>
                      <a:pt x="266" y="60"/>
                    </a:lnTo>
                    <a:lnTo>
                      <a:pt x="269" y="60"/>
                    </a:lnTo>
                    <a:lnTo>
                      <a:pt x="271" y="57"/>
                    </a:lnTo>
                    <a:lnTo>
                      <a:pt x="277" y="53"/>
                    </a:lnTo>
                    <a:lnTo>
                      <a:pt x="277" y="52"/>
                    </a:lnTo>
                    <a:lnTo>
                      <a:pt x="276" y="45"/>
                    </a:lnTo>
                    <a:lnTo>
                      <a:pt x="276" y="43"/>
                    </a:lnTo>
                    <a:lnTo>
                      <a:pt x="274" y="40"/>
                    </a:lnTo>
                    <a:lnTo>
                      <a:pt x="269" y="38"/>
                    </a:lnTo>
                    <a:lnTo>
                      <a:pt x="267" y="35"/>
                    </a:lnTo>
                    <a:lnTo>
                      <a:pt x="267" y="28"/>
                    </a:lnTo>
                    <a:lnTo>
                      <a:pt x="267" y="25"/>
                    </a:lnTo>
                    <a:lnTo>
                      <a:pt x="266" y="19"/>
                    </a:lnTo>
                    <a:lnTo>
                      <a:pt x="266" y="1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79" name="Freeform 121">
                <a:extLst>
                  <a:ext uri="{FF2B5EF4-FFF2-40B4-BE49-F238E27FC236}">
                    <a16:creationId xmlns:a16="http://schemas.microsoft.com/office/drawing/2014/main" xmlns="" id="{30D7A970-746D-4464-9F6B-5E77EF2BC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8494" y="3265564"/>
                <a:ext cx="4281" cy="4150"/>
              </a:xfrm>
              <a:custGeom>
                <a:avLst/>
                <a:gdLst/>
                <a:ahLst/>
                <a:cxnLst>
                  <a:cxn ang="0">
                    <a:pos x="2" y="7"/>
                  </a:cxn>
                  <a:cxn ang="0">
                    <a:pos x="0" y="3"/>
                  </a:cxn>
                  <a:cxn ang="0">
                    <a:pos x="4" y="0"/>
                  </a:cxn>
                  <a:cxn ang="0">
                    <a:pos x="9" y="2"/>
                  </a:cxn>
                  <a:cxn ang="0">
                    <a:pos x="7" y="5"/>
                  </a:cxn>
                  <a:cxn ang="0">
                    <a:pos x="4" y="7"/>
                  </a:cxn>
                  <a:cxn ang="0">
                    <a:pos x="2" y="7"/>
                  </a:cxn>
                </a:cxnLst>
                <a:rect l="0" t="0" r="r" b="b"/>
                <a:pathLst>
                  <a:path w="9" h="7">
                    <a:moveTo>
                      <a:pt x="2" y="7"/>
                    </a:moveTo>
                    <a:lnTo>
                      <a:pt x="0" y="3"/>
                    </a:lnTo>
                    <a:lnTo>
                      <a:pt x="4" y="0"/>
                    </a:lnTo>
                    <a:lnTo>
                      <a:pt x="9" y="2"/>
                    </a:lnTo>
                    <a:lnTo>
                      <a:pt x="7" y="5"/>
                    </a:lnTo>
                    <a:lnTo>
                      <a:pt x="4" y="7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0" name="Freeform 122">
                <a:extLst>
                  <a:ext uri="{FF2B5EF4-FFF2-40B4-BE49-F238E27FC236}">
                    <a16:creationId xmlns:a16="http://schemas.microsoft.com/office/drawing/2014/main" xmlns="" id="{B6E9BFA1-D6C8-4D03-B275-961A5375B2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3109" y="3225098"/>
                <a:ext cx="7491" cy="9339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0" y="10"/>
                  </a:cxn>
                  <a:cxn ang="0">
                    <a:pos x="3" y="10"/>
                  </a:cxn>
                  <a:cxn ang="0">
                    <a:pos x="5" y="5"/>
                  </a:cxn>
                  <a:cxn ang="0">
                    <a:pos x="10" y="0"/>
                  </a:cxn>
                  <a:cxn ang="0">
                    <a:pos x="11" y="1"/>
                  </a:cxn>
                  <a:cxn ang="0">
                    <a:pos x="13" y="8"/>
                  </a:cxn>
                  <a:cxn ang="0">
                    <a:pos x="10" y="16"/>
                  </a:cxn>
                  <a:cxn ang="0">
                    <a:pos x="5" y="16"/>
                  </a:cxn>
                  <a:cxn ang="0">
                    <a:pos x="0" y="13"/>
                  </a:cxn>
                </a:cxnLst>
                <a:rect l="0" t="0" r="r" b="b"/>
                <a:pathLst>
                  <a:path w="13" h="16">
                    <a:moveTo>
                      <a:pt x="0" y="13"/>
                    </a:moveTo>
                    <a:lnTo>
                      <a:pt x="0" y="10"/>
                    </a:lnTo>
                    <a:lnTo>
                      <a:pt x="3" y="10"/>
                    </a:lnTo>
                    <a:lnTo>
                      <a:pt x="5" y="5"/>
                    </a:lnTo>
                    <a:lnTo>
                      <a:pt x="10" y="0"/>
                    </a:lnTo>
                    <a:lnTo>
                      <a:pt x="11" y="1"/>
                    </a:lnTo>
                    <a:lnTo>
                      <a:pt x="13" y="8"/>
                    </a:lnTo>
                    <a:lnTo>
                      <a:pt x="10" y="16"/>
                    </a:lnTo>
                    <a:lnTo>
                      <a:pt x="5" y="16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1" name="Freeform 123">
                <a:extLst>
                  <a:ext uri="{FF2B5EF4-FFF2-40B4-BE49-F238E27FC236}">
                    <a16:creationId xmlns:a16="http://schemas.microsoft.com/office/drawing/2014/main" xmlns="" id="{29B03069-A04D-40BF-B2B3-D724D49F9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7390" y="3119264"/>
                <a:ext cx="98463" cy="130736"/>
              </a:xfrm>
              <a:custGeom>
                <a:avLst/>
                <a:gdLst/>
                <a:ahLst/>
                <a:cxnLst>
                  <a:cxn ang="0">
                    <a:pos x="7" y="179"/>
                  </a:cxn>
                  <a:cxn ang="0">
                    <a:pos x="9" y="162"/>
                  </a:cxn>
                  <a:cxn ang="0">
                    <a:pos x="15" y="154"/>
                  </a:cxn>
                  <a:cxn ang="0">
                    <a:pos x="29" y="146"/>
                  </a:cxn>
                  <a:cxn ang="0">
                    <a:pos x="35" y="137"/>
                  </a:cxn>
                  <a:cxn ang="0">
                    <a:pos x="45" y="139"/>
                  </a:cxn>
                  <a:cxn ang="0">
                    <a:pos x="55" y="144"/>
                  </a:cxn>
                  <a:cxn ang="0">
                    <a:pos x="67" y="146"/>
                  </a:cxn>
                  <a:cxn ang="0">
                    <a:pos x="72" y="136"/>
                  </a:cxn>
                  <a:cxn ang="0">
                    <a:pos x="79" y="127"/>
                  </a:cxn>
                  <a:cxn ang="0">
                    <a:pos x="89" y="112"/>
                  </a:cxn>
                  <a:cxn ang="0">
                    <a:pos x="97" y="101"/>
                  </a:cxn>
                  <a:cxn ang="0">
                    <a:pos x="103" y="89"/>
                  </a:cxn>
                  <a:cxn ang="0">
                    <a:pos x="112" y="78"/>
                  </a:cxn>
                  <a:cxn ang="0">
                    <a:pos x="117" y="63"/>
                  </a:cxn>
                  <a:cxn ang="0">
                    <a:pos x="123" y="48"/>
                  </a:cxn>
                  <a:cxn ang="0">
                    <a:pos x="132" y="41"/>
                  </a:cxn>
                  <a:cxn ang="0">
                    <a:pos x="143" y="34"/>
                  </a:cxn>
                  <a:cxn ang="0">
                    <a:pos x="142" y="24"/>
                  </a:cxn>
                  <a:cxn ang="0">
                    <a:pos x="133" y="16"/>
                  </a:cxn>
                  <a:cxn ang="0">
                    <a:pos x="132" y="0"/>
                  </a:cxn>
                  <a:cxn ang="0">
                    <a:pos x="150" y="16"/>
                  </a:cxn>
                  <a:cxn ang="0">
                    <a:pos x="155" y="28"/>
                  </a:cxn>
                  <a:cxn ang="0">
                    <a:pos x="153" y="36"/>
                  </a:cxn>
                  <a:cxn ang="0">
                    <a:pos x="152" y="46"/>
                  </a:cxn>
                  <a:cxn ang="0">
                    <a:pos x="160" y="58"/>
                  </a:cxn>
                  <a:cxn ang="0">
                    <a:pos x="170" y="69"/>
                  </a:cxn>
                  <a:cxn ang="0">
                    <a:pos x="162" y="68"/>
                  </a:cxn>
                  <a:cxn ang="0">
                    <a:pos x="150" y="68"/>
                  </a:cxn>
                  <a:cxn ang="0">
                    <a:pos x="138" y="68"/>
                  </a:cxn>
                  <a:cxn ang="0">
                    <a:pos x="133" y="74"/>
                  </a:cxn>
                  <a:cxn ang="0">
                    <a:pos x="137" y="81"/>
                  </a:cxn>
                  <a:cxn ang="0">
                    <a:pos x="150" y="93"/>
                  </a:cxn>
                  <a:cxn ang="0">
                    <a:pos x="167" y="109"/>
                  </a:cxn>
                  <a:cxn ang="0">
                    <a:pos x="167" y="126"/>
                  </a:cxn>
                  <a:cxn ang="0">
                    <a:pos x="157" y="139"/>
                  </a:cxn>
                  <a:cxn ang="0">
                    <a:pos x="147" y="151"/>
                  </a:cxn>
                  <a:cxn ang="0">
                    <a:pos x="147" y="166"/>
                  </a:cxn>
                  <a:cxn ang="0">
                    <a:pos x="148" y="181"/>
                  </a:cxn>
                  <a:cxn ang="0">
                    <a:pos x="157" y="194"/>
                  </a:cxn>
                  <a:cxn ang="0">
                    <a:pos x="168" y="210"/>
                  </a:cxn>
                  <a:cxn ang="0">
                    <a:pos x="183" y="225"/>
                  </a:cxn>
                  <a:cxn ang="0">
                    <a:pos x="185" y="235"/>
                  </a:cxn>
                  <a:cxn ang="0">
                    <a:pos x="183" y="239"/>
                  </a:cxn>
                  <a:cxn ang="0">
                    <a:pos x="182" y="249"/>
                  </a:cxn>
                  <a:cxn ang="0">
                    <a:pos x="178" y="249"/>
                  </a:cxn>
                  <a:cxn ang="0">
                    <a:pos x="172" y="249"/>
                  </a:cxn>
                  <a:cxn ang="0">
                    <a:pos x="162" y="247"/>
                  </a:cxn>
                  <a:cxn ang="0">
                    <a:pos x="157" y="249"/>
                  </a:cxn>
                  <a:cxn ang="0">
                    <a:pos x="148" y="247"/>
                  </a:cxn>
                  <a:cxn ang="0">
                    <a:pos x="143" y="245"/>
                  </a:cxn>
                  <a:cxn ang="0">
                    <a:pos x="108" y="242"/>
                  </a:cxn>
                  <a:cxn ang="0">
                    <a:pos x="98" y="242"/>
                  </a:cxn>
                  <a:cxn ang="0">
                    <a:pos x="90" y="242"/>
                  </a:cxn>
                  <a:cxn ang="0">
                    <a:pos x="79" y="240"/>
                  </a:cxn>
                  <a:cxn ang="0">
                    <a:pos x="67" y="242"/>
                  </a:cxn>
                  <a:cxn ang="0">
                    <a:pos x="65" y="244"/>
                  </a:cxn>
                  <a:cxn ang="0">
                    <a:pos x="32" y="242"/>
                  </a:cxn>
                  <a:cxn ang="0">
                    <a:pos x="29" y="237"/>
                  </a:cxn>
                  <a:cxn ang="0">
                    <a:pos x="27" y="215"/>
                  </a:cxn>
                  <a:cxn ang="0">
                    <a:pos x="25" y="201"/>
                  </a:cxn>
                  <a:cxn ang="0">
                    <a:pos x="10" y="201"/>
                  </a:cxn>
                  <a:cxn ang="0">
                    <a:pos x="0" y="187"/>
                  </a:cxn>
                </a:cxnLst>
                <a:rect l="0" t="0" r="r" b="b"/>
                <a:pathLst>
                  <a:path w="185" h="250">
                    <a:moveTo>
                      <a:pt x="0" y="187"/>
                    </a:moveTo>
                    <a:lnTo>
                      <a:pt x="0" y="186"/>
                    </a:lnTo>
                    <a:lnTo>
                      <a:pt x="7" y="179"/>
                    </a:lnTo>
                    <a:lnTo>
                      <a:pt x="10" y="172"/>
                    </a:lnTo>
                    <a:lnTo>
                      <a:pt x="9" y="167"/>
                    </a:lnTo>
                    <a:lnTo>
                      <a:pt x="9" y="162"/>
                    </a:lnTo>
                    <a:lnTo>
                      <a:pt x="12" y="161"/>
                    </a:lnTo>
                    <a:lnTo>
                      <a:pt x="12" y="157"/>
                    </a:lnTo>
                    <a:lnTo>
                      <a:pt x="15" y="154"/>
                    </a:lnTo>
                    <a:lnTo>
                      <a:pt x="20" y="152"/>
                    </a:lnTo>
                    <a:lnTo>
                      <a:pt x="22" y="151"/>
                    </a:lnTo>
                    <a:lnTo>
                      <a:pt x="29" y="146"/>
                    </a:lnTo>
                    <a:lnTo>
                      <a:pt x="29" y="141"/>
                    </a:lnTo>
                    <a:lnTo>
                      <a:pt x="30" y="139"/>
                    </a:lnTo>
                    <a:lnTo>
                      <a:pt x="35" y="137"/>
                    </a:lnTo>
                    <a:lnTo>
                      <a:pt x="37" y="136"/>
                    </a:lnTo>
                    <a:lnTo>
                      <a:pt x="39" y="136"/>
                    </a:lnTo>
                    <a:lnTo>
                      <a:pt x="45" y="139"/>
                    </a:lnTo>
                    <a:lnTo>
                      <a:pt x="47" y="137"/>
                    </a:lnTo>
                    <a:lnTo>
                      <a:pt x="52" y="141"/>
                    </a:lnTo>
                    <a:lnTo>
                      <a:pt x="55" y="144"/>
                    </a:lnTo>
                    <a:lnTo>
                      <a:pt x="59" y="147"/>
                    </a:lnTo>
                    <a:lnTo>
                      <a:pt x="62" y="149"/>
                    </a:lnTo>
                    <a:lnTo>
                      <a:pt x="67" y="146"/>
                    </a:lnTo>
                    <a:lnTo>
                      <a:pt x="70" y="141"/>
                    </a:lnTo>
                    <a:lnTo>
                      <a:pt x="70" y="139"/>
                    </a:lnTo>
                    <a:lnTo>
                      <a:pt x="72" y="136"/>
                    </a:lnTo>
                    <a:lnTo>
                      <a:pt x="75" y="136"/>
                    </a:lnTo>
                    <a:lnTo>
                      <a:pt x="79" y="131"/>
                    </a:lnTo>
                    <a:lnTo>
                      <a:pt x="79" y="127"/>
                    </a:lnTo>
                    <a:lnTo>
                      <a:pt x="80" y="122"/>
                    </a:lnTo>
                    <a:lnTo>
                      <a:pt x="89" y="116"/>
                    </a:lnTo>
                    <a:lnTo>
                      <a:pt x="89" y="112"/>
                    </a:lnTo>
                    <a:lnTo>
                      <a:pt x="87" y="109"/>
                    </a:lnTo>
                    <a:lnTo>
                      <a:pt x="90" y="106"/>
                    </a:lnTo>
                    <a:lnTo>
                      <a:pt x="97" y="101"/>
                    </a:lnTo>
                    <a:lnTo>
                      <a:pt x="102" y="98"/>
                    </a:lnTo>
                    <a:lnTo>
                      <a:pt x="102" y="93"/>
                    </a:lnTo>
                    <a:lnTo>
                      <a:pt x="103" y="89"/>
                    </a:lnTo>
                    <a:lnTo>
                      <a:pt x="102" y="83"/>
                    </a:lnTo>
                    <a:lnTo>
                      <a:pt x="105" y="79"/>
                    </a:lnTo>
                    <a:lnTo>
                      <a:pt x="112" y="78"/>
                    </a:lnTo>
                    <a:lnTo>
                      <a:pt x="117" y="73"/>
                    </a:lnTo>
                    <a:lnTo>
                      <a:pt x="117" y="68"/>
                    </a:lnTo>
                    <a:lnTo>
                      <a:pt x="117" y="63"/>
                    </a:lnTo>
                    <a:lnTo>
                      <a:pt x="117" y="59"/>
                    </a:lnTo>
                    <a:lnTo>
                      <a:pt x="120" y="54"/>
                    </a:lnTo>
                    <a:lnTo>
                      <a:pt x="123" y="48"/>
                    </a:lnTo>
                    <a:lnTo>
                      <a:pt x="127" y="46"/>
                    </a:lnTo>
                    <a:lnTo>
                      <a:pt x="127" y="44"/>
                    </a:lnTo>
                    <a:lnTo>
                      <a:pt x="132" y="41"/>
                    </a:lnTo>
                    <a:lnTo>
                      <a:pt x="135" y="41"/>
                    </a:lnTo>
                    <a:lnTo>
                      <a:pt x="137" y="38"/>
                    </a:lnTo>
                    <a:lnTo>
                      <a:pt x="143" y="34"/>
                    </a:lnTo>
                    <a:lnTo>
                      <a:pt x="143" y="33"/>
                    </a:lnTo>
                    <a:lnTo>
                      <a:pt x="142" y="26"/>
                    </a:lnTo>
                    <a:lnTo>
                      <a:pt x="142" y="24"/>
                    </a:lnTo>
                    <a:lnTo>
                      <a:pt x="140" y="21"/>
                    </a:lnTo>
                    <a:lnTo>
                      <a:pt x="135" y="19"/>
                    </a:lnTo>
                    <a:lnTo>
                      <a:pt x="133" y="16"/>
                    </a:lnTo>
                    <a:lnTo>
                      <a:pt x="133" y="9"/>
                    </a:lnTo>
                    <a:lnTo>
                      <a:pt x="133" y="6"/>
                    </a:lnTo>
                    <a:lnTo>
                      <a:pt x="132" y="0"/>
                    </a:lnTo>
                    <a:lnTo>
                      <a:pt x="143" y="6"/>
                    </a:lnTo>
                    <a:lnTo>
                      <a:pt x="148" y="9"/>
                    </a:lnTo>
                    <a:lnTo>
                      <a:pt x="150" y="16"/>
                    </a:lnTo>
                    <a:lnTo>
                      <a:pt x="152" y="18"/>
                    </a:lnTo>
                    <a:lnTo>
                      <a:pt x="153" y="23"/>
                    </a:lnTo>
                    <a:lnTo>
                      <a:pt x="155" y="28"/>
                    </a:lnTo>
                    <a:lnTo>
                      <a:pt x="155" y="31"/>
                    </a:lnTo>
                    <a:lnTo>
                      <a:pt x="155" y="33"/>
                    </a:lnTo>
                    <a:lnTo>
                      <a:pt x="153" y="36"/>
                    </a:lnTo>
                    <a:lnTo>
                      <a:pt x="157" y="38"/>
                    </a:lnTo>
                    <a:lnTo>
                      <a:pt x="155" y="44"/>
                    </a:lnTo>
                    <a:lnTo>
                      <a:pt x="152" y="46"/>
                    </a:lnTo>
                    <a:lnTo>
                      <a:pt x="152" y="51"/>
                    </a:lnTo>
                    <a:lnTo>
                      <a:pt x="157" y="56"/>
                    </a:lnTo>
                    <a:lnTo>
                      <a:pt x="160" y="58"/>
                    </a:lnTo>
                    <a:lnTo>
                      <a:pt x="162" y="63"/>
                    </a:lnTo>
                    <a:lnTo>
                      <a:pt x="168" y="68"/>
                    </a:lnTo>
                    <a:lnTo>
                      <a:pt x="170" y="69"/>
                    </a:lnTo>
                    <a:lnTo>
                      <a:pt x="168" y="71"/>
                    </a:lnTo>
                    <a:lnTo>
                      <a:pt x="165" y="69"/>
                    </a:lnTo>
                    <a:lnTo>
                      <a:pt x="162" y="68"/>
                    </a:lnTo>
                    <a:lnTo>
                      <a:pt x="157" y="68"/>
                    </a:lnTo>
                    <a:lnTo>
                      <a:pt x="153" y="68"/>
                    </a:lnTo>
                    <a:lnTo>
                      <a:pt x="150" y="68"/>
                    </a:lnTo>
                    <a:lnTo>
                      <a:pt x="145" y="68"/>
                    </a:lnTo>
                    <a:lnTo>
                      <a:pt x="143" y="68"/>
                    </a:lnTo>
                    <a:lnTo>
                      <a:pt x="138" y="68"/>
                    </a:lnTo>
                    <a:lnTo>
                      <a:pt x="135" y="68"/>
                    </a:lnTo>
                    <a:lnTo>
                      <a:pt x="135" y="71"/>
                    </a:lnTo>
                    <a:lnTo>
                      <a:pt x="133" y="74"/>
                    </a:lnTo>
                    <a:lnTo>
                      <a:pt x="133" y="78"/>
                    </a:lnTo>
                    <a:lnTo>
                      <a:pt x="135" y="79"/>
                    </a:lnTo>
                    <a:lnTo>
                      <a:pt x="137" y="81"/>
                    </a:lnTo>
                    <a:lnTo>
                      <a:pt x="137" y="84"/>
                    </a:lnTo>
                    <a:lnTo>
                      <a:pt x="142" y="86"/>
                    </a:lnTo>
                    <a:lnTo>
                      <a:pt x="150" y="93"/>
                    </a:lnTo>
                    <a:lnTo>
                      <a:pt x="158" y="101"/>
                    </a:lnTo>
                    <a:lnTo>
                      <a:pt x="163" y="104"/>
                    </a:lnTo>
                    <a:lnTo>
                      <a:pt x="167" y="109"/>
                    </a:lnTo>
                    <a:lnTo>
                      <a:pt x="170" y="116"/>
                    </a:lnTo>
                    <a:lnTo>
                      <a:pt x="172" y="121"/>
                    </a:lnTo>
                    <a:lnTo>
                      <a:pt x="167" y="126"/>
                    </a:lnTo>
                    <a:lnTo>
                      <a:pt x="163" y="127"/>
                    </a:lnTo>
                    <a:lnTo>
                      <a:pt x="160" y="132"/>
                    </a:lnTo>
                    <a:lnTo>
                      <a:pt x="157" y="139"/>
                    </a:lnTo>
                    <a:lnTo>
                      <a:pt x="153" y="144"/>
                    </a:lnTo>
                    <a:lnTo>
                      <a:pt x="148" y="151"/>
                    </a:lnTo>
                    <a:lnTo>
                      <a:pt x="147" y="151"/>
                    </a:lnTo>
                    <a:lnTo>
                      <a:pt x="143" y="154"/>
                    </a:lnTo>
                    <a:lnTo>
                      <a:pt x="145" y="159"/>
                    </a:lnTo>
                    <a:lnTo>
                      <a:pt x="147" y="166"/>
                    </a:lnTo>
                    <a:lnTo>
                      <a:pt x="145" y="171"/>
                    </a:lnTo>
                    <a:lnTo>
                      <a:pt x="147" y="176"/>
                    </a:lnTo>
                    <a:lnTo>
                      <a:pt x="148" y="181"/>
                    </a:lnTo>
                    <a:lnTo>
                      <a:pt x="148" y="189"/>
                    </a:lnTo>
                    <a:lnTo>
                      <a:pt x="150" y="191"/>
                    </a:lnTo>
                    <a:lnTo>
                      <a:pt x="157" y="194"/>
                    </a:lnTo>
                    <a:lnTo>
                      <a:pt x="162" y="199"/>
                    </a:lnTo>
                    <a:lnTo>
                      <a:pt x="163" y="204"/>
                    </a:lnTo>
                    <a:lnTo>
                      <a:pt x="168" y="210"/>
                    </a:lnTo>
                    <a:lnTo>
                      <a:pt x="172" y="217"/>
                    </a:lnTo>
                    <a:lnTo>
                      <a:pt x="175" y="220"/>
                    </a:lnTo>
                    <a:lnTo>
                      <a:pt x="183" y="225"/>
                    </a:lnTo>
                    <a:lnTo>
                      <a:pt x="183" y="230"/>
                    </a:lnTo>
                    <a:lnTo>
                      <a:pt x="183" y="234"/>
                    </a:lnTo>
                    <a:lnTo>
                      <a:pt x="185" y="235"/>
                    </a:lnTo>
                    <a:lnTo>
                      <a:pt x="185" y="235"/>
                    </a:lnTo>
                    <a:lnTo>
                      <a:pt x="185" y="237"/>
                    </a:lnTo>
                    <a:lnTo>
                      <a:pt x="183" y="239"/>
                    </a:lnTo>
                    <a:lnTo>
                      <a:pt x="180" y="244"/>
                    </a:lnTo>
                    <a:lnTo>
                      <a:pt x="180" y="245"/>
                    </a:lnTo>
                    <a:lnTo>
                      <a:pt x="182" y="249"/>
                    </a:lnTo>
                    <a:lnTo>
                      <a:pt x="182" y="250"/>
                    </a:lnTo>
                    <a:lnTo>
                      <a:pt x="178" y="250"/>
                    </a:lnTo>
                    <a:lnTo>
                      <a:pt x="178" y="249"/>
                    </a:lnTo>
                    <a:lnTo>
                      <a:pt x="175" y="250"/>
                    </a:lnTo>
                    <a:lnTo>
                      <a:pt x="173" y="249"/>
                    </a:lnTo>
                    <a:lnTo>
                      <a:pt x="172" y="249"/>
                    </a:lnTo>
                    <a:lnTo>
                      <a:pt x="167" y="249"/>
                    </a:lnTo>
                    <a:lnTo>
                      <a:pt x="165" y="249"/>
                    </a:lnTo>
                    <a:lnTo>
                      <a:pt x="162" y="247"/>
                    </a:lnTo>
                    <a:lnTo>
                      <a:pt x="158" y="247"/>
                    </a:lnTo>
                    <a:lnTo>
                      <a:pt x="158" y="247"/>
                    </a:lnTo>
                    <a:lnTo>
                      <a:pt x="157" y="249"/>
                    </a:lnTo>
                    <a:lnTo>
                      <a:pt x="155" y="247"/>
                    </a:lnTo>
                    <a:lnTo>
                      <a:pt x="152" y="245"/>
                    </a:lnTo>
                    <a:lnTo>
                      <a:pt x="148" y="247"/>
                    </a:lnTo>
                    <a:lnTo>
                      <a:pt x="147" y="244"/>
                    </a:lnTo>
                    <a:lnTo>
                      <a:pt x="145" y="244"/>
                    </a:lnTo>
                    <a:lnTo>
                      <a:pt x="143" y="245"/>
                    </a:lnTo>
                    <a:lnTo>
                      <a:pt x="140" y="244"/>
                    </a:lnTo>
                    <a:lnTo>
                      <a:pt x="110" y="244"/>
                    </a:lnTo>
                    <a:lnTo>
                      <a:pt x="108" y="242"/>
                    </a:lnTo>
                    <a:lnTo>
                      <a:pt x="107" y="242"/>
                    </a:lnTo>
                    <a:lnTo>
                      <a:pt x="105" y="242"/>
                    </a:lnTo>
                    <a:lnTo>
                      <a:pt x="98" y="242"/>
                    </a:lnTo>
                    <a:lnTo>
                      <a:pt x="98" y="240"/>
                    </a:lnTo>
                    <a:lnTo>
                      <a:pt x="95" y="240"/>
                    </a:lnTo>
                    <a:lnTo>
                      <a:pt x="90" y="242"/>
                    </a:lnTo>
                    <a:lnTo>
                      <a:pt x="89" y="240"/>
                    </a:lnTo>
                    <a:lnTo>
                      <a:pt x="82" y="240"/>
                    </a:lnTo>
                    <a:lnTo>
                      <a:pt x="79" y="240"/>
                    </a:lnTo>
                    <a:lnTo>
                      <a:pt x="72" y="240"/>
                    </a:lnTo>
                    <a:lnTo>
                      <a:pt x="70" y="242"/>
                    </a:lnTo>
                    <a:lnTo>
                      <a:pt x="67" y="242"/>
                    </a:lnTo>
                    <a:lnTo>
                      <a:pt x="65" y="242"/>
                    </a:lnTo>
                    <a:lnTo>
                      <a:pt x="65" y="244"/>
                    </a:lnTo>
                    <a:lnTo>
                      <a:pt x="65" y="244"/>
                    </a:lnTo>
                    <a:lnTo>
                      <a:pt x="35" y="244"/>
                    </a:lnTo>
                    <a:lnTo>
                      <a:pt x="34" y="242"/>
                    </a:lnTo>
                    <a:lnTo>
                      <a:pt x="32" y="242"/>
                    </a:lnTo>
                    <a:lnTo>
                      <a:pt x="29" y="244"/>
                    </a:lnTo>
                    <a:lnTo>
                      <a:pt x="32" y="240"/>
                    </a:lnTo>
                    <a:lnTo>
                      <a:pt x="29" y="237"/>
                    </a:lnTo>
                    <a:lnTo>
                      <a:pt x="32" y="229"/>
                    </a:lnTo>
                    <a:lnTo>
                      <a:pt x="30" y="220"/>
                    </a:lnTo>
                    <a:lnTo>
                      <a:pt x="27" y="215"/>
                    </a:lnTo>
                    <a:lnTo>
                      <a:pt x="27" y="209"/>
                    </a:lnTo>
                    <a:lnTo>
                      <a:pt x="29" y="205"/>
                    </a:lnTo>
                    <a:lnTo>
                      <a:pt x="25" y="201"/>
                    </a:lnTo>
                    <a:lnTo>
                      <a:pt x="17" y="204"/>
                    </a:lnTo>
                    <a:lnTo>
                      <a:pt x="15" y="201"/>
                    </a:lnTo>
                    <a:lnTo>
                      <a:pt x="10" y="201"/>
                    </a:lnTo>
                    <a:lnTo>
                      <a:pt x="9" y="187"/>
                    </a:lnTo>
                    <a:lnTo>
                      <a:pt x="4" y="189"/>
                    </a:lnTo>
                    <a:lnTo>
                      <a:pt x="0" y="187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2" name="Freeform 124">
                <a:extLst>
                  <a:ext uri="{FF2B5EF4-FFF2-40B4-BE49-F238E27FC236}">
                    <a16:creationId xmlns:a16="http://schemas.microsoft.com/office/drawing/2014/main" xmlns="" id="{F60DA468-B9A5-4841-A1A6-1CA7B9D3B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8461" y="3244812"/>
                <a:ext cx="73847" cy="70556"/>
              </a:xfrm>
              <a:custGeom>
                <a:avLst/>
                <a:gdLst/>
                <a:ahLst/>
                <a:cxnLst>
                  <a:cxn ang="0">
                    <a:pos x="63" y="2"/>
                  </a:cxn>
                  <a:cxn ang="0">
                    <a:pos x="68" y="2"/>
                  </a:cxn>
                  <a:cxn ang="0">
                    <a:pos x="77" y="0"/>
                  </a:cxn>
                  <a:cxn ang="0">
                    <a:pos x="87" y="0"/>
                  </a:cxn>
                  <a:cxn ang="0">
                    <a:pos x="93" y="0"/>
                  </a:cxn>
                  <a:cxn ang="0">
                    <a:pos x="96" y="2"/>
                  </a:cxn>
                  <a:cxn ang="0">
                    <a:pos x="105" y="2"/>
                  </a:cxn>
                  <a:cxn ang="0">
                    <a:pos x="108" y="4"/>
                  </a:cxn>
                  <a:cxn ang="0">
                    <a:pos x="106" y="7"/>
                  </a:cxn>
                  <a:cxn ang="0">
                    <a:pos x="108" y="17"/>
                  </a:cxn>
                  <a:cxn ang="0">
                    <a:pos x="108" y="24"/>
                  </a:cxn>
                  <a:cxn ang="0">
                    <a:pos x="115" y="24"/>
                  </a:cxn>
                  <a:cxn ang="0">
                    <a:pos x="123" y="22"/>
                  </a:cxn>
                  <a:cxn ang="0">
                    <a:pos x="136" y="20"/>
                  </a:cxn>
                  <a:cxn ang="0">
                    <a:pos x="138" y="29"/>
                  </a:cxn>
                  <a:cxn ang="0">
                    <a:pos x="138" y="34"/>
                  </a:cxn>
                  <a:cxn ang="0">
                    <a:pos x="133" y="39"/>
                  </a:cxn>
                  <a:cxn ang="0">
                    <a:pos x="128" y="45"/>
                  </a:cxn>
                  <a:cxn ang="0">
                    <a:pos x="130" y="49"/>
                  </a:cxn>
                  <a:cxn ang="0">
                    <a:pos x="128" y="50"/>
                  </a:cxn>
                  <a:cxn ang="0">
                    <a:pos x="125" y="54"/>
                  </a:cxn>
                  <a:cxn ang="0">
                    <a:pos x="128" y="57"/>
                  </a:cxn>
                  <a:cxn ang="0">
                    <a:pos x="131" y="60"/>
                  </a:cxn>
                  <a:cxn ang="0">
                    <a:pos x="136" y="65"/>
                  </a:cxn>
                  <a:cxn ang="0">
                    <a:pos x="138" y="72"/>
                  </a:cxn>
                  <a:cxn ang="0">
                    <a:pos x="130" y="97"/>
                  </a:cxn>
                  <a:cxn ang="0">
                    <a:pos x="131" y="105"/>
                  </a:cxn>
                  <a:cxn ang="0">
                    <a:pos x="126" y="102"/>
                  </a:cxn>
                  <a:cxn ang="0">
                    <a:pos x="116" y="100"/>
                  </a:cxn>
                  <a:cxn ang="0">
                    <a:pos x="111" y="102"/>
                  </a:cxn>
                  <a:cxn ang="0">
                    <a:pos x="101" y="98"/>
                  </a:cxn>
                  <a:cxn ang="0">
                    <a:pos x="93" y="90"/>
                  </a:cxn>
                  <a:cxn ang="0">
                    <a:pos x="92" y="98"/>
                  </a:cxn>
                  <a:cxn ang="0">
                    <a:pos x="83" y="102"/>
                  </a:cxn>
                  <a:cxn ang="0">
                    <a:pos x="78" y="103"/>
                  </a:cxn>
                  <a:cxn ang="0">
                    <a:pos x="70" y="103"/>
                  </a:cxn>
                  <a:cxn ang="0">
                    <a:pos x="63" y="107"/>
                  </a:cxn>
                  <a:cxn ang="0">
                    <a:pos x="65" y="113"/>
                  </a:cxn>
                  <a:cxn ang="0">
                    <a:pos x="72" y="112"/>
                  </a:cxn>
                  <a:cxn ang="0">
                    <a:pos x="78" y="117"/>
                  </a:cxn>
                  <a:cxn ang="0">
                    <a:pos x="78" y="130"/>
                  </a:cxn>
                  <a:cxn ang="0">
                    <a:pos x="70" y="125"/>
                  </a:cxn>
                  <a:cxn ang="0">
                    <a:pos x="63" y="128"/>
                  </a:cxn>
                  <a:cxn ang="0">
                    <a:pos x="62" y="132"/>
                  </a:cxn>
                  <a:cxn ang="0">
                    <a:pos x="57" y="137"/>
                  </a:cxn>
                  <a:cxn ang="0">
                    <a:pos x="52" y="130"/>
                  </a:cxn>
                  <a:cxn ang="0">
                    <a:pos x="40" y="122"/>
                  </a:cxn>
                  <a:cxn ang="0">
                    <a:pos x="23" y="108"/>
                  </a:cxn>
                  <a:cxn ang="0">
                    <a:pos x="18" y="102"/>
                  </a:cxn>
                  <a:cxn ang="0">
                    <a:pos x="13" y="93"/>
                  </a:cxn>
                  <a:cxn ang="0">
                    <a:pos x="8" y="82"/>
                  </a:cxn>
                  <a:cxn ang="0">
                    <a:pos x="5" y="77"/>
                  </a:cxn>
                  <a:cxn ang="0">
                    <a:pos x="0" y="65"/>
                  </a:cxn>
                  <a:cxn ang="0">
                    <a:pos x="12" y="63"/>
                  </a:cxn>
                  <a:cxn ang="0">
                    <a:pos x="13" y="45"/>
                  </a:cxn>
                  <a:cxn ang="0">
                    <a:pos x="27" y="45"/>
                  </a:cxn>
                  <a:cxn ang="0">
                    <a:pos x="13" y="37"/>
                  </a:cxn>
                  <a:cxn ang="0">
                    <a:pos x="20" y="30"/>
                  </a:cxn>
                  <a:cxn ang="0">
                    <a:pos x="25" y="29"/>
                  </a:cxn>
                  <a:cxn ang="0">
                    <a:pos x="30" y="29"/>
                  </a:cxn>
                  <a:cxn ang="0">
                    <a:pos x="63" y="4"/>
                  </a:cxn>
                </a:cxnLst>
                <a:rect l="0" t="0" r="r" b="b"/>
                <a:pathLst>
                  <a:path w="138" h="137">
                    <a:moveTo>
                      <a:pt x="63" y="4"/>
                    </a:moveTo>
                    <a:lnTo>
                      <a:pt x="63" y="2"/>
                    </a:lnTo>
                    <a:lnTo>
                      <a:pt x="65" y="2"/>
                    </a:lnTo>
                    <a:lnTo>
                      <a:pt x="68" y="2"/>
                    </a:lnTo>
                    <a:lnTo>
                      <a:pt x="70" y="0"/>
                    </a:lnTo>
                    <a:lnTo>
                      <a:pt x="77" y="0"/>
                    </a:lnTo>
                    <a:lnTo>
                      <a:pt x="80" y="0"/>
                    </a:lnTo>
                    <a:lnTo>
                      <a:pt x="87" y="0"/>
                    </a:lnTo>
                    <a:lnTo>
                      <a:pt x="88" y="2"/>
                    </a:lnTo>
                    <a:lnTo>
                      <a:pt x="93" y="0"/>
                    </a:lnTo>
                    <a:lnTo>
                      <a:pt x="96" y="0"/>
                    </a:lnTo>
                    <a:lnTo>
                      <a:pt x="96" y="2"/>
                    </a:lnTo>
                    <a:lnTo>
                      <a:pt x="103" y="2"/>
                    </a:lnTo>
                    <a:lnTo>
                      <a:pt x="105" y="2"/>
                    </a:lnTo>
                    <a:lnTo>
                      <a:pt x="106" y="2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106" y="7"/>
                    </a:lnTo>
                    <a:lnTo>
                      <a:pt x="108" y="12"/>
                    </a:lnTo>
                    <a:lnTo>
                      <a:pt x="108" y="17"/>
                    </a:lnTo>
                    <a:lnTo>
                      <a:pt x="108" y="20"/>
                    </a:lnTo>
                    <a:lnTo>
                      <a:pt x="108" y="24"/>
                    </a:lnTo>
                    <a:lnTo>
                      <a:pt x="110" y="25"/>
                    </a:lnTo>
                    <a:lnTo>
                      <a:pt x="115" y="24"/>
                    </a:lnTo>
                    <a:lnTo>
                      <a:pt x="118" y="24"/>
                    </a:lnTo>
                    <a:lnTo>
                      <a:pt x="123" y="22"/>
                    </a:lnTo>
                    <a:lnTo>
                      <a:pt x="128" y="20"/>
                    </a:lnTo>
                    <a:lnTo>
                      <a:pt x="136" y="20"/>
                    </a:lnTo>
                    <a:lnTo>
                      <a:pt x="138" y="22"/>
                    </a:lnTo>
                    <a:lnTo>
                      <a:pt x="138" y="29"/>
                    </a:lnTo>
                    <a:lnTo>
                      <a:pt x="136" y="32"/>
                    </a:lnTo>
                    <a:lnTo>
                      <a:pt x="138" y="34"/>
                    </a:lnTo>
                    <a:lnTo>
                      <a:pt x="138" y="39"/>
                    </a:lnTo>
                    <a:lnTo>
                      <a:pt x="133" y="39"/>
                    </a:lnTo>
                    <a:lnTo>
                      <a:pt x="128" y="42"/>
                    </a:lnTo>
                    <a:lnTo>
                      <a:pt x="128" y="45"/>
                    </a:lnTo>
                    <a:lnTo>
                      <a:pt x="130" y="45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28" y="50"/>
                    </a:lnTo>
                    <a:lnTo>
                      <a:pt x="125" y="52"/>
                    </a:lnTo>
                    <a:lnTo>
                      <a:pt x="125" y="54"/>
                    </a:lnTo>
                    <a:lnTo>
                      <a:pt x="126" y="55"/>
                    </a:lnTo>
                    <a:lnTo>
                      <a:pt x="128" y="57"/>
                    </a:lnTo>
                    <a:lnTo>
                      <a:pt x="130" y="59"/>
                    </a:lnTo>
                    <a:lnTo>
                      <a:pt x="131" y="60"/>
                    </a:lnTo>
                    <a:lnTo>
                      <a:pt x="135" y="63"/>
                    </a:lnTo>
                    <a:lnTo>
                      <a:pt x="136" y="65"/>
                    </a:lnTo>
                    <a:lnTo>
                      <a:pt x="138" y="67"/>
                    </a:lnTo>
                    <a:lnTo>
                      <a:pt x="138" y="72"/>
                    </a:lnTo>
                    <a:lnTo>
                      <a:pt x="136" y="80"/>
                    </a:lnTo>
                    <a:lnTo>
                      <a:pt x="130" y="97"/>
                    </a:lnTo>
                    <a:lnTo>
                      <a:pt x="131" y="100"/>
                    </a:lnTo>
                    <a:lnTo>
                      <a:pt x="131" y="105"/>
                    </a:lnTo>
                    <a:lnTo>
                      <a:pt x="128" y="105"/>
                    </a:lnTo>
                    <a:lnTo>
                      <a:pt x="126" y="102"/>
                    </a:lnTo>
                    <a:lnTo>
                      <a:pt x="123" y="100"/>
                    </a:lnTo>
                    <a:lnTo>
                      <a:pt x="116" y="100"/>
                    </a:lnTo>
                    <a:lnTo>
                      <a:pt x="115" y="102"/>
                    </a:lnTo>
                    <a:lnTo>
                      <a:pt x="111" y="102"/>
                    </a:lnTo>
                    <a:lnTo>
                      <a:pt x="105" y="103"/>
                    </a:lnTo>
                    <a:lnTo>
                      <a:pt x="101" y="98"/>
                    </a:lnTo>
                    <a:lnTo>
                      <a:pt x="98" y="90"/>
                    </a:lnTo>
                    <a:lnTo>
                      <a:pt x="93" y="90"/>
                    </a:lnTo>
                    <a:lnTo>
                      <a:pt x="92" y="92"/>
                    </a:lnTo>
                    <a:lnTo>
                      <a:pt x="92" y="98"/>
                    </a:lnTo>
                    <a:lnTo>
                      <a:pt x="92" y="102"/>
                    </a:lnTo>
                    <a:lnTo>
                      <a:pt x="83" y="102"/>
                    </a:lnTo>
                    <a:lnTo>
                      <a:pt x="78" y="102"/>
                    </a:lnTo>
                    <a:lnTo>
                      <a:pt x="78" y="103"/>
                    </a:lnTo>
                    <a:lnTo>
                      <a:pt x="75" y="105"/>
                    </a:lnTo>
                    <a:lnTo>
                      <a:pt x="70" y="103"/>
                    </a:lnTo>
                    <a:lnTo>
                      <a:pt x="65" y="103"/>
                    </a:lnTo>
                    <a:lnTo>
                      <a:pt x="63" y="107"/>
                    </a:lnTo>
                    <a:lnTo>
                      <a:pt x="65" y="108"/>
                    </a:lnTo>
                    <a:lnTo>
                      <a:pt x="65" y="113"/>
                    </a:lnTo>
                    <a:lnTo>
                      <a:pt x="68" y="112"/>
                    </a:lnTo>
                    <a:lnTo>
                      <a:pt x="72" y="112"/>
                    </a:lnTo>
                    <a:lnTo>
                      <a:pt x="75" y="113"/>
                    </a:lnTo>
                    <a:lnTo>
                      <a:pt x="78" y="117"/>
                    </a:lnTo>
                    <a:lnTo>
                      <a:pt x="78" y="127"/>
                    </a:lnTo>
                    <a:lnTo>
                      <a:pt x="78" y="130"/>
                    </a:lnTo>
                    <a:lnTo>
                      <a:pt x="72" y="125"/>
                    </a:lnTo>
                    <a:lnTo>
                      <a:pt x="70" y="125"/>
                    </a:lnTo>
                    <a:lnTo>
                      <a:pt x="68" y="128"/>
                    </a:lnTo>
                    <a:lnTo>
                      <a:pt x="63" y="128"/>
                    </a:lnTo>
                    <a:lnTo>
                      <a:pt x="62" y="130"/>
                    </a:lnTo>
                    <a:lnTo>
                      <a:pt x="62" y="132"/>
                    </a:lnTo>
                    <a:lnTo>
                      <a:pt x="58" y="137"/>
                    </a:lnTo>
                    <a:lnTo>
                      <a:pt x="57" y="137"/>
                    </a:lnTo>
                    <a:lnTo>
                      <a:pt x="53" y="135"/>
                    </a:lnTo>
                    <a:lnTo>
                      <a:pt x="52" y="130"/>
                    </a:lnTo>
                    <a:lnTo>
                      <a:pt x="43" y="127"/>
                    </a:lnTo>
                    <a:lnTo>
                      <a:pt x="40" y="122"/>
                    </a:lnTo>
                    <a:lnTo>
                      <a:pt x="30" y="113"/>
                    </a:lnTo>
                    <a:lnTo>
                      <a:pt x="23" y="108"/>
                    </a:lnTo>
                    <a:lnTo>
                      <a:pt x="25" y="107"/>
                    </a:lnTo>
                    <a:lnTo>
                      <a:pt x="18" y="102"/>
                    </a:lnTo>
                    <a:lnTo>
                      <a:pt x="17" y="97"/>
                    </a:lnTo>
                    <a:lnTo>
                      <a:pt x="13" y="93"/>
                    </a:lnTo>
                    <a:lnTo>
                      <a:pt x="13" y="87"/>
                    </a:lnTo>
                    <a:lnTo>
                      <a:pt x="8" y="82"/>
                    </a:lnTo>
                    <a:lnTo>
                      <a:pt x="8" y="78"/>
                    </a:lnTo>
                    <a:lnTo>
                      <a:pt x="5" y="77"/>
                    </a:lnTo>
                    <a:lnTo>
                      <a:pt x="0" y="67"/>
                    </a:lnTo>
                    <a:lnTo>
                      <a:pt x="0" y="65"/>
                    </a:lnTo>
                    <a:lnTo>
                      <a:pt x="7" y="67"/>
                    </a:lnTo>
                    <a:lnTo>
                      <a:pt x="12" y="63"/>
                    </a:lnTo>
                    <a:lnTo>
                      <a:pt x="12" y="50"/>
                    </a:lnTo>
                    <a:lnTo>
                      <a:pt x="13" y="45"/>
                    </a:lnTo>
                    <a:lnTo>
                      <a:pt x="15" y="47"/>
                    </a:lnTo>
                    <a:lnTo>
                      <a:pt x="27" y="45"/>
                    </a:lnTo>
                    <a:lnTo>
                      <a:pt x="18" y="44"/>
                    </a:lnTo>
                    <a:lnTo>
                      <a:pt x="13" y="37"/>
                    </a:lnTo>
                    <a:lnTo>
                      <a:pt x="18" y="35"/>
                    </a:lnTo>
                    <a:lnTo>
                      <a:pt x="20" y="30"/>
                    </a:lnTo>
                    <a:lnTo>
                      <a:pt x="22" y="30"/>
                    </a:lnTo>
                    <a:lnTo>
                      <a:pt x="25" y="29"/>
                    </a:lnTo>
                    <a:lnTo>
                      <a:pt x="28" y="29"/>
                    </a:lnTo>
                    <a:lnTo>
                      <a:pt x="30" y="29"/>
                    </a:lnTo>
                    <a:lnTo>
                      <a:pt x="63" y="30"/>
                    </a:lnTo>
                    <a:lnTo>
                      <a:pt x="63" y="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3" name="Freeform 125">
                <a:extLst>
                  <a:ext uri="{FF2B5EF4-FFF2-40B4-BE49-F238E27FC236}">
                    <a16:creationId xmlns:a16="http://schemas.microsoft.com/office/drawing/2014/main" xmlns="" id="{E5DC04CA-9F65-443A-A976-878353354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4882" y="3245850"/>
                <a:ext cx="26756" cy="14526"/>
              </a:xfrm>
              <a:custGeom>
                <a:avLst/>
                <a:gdLst/>
                <a:ahLst/>
                <a:cxnLst>
                  <a:cxn ang="0">
                    <a:pos x="7" y="28"/>
                  </a:cxn>
                  <a:cxn ang="0">
                    <a:pos x="9" y="28"/>
                  </a:cxn>
                  <a:cxn ang="0">
                    <a:pos x="12" y="27"/>
                  </a:cxn>
                  <a:cxn ang="0">
                    <a:pos x="15" y="27"/>
                  </a:cxn>
                  <a:cxn ang="0">
                    <a:pos x="17" y="27"/>
                  </a:cxn>
                  <a:cxn ang="0">
                    <a:pos x="50" y="28"/>
                  </a:cxn>
                  <a:cxn ang="0">
                    <a:pos x="50" y="2"/>
                  </a:cxn>
                  <a:cxn ang="0">
                    <a:pos x="20" y="2"/>
                  </a:cxn>
                  <a:cxn ang="0">
                    <a:pos x="19" y="0"/>
                  </a:cxn>
                  <a:cxn ang="0">
                    <a:pos x="17" y="0"/>
                  </a:cxn>
                  <a:cxn ang="0">
                    <a:pos x="14" y="2"/>
                  </a:cxn>
                  <a:cxn ang="0">
                    <a:pos x="12" y="2"/>
                  </a:cxn>
                  <a:cxn ang="0">
                    <a:pos x="14" y="7"/>
                  </a:cxn>
                  <a:cxn ang="0">
                    <a:pos x="7" y="13"/>
                  </a:cxn>
                  <a:cxn ang="0">
                    <a:pos x="0" y="25"/>
                  </a:cxn>
                  <a:cxn ang="0">
                    <a:pos x="7" y="27"/>
                  </a:cxn>
                  <a:cxn ang="0">
                    <a:pos x="7" y="28"/>
                  </a:cxn>
                </a:cxnLst>
                <a:rect l="0" t="0" r="r" b="b"/>
                <a:pathLst>
                  <a:path w="50" h="28">
                    <a:moveTo>
                      <a:pt x="7" y="28"/>
                    </a:moveTo>
                    <a:lnTo>
                      <a:pt x="9" y="28"/>
                    </a:lnTo>
                    <a:lnTo>
                      <a:pt x="12" y="27"/>
                    </a:lnTo>
                    <a:lnTo>
                      <a:pt x="15" y="27"/>
                    </a:lnTo>
                    <a:lnTo>
                      <a:pt x="17" y="27"/>
                    </a:lnTo>
                    <a:lnTo>
                      <a:pt x="50" y="28"/>
                    </a:lnTo>
                    <a:lnTo>
                      <a:pt x="50" y="2"/>
                    </a:lnTo>
                    <a:lnTo>
                      <a:pt x="20" y="2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4" y="2"/>
                    </a:lnTo>
                    <a:lnTo>
                      <a:pt x="12" y="2"/>
                    </a:lnTo>
                    <a:lnTo>
                      <a:pt x="14" y="7"/>
                    </a:lnTo>
                    <a:lnTo>
                      <a:pt x="7" y="13"/>
                    </a:lnTo>
                    <a:lnTo>
                      <a:pt x="0" y="25"/>
                    </a:lnTo>
                    <a:lnTo>
                      <a:pt x="7" y="27"/>
                    </a:lnTo>
                    <a:lnTo>
                      <a:pt x="7" y="2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4" name="Freeform 126">
                <a:extLst>
                  <a:ext uri="{FF2B5EF4-FFF2-40B4-BE49-F238E27FC236}">
                    <a16:creationId xmlns:a16="http://schemas.microsoft.com/office/drawing/2014/main" xmlns="" id="{18E077A5-6503-4BF8-801F-898E18481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498" y="3226136"/>
                <a:ext cx="99533" cy="102722"/>
              </a:xfrm>
              <a:custGeom>
                <a:avLst/>
                <a:gdLst/>
                <a:ahLst/>
                <a:cxnLst>
                  <a:cxn ang="0">
                    <a:pos x="4" y="165"/>
                  </a:cxn>
                  <a:cxn ang="0">
                    <a:pos x="12" y="160"/>
                  </a:cxn>
                  <a:cxn ang="0">
                    <a:pos x="20" y="162"/>
                  </a:cxn>
                  <a:cxn ang="0">
                    <a:pos x="14" y="147"/>
                  </a:cxn>
                  <a:cxn ang="0">
                    <a:pos x="7" y="143"/>
                  </a:cxn>
                  <a:cxn ang="0">
                    <a:pos x="12" y="138"/>
                  </a:cxn>
                  <a:cxn ang="0">
                    <a:pos x="20" y="137"/>
                  </a:cxn>
                  <a:cxn ang="0">
                    <a:pos x="34" y="133"/>
                  </a:cxn>
                  <a:cxn ang="0">
                    <a:pos x="40" y="125"/>
                  </a:cxn>
                  <a:cxn ang="0">
                    <a:pos x="53" y="137"/>
                  </a:cxn>
                  <a:cxn ang="0">
                    <a:pos x="65" y="135"/>
                  </a:cxn>
                  <a:cxn ang="0">
                    <a:pos x="73" y="140"/>
                  </a:cxn>
                  <a:cxn ang="0">
                    <a:pos x="78" y="115"/>
                  </a:cxn>
                  <a:cxn ang="0">
                    <a:pos x="78" y="100"/>
                  </a:cxn>
                  <a:cxn ang="0">
                    <a:pos x="72" y="94"/>
                  </a:cxn>
                  <a:cxn ang="0">
                    <a:pos x="67" y="89"/>
                  </a:cxn>
                  <a:cxn ang="0">
                    <a:pos x="72" y="84"/>
                  </a:cxn>
                  <a:cxn ang="0">
                    <a:pos x="70" y="80"/>
                  </a:cxn>
                  <a:cxn ang="0">
                    <a:pos x="80" y="74"/>
                  </a:cxn>
                  <a:cxn ang="0">
                    <a:pos x="80" y="64"/>
                  </a:cxn>
                  <a:cxn ang="0">
                    <a:pos x="70" y="55"/>
                  </a:cxn>
                  <a:cxn ang="0">
                    <a:pos x="57" y="59"/>
                  </a:cxn>
                  <a:cxn ang="0">
                    <a:pos x="50" y="55"/>
                  </a:cxn>
                  <a:cxn ang="0">
                    <a:pos x="48" y="42"/>
                  </a:cxn>
                  <a:cxn ang="0">
                    <a:pos x="83" y="40"/>
                  </a:cxn>
                  <a:cxn ang="0">
                    <a:pos x="88" y="42"/>
                  </a:cxn>
                  <a:cxn ang="0">
                    <a:pos x="97" y="44"/>
                  </a:cxn>
                  <a:cxn ang="0">
                    <a:pos x="102" y="42"/>
                  </a:cxn>
                  <a:cxn ang="0">
                    <a:pos x="112" y="44"/>
                  </a:cxn>
                  <a:cxn ang="0">
                    <a:pos x="118" y="44"/>
                  </a:cxn>
                  <a:cxn ang="0">
                    <a:pos x="122" y="44"/>
                  </a:cxn>
                  <a:cxn ang="0">
                    <a:pos x="123" y="34"/>
                  </a:cxn>
                  <a:cxn ang="0">
                    <a:pos x="141" y="9"/>
                  </a:cxn>
                  <a:cxn ang="0">
                    <a:pos x="158" y="2"/>
                  </a:cxn>
                  <a:cxn ang="0">
                    <a:pos x="170" y="0"/>
                  </a:cxn>
                  <a:cxn ang="0">
                    <a:pos x="178" y="4"/>
                  </a:cxn>
                  <a:cxn ang="0">
                    <a:pos x="183" y="4"/>
                  </a:cxn>
                  <a:cxn ang="0">
                    <a:pos x="181" y="20"/>
                  </a:cxn>
                  <a:cxn ang="0">
                    <a:pos x="171" y="44"/>
                  </a:cxn>
                  <a:cxn ang="0">
                    <a:pos x="166" y="57"/>
                  </a:cxn>
                  <a:cxn ang="0">
                    <a:pos x="165" y="74"/>
                  </a:cxn>
                  <a:cxn ang="0">
                    <a:pos x="161" y="82"/>
                  </a:cxn>
                  <a:cxn ang="0">
                    <a:pos x="151" y="108"/>
                  </a:cxn>
                  <a:cxn ang="0">
                    <a:pos x="140" y="112"/>
                  </a:cxn>
                  <a:cxn ang="0">
                    <a:pos x="130" y="125"/>
                  </a:cxn>
                  <a:cxn ang="0">
                    <a:pos x="120" y="142"/>
                  </a:cxn>
                  <a:cxn ang="0">
                    <a:pos x="120" y="162"/>
                  </a:cxn>
                  <a:cxn ang="0">
                    <a:pos x="112" y="173"/>
                  </a:cxn>
                  <a:cxn ang="0">
                    <a:pos x="97" y="187"/>
                  </a:cxn>
                  <a:cxn ang="0">
                    <a:pos x="82" y="192"/>
                  </a:cxn>
                  <a:cxn ang="0">
                    <a:pos x="82" y="182"/>
                  </a:cxn>
                  <a:cxn ang="0">
                    <a:pos x="68" y="185"/>
                  </a:cxn>
                  <a:cxn ang="0">
                    <a:pos x="62" y="190"/>
                  </a:cxn>
                  <a:cxn ang="0">
                    <a:pos x="55" y="190"/>
                  </a:cxn>
                  <a:cxn ang="0">
                    <a:pos x="47" y="190"/>
                  </a:cxn>
                  <a:cxn ang="0">
                    <a:pos x="43" y="183"/>
                  </a:cxn>
                  <a:cxn ang="0">
                    <a:pos x="35" y="185"/>
                  </a:cxn>
                  <a:cxn ang="0">
                    <a:pos x="27" y="192"/>
                  </a:cxn>
                  <a:cxn ang="0">
                    <a:pos x="20" y="198"/>
                  </a:cxn>
                  <a:cxn ang="0">
                    <a:pos x="14" y="187"/>
                  </a:cxn>
                  <a:cxn ang="0">
                    <a:pos x="5" y="177"/>
                  </a:cxn>
                </a:cxnLst>
                <a:rect l="0" t="0" r="r" b="b"/>
                <a:pathLst>
                  <a:path w="186" h="198">
                    <a:moveTo>
                      <a:pt x="0" y="172"/>
                    </a:moveTo>
                    <a:lnTo>
                      <a:pt x="4" y="167"/>
                    </a:lnTo>
                    <a:lnTo>
                      <a:pt x="4" y="165"/>
                    </a:lnTo>
                    <a:lnTo>
                      <a:pt x="5" y="163"/>
                    </a:lnTo>
                    <a:lnTo>
                      <a:pt x="10" y="163"/>
                    </a:lnTo>
                    <a:lnTo>
                      <a:pt x="12" y="160"/>
                    </a:lnTo>
                    <a:lnTo>
                      <a:pt x="14" y="160"/>
                    </a:lnTo>
                    <a:lnTo>
                      <a:pt x="20" y="165"/>
                    </a:lnTo>
                    <a:lnTo>
                      <a:pt x="20" y="162"/>
                    </a:lnTo>
                    <a:lnTo>
                      <a:pt x="20" y="152"/>
                    </a:lnTo>
                    <a:lnTo>
                      <a:pt x="17" y="148"/>
                    </a:lnTo>
                    <a:lnTo>
                      <a:pt x="14" y="147"/>
                    </a:lnTo>
                    <a:lnTo>
                      <a:pt x="10" y="147"/>
                    </a:lnTo>
                    <a:lnTo>
                      <a:pt x="7" y="148"/>
                    </a:lnTo>
                    <a:lnTo>
                      <a:pt x="7" y="143"/>
                    </a:lnTo>
                    <a:lnTo>
                      <a:pt x="5" y="142"/>
                    </a:lnTo>
                    <a:lnTo>
                      <a:pt x="7" y="138"/>
                    </a:lnTo>
                    <a:lnTo>
                      <a:pt x="12" y="138"/>
                    </a:lnTo>
                    <a:lnTo>
                      <a:pt x="17" y="140"/>
                    </a:lnTo>
                    <a:lnTo>
                      <a:pt x="20" y="138"/>
                    </a:lnTo>
                    <a:lnTo>
                      <a:pt x="20" y="137"/>
                    </a:lnTo>
                    <a:lnTo>
                      <a:pt x="25" y="137"/>
                    </a:lnTo>
                    <a:lnTo>
                      <a:pt x="34" y="137"/>
                    </a:lnTo>
                    <a:lnTo>
                      <a:pt x="34" y="133"/>
                    </a:lnTo>
                    <a:lnTo>
                      <a:pt x="34" y="127"/>
                    </a:lnTo>
                    <a:lnTo>
                      <a:pt x="35" y="125"/>
                    </a:lnTo>
                    <a:lnTo>
                      <a:pt x="40" y="125"/>
                    </a:lnTo>
                    <a:lnTo>
                      <a:pt x="43" y="133"/>
                    </a:lnTo>
                    <a:lnTo>
                      <a:pt x="47" y="138"/>
                    </a:lnTo>
                    <a:lnTo>
                      <a:pt x="53" y="137"/>
                    </a:lnTo>
                    <a:lnTo>
                      <a:pt x="57" y="137"/>
                    </a:lnTo>
                    <a:lnTo>
                      <a:pt x="58" y="135"/>
                    </a:lnTo>
                    <a:lnTo>
                      <a:pt x="65" y="135"/>
                    </a:lnTo>
                    <a:lnTo>
                      <a:pt x="68" y="137"/>
                    </a:lnTo>
                    <a:lnTo>
                      <a:pt x="70" y="140"/>
                    </a:lnTo>
                    <a:lnTo>
                      <a:pt x="73" y="140"/>
                    </a:lnTo>
                    <a:lnTo>
                      <a:pt x="73" y="135"/>
                    </a:lnTo>
                    <a:lnTo>
                      <a:pt x="72" y="132"/>
                    </a:lnTo>
                    <a:lnTo>
                      <a:pt x="78" y="115"/>
                    </a:lnTo>
                    <a:lnTo>
                      <a:pt x="80" y="107"/>
                    </a:lnTo>
                    <a:lnTo>
                      <a:pt x="80" y="102"/>
                    </a:lnTo>
                    <a:lnTo>
                      <a:pt x="78" y="100"/>
                    </a:lnTo>
                    <a:lnTo>
                      <a:pt x="77" y="98"/>
                    </a:lnTo>
                    <a:lnTo>
                      <a:pt x="73" y="95"/>
                    </a:lnTo>
                    <a:lnTo>
                      <a:pt x="72" y="94"/>
                    </a:lnTo>
                    <a:lnTo>
                      <a:pt x="70" y="92"/>
                    </a:lnTo>
                    <a:lnTo>
                      <a:pt x="68" y="90"/>
                    </a:lnTo>
                    <a:lnTo>
                      <a:pt x="67" y="89"/>
                    </a:lnTo>
                    <a:lnTo>
                      <a:pt x="67" y="87"/>
                    </a:lnTo>
                    <a:lnTo>
                      <a:pt x="70" y="85"/>
                    </a:lnTo>
                    <a:lnTo>
                      <a:pt x="72" y="84"/>
                    </a:lnTo>
                    <a:lnTo>
                      <a:pt x="72" y="84"/>
                    </a:lnTo>
                    <a:lnTo>
                      <a:pt x="72" y="80"/>
                    </a:lnTo>
                    <a:lnTo>
                      <a:pt x="70" y="80"/>
                    </a:lnTo>
                    <a:lnTo>
                      <a:pt x="70" y="77"/>
                    </a:lnTo>
                    <a:lnTo>
                      <a:pt x="75" y="74"/>
                    </a:lnTo>
                    <a:lnTo>
                      <a:pt x="80" y="74"/>
                    </a:lnTo>
                    <a:lnTo>
                      <a:pt x="80" y="69"/>
                    </a:lnTo>
                    <a:lnTo>
                      <a:pt x="78" y="67"/>
                    </a:lnTo>
                    <a:lnTo>
                      <a:pt x="80" y="64"/>
                    </a:lnTo>
                    <a:lnTo>
                      <a:pt x="80" y="57"/>
                    </a:lnTo>
                    <a:lnTo>
                      <a:pt x="78" y="55"/>
                    </a:lnTo>
                    <a:lnTo>
                      <a:pt x="70" y="55"/>
                    </a:lnTo>
                    <a:lnTo>
                      <a:pt x="65" y="57"/>
                    </a:lnTo>
                    <a:lnTo>
                      <a:pt x="60" y="59"/>
                    </a:lnTo>
                    <a:lnTo>
                      <a:pt x="57" y="59"/>
                    </a:lnTo>
                    <a:lnTo>
                      <a:pt x="52" y="60"/>
                    </a:lnTo>
                    <a:lnTo>
                      <a:pt x="50" y="59"/>
                    </a:lnTo>
                    <a:lnTo>
                      <a:pt x="50" y="55"/>
                    </a:lnTo>
                    <a:lnTo>
                      <a:pt x="50" y="52"/>
                    </a:lnTo>
                    <a:lnTo>
                      <a:pt x="50" y="47"/>
                    </a:lnTo>
                    <a:lnTo>
                      <a:pt x="48" y="42"/>
                    </a:lnTo>
                    <a:lnTo>
                      <a:pt x="50" y="39"/>
                    </a:lnTo>
                    <a:lnTo>
                      <a:pt x="80" y="39"/>
                    </a:lnTo>
                    <a:lnTo>
                      <a:pt x="83" y="40"/>
                    </a:lnTo>
                    <a:lnTo>
                      <a:pt x="85" y="39"/>
                    </a:lnTo>
                    <a:lnTo>
                      <a:pt x="87" y="39"/>
                    </a:lnTo>
                    <a:lnTo>
                      <a:pt x="88" y="42"/>
                    </a:lnTo>
                    <a:lnTo>
                      <a:pt x="92" y="40"/>
                    </a:lnTo>
                    <a:lnTo>
                      <a:pt x="95" y="42"/>
                    </a:lnTo>
                    <a:lnTo>
                      <a:pt x="97" y="44"/>
                    </a:lnTo>
                    <a:lnTo>
                      <a:pt x="98" y="42"/>
                    </a:lnTo>
                    <a:lnTo>
                      <a:pt x="98" y="42"/>
                    </a:lnTo>
                    <a:lnTo>
                      <a:pt x="102" y="42"/>
                    </a:lnTo>
                    <a:lnTo>
                      <a:pt x="105" y="44"/>
                    </a:lnTo>
                    <a:lnTo>
                      <a:pt x="107" y="44"/>
                    </a:lnTo>
                    <a:lnTo>
                      <a:pt x="112" y="44"/>
                    </a:lnTo>
                    <a:lnTo>
                      <a:pt x="113" y="44"/>
                    </a:lnTo>
                    <a:lnTo>
                      <a:pt x="115" y="45"/>
                    </a:lnTo>
                    <a:lnTo>
                      <a:pt x="118" y="44"/>
                    </a:lnTo>
                    <a:lnTo>
                      <a:pt x="118" y="45"/>
                    </a:lnTo>
                    <a:lnTo>
                      <a:pt x="122" y="45"/>
                    </a:lnTo>
                    <a:lnTo>
                      <a:pt x="122" y="44"/>
                    </a:lnTo>
                    <a:lnTo>
                      <a:pt x="120" y="40"/>
                    </a:lnTo>
                    <a:lnTo>
                      <a:pt x="120" y="39"/>
                    </a:lnTo>
                    <a:lnTo>
                      <a:pt x="123" y="34"/>
                    </a:lnTo>
                    <a:lnTo>
                      <a:pt x="125" y="32"/>
                    </a:lnTo>
                    <a:lnTo>
                      <a:pt x="136" y="14"/>
                    </a:lnTo>
                    <a:lnTo>
                      <a:pt x="141" y="9"/>
                    </a:lnTo>
                    <a:lnTo>
                      <a:pt x="146" y="9"/>
                    </a:lnTo>
                    <a:lnTo>
                      <a:pt x="148" y="5"/>
                    </a:lnTo>
                    <a:lnTo>
                      <a:pt x="158" y="2"/>
                    </a:lnTo>
                    <a:lnTo>
                      <a:pt x="163" y="2"/>
                    </a:lnTo>
                    <a:lnTo>
                      <a:pt x="165" y="0"/>
                    </a:lnTo>
                    <a:lnTo>
                      <a:pt x="170" y="0"/>
                    </a:lnTo>
                    <a:lnTo>
                      <a:pt x="173" y="0"/>
                    </a:lnTo>
                    <a:lnTo>
                      <a:pt x="175" y="2"/>
                    </a:lnTo>
                    <a:lnTo>
                      <a:pt x="178" y="4"/>
                    </a:lnTo>
                    <a:lnTo>
                      <a:pt x="181" y="4"/>
                    </a:lnTo>
                    <a:lnTo>
                      <a:pt x="183" y="4"/>
                    </a:lnTo>
                    <a:lnTo>
                      <a:pt x="183" y="4"/>
                    </a:lnTo>
                    <a:lnTo>
                      <a:pt x="186" y="9"/>
                    </a:lnTo>
                    <a:lnTo>
                      <a:pt x="186" y="17"/>
                    </a:lnTo>
                    <a:lnTo>
                      <a:pt x="181" y="20"/>
                    </a:lnTo>
                    <a:lnTo>
                      <a:pt x="180" y="24"/>
                    </a:lnTo>
                    <a:lnTo>
                      <a:pt x="170" y="35"/>
                    </a:lnTo>
                    <a:lnTo>
                      <a:pt x="171" y="44"/>
                    </a:lnTo>
                    <a:lnTo>
                      <a:pt x="170" y="49"/>
                    </a:lnTo>
                    <a:lnTo>
                      <a:pt x="170" y="54"/>
                    </a:lnTo>
                    <a:lnTo>
                      <a:pt x="166" y="57"/>
                    </a:lnTo>
                    <a:lnTo>
                      <a:pt x="166" y="64"/>
                    </a:lnTo>
                    <a:lnTo>
                      <a:pt x="166" y="67"/>
                    </a:lnTo>
                    <a:lnTo>
                      <a:pt x="165" y="74"/>
                    </a:lnTo>
                    <a:lnTo>
                      <a:pt x="166" y="74"/>
                    </a:lnTo>
                    <a:lnTo>
                      <a:pt x="165" y="80"/>
                    </a:lnTo>
                    <a:lnTo>
                      <a:pt x="161" y="82"/>
                    </a:lnTo>
                    <a:lnTo>
                      <a:pt x="160" y="89"/>
                    </a:lnTo>
                    <a:lnTo>
                      <a:pt x="160" y="97"/>
                    </a:lnTo>
                    <a:lnTo>
                      <a:pt x="151" y="108"/>
                    </a:lnTo>
                    <a:lnTo>
                      <a:pt x="146" y="108"/>
                    </a:lnTo>
                    <a:lnTo>
                      <a:pt x="143" y="112"/>
                    </a:lnTo>
                    <a:lnTo>
                      <a:pt x="140" y="112"/>
                    </a:lnTo>
                    <a:lnTo>
                      <a:pt x="135" y="115"/>
                    </a:lnTo>
                    <a:lnTo>
                      <a:pt x="130" y="120"/>
                    </a:lnTo>
                    <a:lnTo>
                      <a:pt x="130" y="125"/>
                    </a:lnTo>
                    <a:lnTo>
                      <a:pt x="122" y="132"/>
                    </a:lnTo>
                    <a:lnTo>
                      <a:pt x="120" y="137"/>
                    </a:lnTo>
                    <a:lnTo>
                      <a:pt x="120" y="142"/>
                    </a:lnTo>
                    <a:lnTo>
                      <a:pt x="122" y="143"/>
                    </a:lnTo>
                    <a:lnTo>
                      <a:pt x="122" y="157"/>
                    </a:lnTo>
                    <a:lnTo>
                      <a:pt x="120" y="162"/>
                    </a:lnTo>
                    <a:lnTo>
                      <a:pt x="120" y="167"/>
                    </a:lnTo>
                    <a:lnTo>
                      <a:pt x="115" y="172"/>
                    </a:lnTo>
                    <a:lnTo>
                      <a:pt x="112" y="173"/>
                    </a:lnTo>
                    <a:lnTo>
                      <a:pt x="108" y="175"/>
                    </a:lnTo>
                    <a:lnTo>
                      <a:pt x="107" y="178"/>
                    </a:lnTo>
                    <a:lnTo>
                      <a:pt x="97" y="187"/>
                    </a:lnTo>
                    <a:lnTo>
                      <a:pt x="92" y="192"/>
                    </a:lnTo>
                    <a:lnTo>
                      <a:pt x="87" y="195"/>
                    </a:lnTo>
                    <a:lnTo>
                      <a:pt x="82" y="192"/>
                    </a:lnTo>
                    <a:lnTo>
                      <a:pt x="80" y="188"/>
                    </a:lnTo>
                    <a:lnTo>
                      <a:pt x="78" y="187"/>
                    </a:lnTo>
                    <a:lnTo>
                      <a:pt x="82" y="182"/>
                    </a:lnTo>
                    <a:lnTo>
                      <a:pt x="82" y="180"/>
                    </a:lnTo>
                    <a:lnTo>
                      <a:pt x="73" y="182"/>
                    </a:lnTo>
                    <a:lnTo>
                      <a:pt x="68" y="185"/>
                    </a:lnTo>
                    <a:lnTo>
                      <a:pt x="65" y="185"/>
                    </a:lnTo>
                    <a:lnTo>
                      <a:pt x="62" y="185"/>
                    </a:lnTo>
                    <a:lnTo>
                      <a:pt x="62" y="190"/>
                    </a:lnTo>
                    <a:lnTo>
                      <a:pt x="60" y="193"/>
                    </a:lnTo>
                    <a:lnTo>
                      <a:pt x="55" y="193"/>
                    </a:lnTo>
                    <a:lnTo>
                      <a:pt x="55" y="190"/>
                    </a:lnTo>
                    <a:lnTo>
                      <a:pt x="53" y="188"/>
                    </a:lnTo>
                    <a:lnTo>
                      <a:pt x="50" y="190"/>
                    </a:lnTo>
                    <a:lnTo>
                      <a:pt x="47" y="190"/>
                    </a:lnTo>
                    <a:lnTo>
                      <a:pt x="47" y="190"/>
                    </a:lnTo>
                    <a:lnTo>
                      <a:pt x="47" y="187"/>
                    </a:lnTo>
                    <a:lnTo>
                      <a:pt x="43" y="183"/>
                    </a:lnTo>
                    <a:lnTo>
                      <a:pt x="42" y="182"/>
                    </a:lnTo>
                    <a:lnTo>
                      <a:pt x="40" y="182"/>
                    </a:lnTo>
                    <a:lnTo>
                      <a:pt x="35" y="185"/>
                    </a:lnTo>
                    <a:lnTo>
                      <a:pt x="32" y="185"/>
                    </a:lnTo>
                    <a:lnTo>
                      <a:pt x="30" y="190"/>
                    </a:lnTo>
                    <a:lnTo>
                      <a:pt x="27" y="192"/>
                    </a:lnTo>
                    <a:lnTo>
                      <a:pt x="25" y="192"/>
                    </a:lnTo>
                    <a:lnTo>
                      <a:pt x="22" y="196"/>
                    </a:lnTo>
                    <a:lnTo>
                      <a:pt x="20" y="198"/>
                    </a:lnTo>
                    <a:lnTo>
                      <a:pt x="17" y="195"/>
                    </a:lnTo>
                    <a:lnTo>
                      <a:pt x="17" y="192"/>
                    </a:lnTo>
                    <a:lnTo>
                      <a:pt x="14" y="187"/>
                    </a:lnTo>
                    <a:lnTo>
                      <a:pt x="14" y="183"/>
                    </a:lnTo>
                    <a:lnTo>
                      <a:pt x="7" y="178"/>
                    </a:lnTo>
                    <a:lnTo>
                      <a:pt x="5" y="177"/>
                    </a:lnTo>
                    <a:lnTo>
                      <a:pt x="0" y="17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5" name="Freeform 127">
                <a:extLst>
                  <a:ext uri="{FF2B5EF4-FFF2-40B4-BE49-F238E27FC236}">
                    <a16:creationId xmlns:a16="http://schemas.microsoft.com/office/drawing/2014/main" xmlns="" id="{BB707055-03E5-4EEC-BB0A-975D9C435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200" y="3320556"/>
                <a:ext cx="13913" cy="16601"/>
              </a:xfrm>
              <a:custGeom>
                <a:avLst/>
                <a:gdLst/>
                <a:ahLst/>
                <a:cxnLst>
                  <a:cxn ang="0">
                    <a:pos x="27" y="8"/>
                  </a:cxn>
                  <a:cxn ang="0">
                    <a:pos x="27" y="5"/>
                  </a:cxn>
                  <a:cxn ang="0">
                    <a:pos x="23" y="1"/>
                  </a:cxn>
                  <a:cxn ang="0">
                    <a:pos x="22" y="0"/>
                  </a:cxn>
                  <a:cxn ang="0">
                    <a:pos x="20" y="0"/>
                  </a:cxn>
                  <a:cxn ang="0">
                    <a:pos x="15" y="3"/>
                  </a:cxn>
                  <a:cxn ang="0">
                    <a:pos x="12" y="3"/>
                  </a:cxn>
                  <a:cxn ang="0">
                    <a:pos x="10" y="8"/>
                  </a:cxn>
                  <a:cxn ang="0">
                    <a:pos x="7" y="10"/>
                  </a:cxn>
                  <a:cxn ang="0">
                    <a:pos x="5" y="10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4" y="19"/>
                  </a:cxn>
                  <a:cxn ang="0">
                    <a:pos x="5" y="24"/>
                  </a:cxn>
                  <a:cxn ang="0">
                    <a:pos x="2" y="29"/>
                  </a:cxn>
                  <a:cxn ang="0">
                    <a:pos x="4" y="33"/>
                  </a:cxn>
                  <a:cxn ang="0">
                    <a:pos x="9" y="29"/>
                  </a:cxn>
                  <a:cxn ang="0">
                    <a:pos x="12" y="29"/>
                  </a:cxn>
                  <a:cxn ang="0">
                    <a:pos x="15" y="26"/>
                  </a:cxn>
                  <a:cxn ang="0">
                    <a:pos x="15" y="18"/>
                  </a:cxn>
                  <a:cxn ang="0">
                    <a:pos x="17" y="16"/>
                  </a:cxn>
                  <a:cxn ang="0">
                    <a:pos x="22" y="13"/>
                  </a:cxn>
                  <a:cxn ang="0">
                    <a:pos x="27" y="8"/>
                  </a:cxn>
                </a:cxnLst>
                <a:rect l="0" t="0" r="r" b="b"/>
                <a:pathLst>
                  <a:path w="27" h="33">
                    <a:moveTo>
                      <a:pt x="27" y="8"/>
                    </a:moveTo>
                    <a:lnTo>
                      <a:pt x="27" y="5"/>
                    </a:lnTo>
                    <a:lnTo>
                      <a:pt x="23" y="1"/>
                    </a:lnTo>
                    <a:lnTo>
                      <a:pt x="22" y="0"/>
                    </a:lnTo>
                    <a:lnTo>
                      <a:pt x="20" y="0"/>
                    </a:lnTo>
                    <a:lnTo>
                      <a:pt x="15" y="3"/>
                    </a:lnTo>
                    <a:lnTo>
                      <a:pt x="12" y="3"/>
                    </a:lnTo>
                    <a:lnTo>
                      <a:pt x="10" y="8"/>
                    </a:lnTo>
                    <a:lnTo>
                      <a:pt x="7" y="10"/>
                    </a:lnTo>
                    <a:lnTo>
                      <a:pt x="5" y="10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4" y="19"/>
                    </a:lnTo>
                    <a:lnTo>
                      <a:pt x="5" y="24"/>
                    </a:lnTo>
                    <a:lnTo>
                      <a:pt x="2" y="29"/>
                    </a:lnTo>
                    <a:lnTo>
                      <a:pt x="4" y="33"/>
                    </a:lnTo>
                    <a:lnTo>
                      <a:pt x="9" y="29"/>
                    </a:lnTo>
                    <a:lnTo>
                      <a:pt x="12" y="29"/>
                    </a:lnTo>
                    <a:lnTo>
                      <a:pt x="15" y="26"/>
                    </a:lnTo>
                    <a:lnTo>
                      <a:pt x="15" y="18"/>
                    </a:lnTo>
                    <a:lnTo>
                      <a:pt x="17" y="16"/>
                    </a:lnTo>
                    <a:lnTo>
                      <a:pt x="22" y="13"/>
                    </a:lnTo>
                    <a:lnTo>
                      <a:pt x="27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6" name="Freeform 128">
                <a:extLst>
                  <a:ext uri="{FF2B5EF4-FFF2-40B4-BE49-F238E27FC236}">
                    <a16:creationId xmlns:a16="http://schemas.microsoft.com/office/drawing/2014/main" xmlns="" id="{78CC6E3F-88E1-4E5A-817A-50FA1F484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6023" y="3281128"/>
                <a:ext cx="144483" cy="129699"/>
              </a:xfrm>
              <a:custGeom>
                <a:avLst/>
                <a:gdLst/>
                <a:ahLst/>
                <a:cxnLst>
                  <a:cxn ang="0">
                    <a:pos x="33" y="3"/>
                  </a:cxn>
                  <a:cxn ang="0">
                    <a:pos x="115" y="0"/>
                  </a:cxn>
                  <a:cxn ang="0">
                    <a:pos x="208" y="57"/>
                  </a:cxn>
                  <a:cxn ang="0">
                    <a:pos x="241" y="80"/>
                  </a:cxn>
                  <a:cxn ang="0">
                    <a:pos x="241" y="85"/>
                  </a:cxn>
                  <a:cxn ang="0">
                    <a:pos x="231" y="111"/>
                  </a:cxn>
                  <a:cxn ang="0">
                    <a:pos x="243" y="126"/>
                  </a:cxn>
                  <a:cxn ang="0">
                    <a:pos x="248" y="136"/>
                  </a:cxn>
                  <a:cxn ang="0">
                    <a:pos x="241" y="143"/>
                  </a:cxn>
                  <a:cxn ang="0">
                    <a:pos x="244" y="160"/>
                  </a:cxn>
                  <a:cxn ang="0">
                    <a:pos x="244" y="173"/>
                  </a:cxn>
                  <a:cxn ang="0">
                    <a:pos x="246" y="180"/>
                  </a:cxn>
                  <a:cxn ang="0">
                    <a:pos x="249" y="188"/>
                  </a:cxn>
                  <a:cxn ang="0">
                    <a:pos x="259" y="206"/>
                  </a:cxn>
                  <a:cxn ang="0">
                    <a:pos x="271" y="213"/>
                  </a:cxn>
                  <a:cxn ang="0">
                    <a:pos x="268" y="216"/>
                  </a:cxn>
                  <a:cxn ang="0">
                    <a:pos x="258" y="221"/>
                  </a:cxn>
                  <a:cxn ang="0">
                    <a:pos x="243" y="224"/>
                  </a:cxn>
                  <a:cxn ang="0">
                    <a:pos x="234" y="226"/>
                  </a:cxn>
                  <a:cxn ang="0">
                    <a:pos x="218" y="231"/>
                  </a:cxn>
                  <a:cxn ang="0">
                    <a:pos x="208" y="229"/>
                  </a:cxn>
                  <a:cxn ang="0">
                    <a:pos x="204" y="236"/>
                  </a:cxn>
                  <a:cxn ang="0">
                    <a:pos x="191" y="236"/>
                  </a:cxn>
                  <a:cxn ang="0">
                    <a:pos x="185" y="234"/>
                  </a:cxn>
                  <a:cxn ang="0">
                    <a:pos x="175" y="239"/>
                  </a:cxn>
                  <a:cxn ang="0">
                    <a:pos x="166" y="236"/>
                  </a:cxn>
                  <a:cxn ang="0">
                    <a:pos x="156" y="234"/>
                  </a:cxn>
                  <a:cxn ang="0">
                    <a:pos x="151" y="234"/>
                  </a:cxn>
                  <a:cxn ang="0">
                    <a:pos x="120" y="251"/>
                  </a:cxn>
                  <a:cxn ang="0">
                    <a:pos x="111" y="198"/>
                  </a:cxn>
                  <a:cxn ang="0">
                    <a:pos x="105" y="193"/>
                  </a:cxn>
                  <a:cxn ang="0">
                    <a:pos x="98" y="189"/>
                  </a:cxn>
                  <a:cxn ang="0">
                    <a:pos x="93" y="189"/>
                  </a:cxn>
                  <a:cxn ang="0">
                    <a:pos x="88" y="188"/>
                  </a:cxn>
                  <a:cxn ang="0">
                    <a:pos x="82" y="183"/>
                  </a:cxn>
                  <a:cxn ang="0">
                    <a:pos x="75" y="176"/>
                  </a:cxn>
                  <a:cxn ang="0">
                    <a:pos x="57" y="173"/>
                  </a:cxn>
                  <a:cxn ang="0">
                    <a:pos x="50" y="166"/>
                  </a:cxn>
                  <a:cxn ang="0">
                    <a:pos x="40" y="166"/>
                  </a:cxn>
                  <a:cxn ang="0">
                    <a:pos x="8" y="123"/>
                  </a:cxn>
                  <a:cxn ang="0">
                    <a:pos x="12" y="80"/>
                  </a:cxn>
                  <a:cxn ang="0">
                    <a:pos x="30" y="65"/>
                  </a:cxn>
                  <a:cxn ang="0">
                    <a:pos x="40" y="57"/>
                  </a:cxn>
                  <a:cxn ang="0">
                    <a:pos x="37" y="47"/>
                  </a:cxn>
                  <a:cxn ang="0">
                    <a:pos x="32" y="40"/>
                  </a:cxn>
                  <a:cxn ang="0">
                    <a:pos x="32" y="37"/>
                  </a:cxn>
                  <a:cxn ang="0">
                    <a:pos x="38" y="33"/>
                  </a:cxn>
                  <a:cxn ang="0">
                    <a:pos x="40" y="23"/>
                  </a:cxn>
                  <a:cxn ang="0">
                    <a:pos x="37" y="12"/>
                  </a:cxn>
                </a:cxnLst>
                <a:rect l="0" t="0" r="r" b="b"/>
                <a:pathLst>
                  <a:path w="271" h="251">
                    <a:moveTo>
                      <a:pt x="30" y="5"/>
                    </a:moveTo>
                    <a:lnTo>
                      <a:pt x="32" y="3"/>
                    </a:lnTo>
                    <a:lnTo>
                      <a:pt x="33" y="3"/>
                    </a:lnTo>
                    <a:lnTo>
                      <a:pt x="35" y="2"/>
                    </a:lnTo>
                    <a:lnTo>
                      <a:pt x="65" y="2"/>
                    </a:lnTo>
                    <a:lnTo>
                      <a:pt x="115" y="0"/>
                    </a:lnTo>
                    <a:lnTo>
                      <a:pt x="204" y="47"/>
                    </a:lnTo>
                    <a:lnTo>
                      <a:pt x="209" y="53"/>
                    </a:lnTo>
                    <a:lnTo>
                      <a:pt x="208" y="57"/>
                    </a:lnTo>
                    <a:lnTo>
                      <a:pt x="208" y="58"/>
                    </a:lnTo>
                    <a:lnTo>
                      <a:pt x="211" y="62"/>
                    </a:lnTo>
                    <a:lnTo>
                      <a:pt x="241" y="80"/>
                    </a:lnTo>
                    <a:lnTo>
                      <a:pt x="239" y="80"/>
                    </a:lnTo>
                    <a:lnTo>
                      <a:pt x="241" y="82"/>
                    </a:lnTo>
                    <a:lnTo>
                      <a:pt x="241" y="85"/>
                    </a:lnTo>
                    <a:lnTo>
                      <a:pt x="239" y="87"/>
                    </a:lnTo>
                    <a:lnTo>
                      <a:pt x="234" y="101"/>
                    </a:lnTo>
                    <a:lnTo>
                      <a:pt x="231" y="111"/>
                    </a:lnTo>
                    <a:lnTo>
                      <a:pt x="231" y="116"/>
                    </a:lnTo>
                    <a:lnTo>
                      <a:pt x="238" y="121"/>
                    </a:lnTo>
                    <a:lnTo>
                      <a:pt x="243" y="126"/>
                    </a:lnTo>
                    <a:lnTo>
                      <a:pt x="246" y="126"/>
                    </a:lnTo>
                    <a:lnTo>
                      <a:pt x="249" y="135"/>
                    </a:lnTo>
                    <a:lnTo>
                      <a:pt x="248" y="136"/>
                    </a:lnTo>
                    <a:lnTo>
                      <a:pt x="246" y="136"/>
                    </a:lnTo>
                    <a:lnTo>
                      <a:pt x="243" y="138"/>
                    </a:lnTo>
                    <a:lnTo>
                      <a:pt x="241" y="143"/>
                    </a:lnTo>
                    <a:lnTo>
                      <a:pt x="241" y="151"/>
                    </a:lnTo>
                    <a:lnTo>
                      <a:pt x="246" y="155"/>
                    </a:lnTo>
                    <a:lnTo>
                      <a:pt x="244" y="160"/>
                    </a:lnTo>
                    <a:lnTo>
                      <a:pt x="241" y="161"/>
                    </a:lnTo>
                    <a:lnTo>
                      <a:pt x="243" y="166"/>
                    </a:lnTo>
                    <a:lnTo>
                      <a:pt x="244" y="173"/>
                    </a:lnTo>
                    <a:lnTo>
                      <a:pt x="244" y="173"/>
                    </a:lnTo>
                    <a:lnTo>
                      <a:pt x="244" y="176"/>
                    </a:lnTo>
                    <a:lnTo>
                      <a:pt x="246" y="180"/>
                    </a:lnTo>
                    <a:lnTo>
                      <a:pt x="249" y="183"/>
                    </a:lnTo>
                    <a:lnTo>
                      <a:pt x="246" y="186"/>
                    </a:lnTo>
                    <a:lnTo>
                      <a:pt x="249" y="188"/>
                    </a:lnTo>
                    <a:lnTo>
                      <a:pt x="251" y="194"/>
                    </a:lnTo>
                    <a:lnTo>
                      <a:pt x="251" y="198"/>
                    </a:lnTo>
                    <a:lnTo>
                      <a:pt x="259" y="206"/>
                    </a:lnTo>
                    <a:lnTo>
                      <a:pt x="266" y="206"/>
                    </a:lnTo>
                    <a:lnTo>
                      <a:pt x="271" y="211"/>
                    </a:lnTo>
                    <a:lnTo>
                      <a:pt x="271" y="213"/>
                    </a:lnTo>
                    <a:lnTo>
                      <a:pt x="271" y="213"/>
                    </a:lnTo>
                    <a:lnTo>
                      <a:pt x="271" y="213"/>
                    </a:lnTo>
                    <a:lnTo>
                      <a:pt x="268" y="216"/>
                    </a:lnTo>
                    <a:lnTo>
                      <a:pt x="264" y="214"/>
                    </a:lnTo>
                    <a:lnTo>
                      <a:pt x="261" y="218"/>
                    </a:lnTo>
                    <a:lnTo>
                      <a:pt x="258" y="221"/>
                    </a:lnTo>
                    <a:lnTo>
                      <a:pt x="253" y="221"/>
                    </a:lnTo>
                    <a:lnTo>
                      <a:pt x="249" y="224"/>
                    </a:lnTo>
                    <a:lnTo>
                      <a:pt x="243" y="224"/>
                    </a:lnTo>
                    <a:lnTo>
                      <a:pt x="241" y="226"/>
                    </a:lnTo>
                    <a:lnTo>
                      <a:pt x="238" y="228"/>
                    </a:lnTo>
                    <a:lnTo>
                      <a:pt x="234" y="226"/>
                    </a:lnTo>
                    <a:lnTo>
                      <a:pt x="224" y="229"/>
                    </a:lnTo>
                    <a:lnTo>
                      <a:pt x="223" y="231"/>
                    </a:lnTo>
                    <a:lnTo>
                      <a:pt x="218" y="231"/>
                    </a:lnTo>
                    <a:lnTo>
                      <a:pt x="216" y="229"/>
                    </a:lnTo>
                    <a:lnTo>
                      <a:pt x="211" y="229"/>
                    </a:lnTo>
                    <a:lnTo>
                      <a:pt x="208" y="229"/>
                    </a:lnTo>
                    <a:lnTo>
                      <a:pt x="206" y="229"/>
                    </a:lnTo>
                    <a:lnTo>
                      <a:pt x="208" y="233"/>
                    </a:lnTo>
                    <a:lnTo>
                      <a:pt x="204" y="236"/>
                    </a:lnTo>
                    <a:lnTo>
                      <a:pt x="198" y="236"/>
                    </a:lnTo>
                    <a:lnTo>
                      <a:pt x="193" y="238"/>
                    </a:lnTo>
                    <a:lnTo>
                      <a:pt x="191" y="236"/>
                    </a:lnTo>
                    <a:lnTo>
                      <a:pt x="188" y="236"/>
                    </a:lnTo>
                    <a:lnTo>
                      <a:pt x="186" y="234"/>
                    </a:lnTo>
                    <a:lnTo>
                      <a:pt x="185" y="234"/>
                    </a:lnTo>
                    <a:lnTo>
                      <a:pt x="183" y="234"/>
                    </a:lnTo>
                    <a:lnTo>
                      <a:pt x="180" y="236"/>
                    </a:lnTo>
                    <a:lnTo>
                      <a:pt x="175" y="239"/>
                    </a:lnTo>
                    <a:lnTo>
                      <a:pt x="168" y="241"/>
                    </a:lnTo>
                    <a:lnTo>
                      <a:pt x="168" y="239"/>
                    </a:lnTo>
                    <a:lnTo>
                      <a:pt x="166" y="236"/>
                    </a:lnTo>
                    <a:lnTo>
                      <a:pt x="163" y="236"/>
                    </a:lnTo>
                    <a:lnTo>
                      <a:pt x="160" y="234"/>
                    </a:lnTo>
                    <a:lnTo>
                      <a:pt x="156" y="234"/>
                    </a:lnTo>
                    <a:lnTo>
                      <a:pt x="156" y="231"/>
                    </a:lnTo>
                    <a:lnTo>
                      <a:pt x="153" y="233"/>
                    </a:lnTo>
                    <a:lnTo>
                      <a:pt x="151" y="234"/>
                    </a:lnTo>
                    <a:lnTo>
                      <a:pt x="148" y="234"/>
                    </a:lnTo>
                    <a:lnTo>
                      <a:pt x="125" y="234"/>
                    </a:lnTo>
                    <a:lnTo>
                      <a:pt x="120" y="251"/>
                    </a:lnTo>
                    <a:lnTo>
                      <a:pt x="120" y="214"/>
                    </a:lnTo>
                    <a:lnTo>
                      <a:pt x="118" y="206"/>
                    </a:lnTo>
                    <a:lnTo>
                      <a:pt x="111" y="198"/>
                    </a:lnTo>
                    <a:lnTo>
                      <a:pt x="108" y="194"/>
                    </a:lnTo>
                    <a:lnTo>
                      <a:pt x="105" y="193"/>
                    </a:lnTo>
                    <a:lnTo>
                      <a:pt x="105" y="193"/>
                    </a:lnTo>
                    <a:lnTo>
                      <a:pt x="103" y="191"/>
                    </a:lnTo>
                    <a:lnTo>
                      <a:pt x="101" y="191"/>
                    </a:lnTo>
                    <a:lnTo>
                      <a:pt x="98" y="189"/>
                    </a:lnTo>
                    <a:lnTo>
                      <a:pt x="96" y="191"/>
                    </a:lnTo>
                    <a:lnTo>
                      <a:pt x="95" y="189"/>
                    </a:lnTo>
                    <a:lnTo>
                      <a:pt x="93" y="189"/>
                    </a:lnTo>
                    <a:lnTo>
                      <a:pt x="91" y="186"/>
                    </a:lnTo>
                    <a:lnTo>
                      <a:pt x="88" y="186"/>
                    </a:lnTo>
                    <a:lnTo>
                      <a:pt x="88" y="188"/>
                    </a:lnTo>
                    <a:lnTo>
                      <a:pt x="88" y="188"/>
                    </a:lnTo>
                    <a:lnTo>
                      <a:pt x="85" y="188"/>
                    </a:lnTo>
                    <a:lnTo>
                      <a:pt x="82" y="183"/>
                    </a:lnTo>
                    <a:lnTo>
                      <a:pt x="80" y="180"/>
                    </a:lnTo>
                    <a:lnTo>
                      <a:pt x="77" y="180"/>
                    </a:lnTo>
                    <a:lnTo>
                      <a:pt x="75" y="176"/>
                    </a:lnTo>
                    <a:lnTo>
                      <a:pt x="72" y="176"/>
                    </a:lnTo>
                    <a:lnTo>
                      <a:pt x="62" y="173"/>
                    </a:lnTo>
                    <a:lnTo>
                      <a:pt x="57" y="173"/>
                    </a:lnTo>
                    <a:lnTo>
                      <a:pt x="53" y="171"/>
                    </a:lnTo>
                    <a:lnTo>
                      <a:pt x="53" y="170"/>
                    </a:lnTo>
                    <a:lnTo>
                      <a:pt x="50" y="166"/>
                    </a:lnTo>
                    <a:lnTo>
                      <a:pt x="47" y="166"/>
                    </a:lnTo>
                    <a:lnTo>
                      <a:pt x="43" y="166"/>
                    </a:lnTo>
                    <a:lnTo>
                      <a:pt x="40" y="166"/>
                    </a:lnTo>
                    <a:lnTo>
                      <a:pt x="32" y="163"/>
                    </a:lnTo>
                    <a:lnTo>
                      <a:pt x="25" y="145"/>
                    </a:lnTo>
                    <a:lnTo>
                      <a:pt x="8" y="123"/>
                    </a:lnTo>
                    <a:lnTo>
                      <a:pt x="3" y="98"/>
                    </a:lnTo>
                    <a:lnTo>
                      <a:pt x="0" y="80"/>
                    </a:lnTo>
                    <a:lnTo>
                      <a:pt x="12" y="80"/>
                    </a:lnTo>
                    <a:lnTo>
                      <a:pt x="20" y="78"/>
                    </a:lnTo>
                    <a:lnTo>
                      <a:pt x="25" y="72"/>
                    </a:lnTo>
                    <a:lnTo>
                      <a:pt x="30" y="65"/>
                    </a:lnTo>
                    <a:lnTo>
                      <a:pt x="33" y="63"/>
                    </a:lnTo>
                    <a:lnTo>
                      <a:pt x="37" y="60"/>
                    </a:lnTo>
                    <a:lnTo>
                      <a:pt x="40" y="57"/>
                    </a:lnTo>
                    <a:lnTo>
                      <a:pt x="42" y="53"/>
                    </a:lnTo>
                    <a:lnTo>
                      <a:pt x="40" y="47"/>
                    </a:lnTo>
                    <a:lnTo>
                      <a:pt x="37" y="47"/>
                    </a:lnTo>
                    <a:lnTo>
                      <a:pt x="35" y="43"/>
                    </a:lnTo>
                    <a:lnTo>
                      <a:pt x="32" y="42"/>
                    </a:lnTo>
                    <a:lnTo>
                      <a:pt x="32" y="40"/>
                    </a:lnTo>
                    <a:lnTo>
                      <a:pt x="32" y="37"/>
                    </a:lnTo>
                    <a:lnTo>
                      <a:pt x="32" y="35"/>
                    </a:lnTo>
                    <a:lnTo>
                      <a:pt x="32" y="37"/>
                    </a:lnTo>
                    <a:lnTo>
                      <a:pt x="35" y="37"/>
                    </a:lnTo>
                    <a:lnTo>
                      <a:pt x="37" y="35"/>
                    </a:lnTo>
                    <a:lnTo>
                      <a:pt x="38" y="33"/>
                    </a:lnTo>
                    <a:lnTo>
                      <a:pt x="40" y="30"/>
                    </a:lnTo>
                    <a:lnTo>
                      <a:pt x="42" y="28"/>
                    </a:lnTo>
                    <a:lnTo>
                      <a:pt x="40" y="23"/>
                    </a:lnTo>
                    <a:lnTo>
                      <a:pt x="38" y="17"/>
                    </a:lnTo>
                    <a:lnTo>
                      <a:pt x="37" y="13"/>
                    </a:lnTo>
                    <a:lnTo>
                      <a:pt x="37" y="12"/>
                    </a:lnTo>
                    <a:lnTo>
                      <a:pt x="33" y="10"/>
                    </a:lnTo>
                    <a:lnTo>
                      <a:pt x="30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7" name="Freeform 129">
                <a:extLst>
                  <a:ext uri="{FF2B5EF4-FFF2-40B4-BE49-F238E27FC236}">
                    <a16:creationId xmlns:a16="http://schemas.microsoft.com/office/drawing/2014/main" xmlns="" id="{421068A3-E38C-4727-8809-15C0D1B94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671" y="3283203"/>
                <a:ext cx="26756" cy="18677"/>
              </a:xfrm>
              <a:custGeom>
                <a:avLst/>
                <a:gdLst/>
                <a:ahLst/>
                <a:cxnLst>
                  <a:cxn ang="0">
                    <a:pos x="15" y="5"/>
                  </a:cxn>
                  <a:cxn ang="0">
                    <a:pos x="15" y="5"/>
                  </a:cxn>
                  <a:cxn ang="0">
                    <a:pos x="20" y="5"/>
                  </a:cxn>
                  <a:cxn ang="0">
                    <a:pos x="23" y="2"/>
                  </a:cxn>
                  <a:cxn ang="0">
                    <a:pos x="26" y="3"/>
                  </a:cxn>
                  <a:cxn ang="0">
                    <a:pos x="28" y="5"/>
                  </a:cxn>
                  <a:cxn ang="0">
                    <a:pos x="31" y="5"/>
                  </a:cxn>
                  <a:cxn ang="0">
                    <a:pos x="33" y="3"/>
                  </a:cxn>
                  <a:cxn ang="0">
                    <a:pos x="33" y="0"/>
                  </a:cxn>
                  <a:cxn ang="0">
                    <a:pos x="38" y="0"/>
                  </a:cxn>
                  <a:cxn ang="0">
                    <a:pos x="41" y="5"/>
                  </a:cxn>
                  <a:cxn ang="0">
                    <a:pos x="45" y="7"/>
                  </a:cxn>
                  <a:cxn ang="0">
                    <a:pos x="45" y="8"/>
                  </a:cxn>
                  <a:cxn ang="0">
                    <a:pos x="46" y="12"/>
                  </a:cxn>
                  <a:cxn ang="0">
                    <a:pos x="48" y="18"/>
                  </a:cxn>
                  <a:cxn ang="0">
                    <a:pos x="50" y="23"/>
                  </a:cxn>
                  <a:cxn ang="0">
                    <a:pos x="48" y="25"/>
                  </a:cxn>
                  <a:cxn ang="0">
                    <a:pos x="46" y="28"/>
                  </a:cxn>
                  <a:cxn ang="0">
                    <a:pos x="45" y="30"/>
                  </a:cxn>
                  <a:cxn ang="0">
                    <a:pos x="43" y="32"/>
                  </a:cxn>
                  <a:cxn ang="0">
                    <a:pos x="40" y="32"/>
                  </a:cxn>
                  <a:cxn ang="0">
                    <a:pos x="40" y="30"/>
                  </a:cxn>
                  <a:cxn ang="0">
                    <a:pos x="40" y="28"/>
                  </a:cxn>
                  <a:cxn ang="0">
                    <a:pos x="36" y="28"/>
                  </a:cxn>
                  <a:cxn ang="0">
                    <a:pos x="35" y="25"/>
                  </a:cxn>
                  <a:cxn ang="0">
                    <a:pos x="31" y="23"/>
                  </a:cxn>
                  <a:cxn ang="0">
                    <a:pos x="30" y="22"/>
                  </a:cxn>
                  <a:cxn ang="0">
                    <a:pos x="28" y="22"/>
                  </a:cxn>
                  <a:cxn ang="0">
                    <a:pos x="28" y="27"/>
                  </a:cxn>
                  <a:cxn ang="0">
                    <a:pos x="25" y="33"/>
                  </a:cxn>
                  <a:cxn ang="0">
                    <a:pos x="25" y="35"/>
                  </a:cxn>
                  <a:cxn ang="0">
                    <a:pos x="20" y="37"/>
                  </a:cxn>
                  <a:cxn ang="0">
                    <a:pos x="18" y="35"/>
                  </a:cxn>
                  <a:cxn ang="0">
                    <a:pos x="16" y="35"/>
                  </a:cxn>
                  <a:cxn ang="0">
                    <a:pos x="15" y="37"/>
                  </a:cxn>
                  <a:cxn ang="0">
                    <a:pos x="11" y="35"/>
                  </a:cxn>
                  <a:cxn ang="0">
                    <a:pos x="10" y="32"/>
                  </a:cxn>
                  <a:cxn ang="0">
                    <a:pos x="6" y="30"/>
                  </a:cxn>
                  <a:cxn ang="0">
                    <a:pos x="3" y="30"/>
                  </a:cxn>
                  <a:cxn ang="0">
                    <a:pos x="0" y="32"/>
                  </a:cxn>
                  <a:cxn ang="0">
                    <a:pos x="1" y="27"/>
                  </a:cxn>
                  <a:cxn ang="0">
                    <a:pos x="5" y="13"/>
                  </a:cxn>
                  <a:cxn ang="0">
                    <a:pos x="8" y="10"/>
                  </a:cxn>
                  <a:cxn ang="0">
                    <a:pos x="15" y="5"/>
                  </a:cxn>
                </a:cxnLst>
                <a:rect l="0" t="0" r="r" b="b"/>
                <a:pathLst>
                  <a:path w="50" h="37">
                    <a:moveTo>
                      <a:pt x="15" y="5"/>
                    </a:moveTo>
                    <a:lnTo>
                      <a:pt x="15" y="5"/>
                    </a:lnTo>
                    <a:lnTo>
                      <a:pt x="20" y="5"/>
                    </a:lnTo>
                    <a:lnTo>
                      <a:pt x="23" y="2"/>
                    </a:lnTo>
                    <a:lnTo>
                      <a:pt x="26" y="3"/>
                    </a:lnTo>
                    <a:lnTo>
                      <a:pt x="28" y="5"/>
                    </a:lnTo>
                    <a:lnTo>
                      <a:pt x="31" y="5"/>
                    </a:lnTo>
                    <a:lnTo>
                      <a:pt x="33" y="3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1" y="5"/>
                    </a:lnTo>
                    <a:lnTo>
                      <a:pt x="45" y="7"/>
                    </a:lnTo>
                    <a:lnTo>
                      <a:pt x="45" y="8"/>
                    </a:lnTo>
                    <a:lnTo>
                      <a:pt x="46" y="12"/>
                    </a:lnTo>
                    <a:lnTo>
                      <a:pt x="48" y="18"/>
                    </a:lnTo>
                    <a:lnTo>
                      <a:pt x="50" y="23"/>
                    </a:lnTo>
                    <a:lnTo>
                      <a:pt x="48" y="25"/>
                    </a:lnTo>
                    <a:lnTo>
                      <a:pt x="46" y="28"/>
                    </a:lnTo>
                    <a:lnTo>
                      <a:pt x="45" y="30"/>
                    </a:lnTo>
                    <a:lnTo>
                      <a:pt x="43" y="32"/>
                    </a:lnTo>
                    <a:lnTo>
                      <a:pt x="40" y="32"/>
                    </a:lnTo>
                    <a:lnTo>
                      <a:pt x="40" y="30"/>
                    </a:lnTo>
                    <a:lnTo>
                      <a:pt x="40" y="28"/>
                    </a:lnTo>
                    <a:lnTo>
                      <a:pt x="36" y="28"/>
                    </a:lnTo>
                    <a:lnTo>
                      <a:pt x="35" y="25"/>
                    </a:lnTo>
                    <a:lnTo>
                      <a:pt x="31" y="23"/>
                    </a:lnTo>
                    <a:lnTo>
                      <a:pt x="30" y="22"/>
                    </a:lnTo>
                    <a:lnTo>
                      <a:pt x="28" y="22"/>
                    </a:lnTo>
                    <a:lnTo>
                      <a:pt x="28" y="27"/>
                    </a:lnTo>
                    <a:lnTo>
                      <a:pt x="25" y="33"/>
                    </a:lnTo>
                    <a:lnTo>
                      <a:pt x="25" y="35"/>
                    </a:lnTo>
                    <a:lnTo>
                      <a:pt x="20" y="37"/>
                    </a:lnTo>
                    <a:lnTo>
                      <a:pt x="18" y="35"/>
                    </a:lnTo>
                    <a:lnTo>
                      <a:pt x="16" y="35"/>
                    </a:lnTo>
                    <a:lnTo>
                      <a:pt x="15" y="37"/>
                    </a:lnTo>
                    <a:lnTo>
                      <a:pt x="11" y="35"/>
                    </a:lnTo>
                    <a:lnTo>
                      <a:pt x="10" y="32"/>
                    </a:lnTo>
                    <a:lnTo>
                      <a:pt x="6" y="30"/>
                    </a:lnTo>
                    <a:lnTo>
                      <a:pt x="3" y="30"/>
                    </a:lnTo>
                    <a:lnTo>
                      <a:pt x="0" y="32"/>
                    </a:lnTo>
                    <a:lnTo>
                      <a:pt x="1" y="27"/>
                    </a:lnTo>
                    <a:lnTo>
                      <a:pt x="5" y="13"/>
                    </a:lnTo>
                    <a:lnTo>
                      <a:pt x="8" y="10"/>
                    </a:lnTo>
                    <a:lnTo>
                      <a:pt x="15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8" name="Freeform 130">
                <a:extLst>
                  <a:ext uri="{FF2B5EF4-FFF2-40B4-BE49-F238E27FC236}">
                    <a16:creationId xmlns:a16="http://schemas.microsoft.com/office/drawing/2014/main" xmlns="" id="{6129ED76-CB3A-43D9-8507-8D12EEAD3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0671" y="3294617"/>
                <a:ext cx="26756" cy="26977"/>
              </a:xfrm>
              <a:custGeom>
                <a:avLst/>
                <a:gdLst/>
                <a:ahLst/>
                <a:cxnLst>
                  <a:cxn ang="0">
                    <a:pos x="8" y="53"/>
                  </a:cxn>
                  <a:cxn ang="0">
                    <a:pos x="20" y="53"/>
                  </a:cxn>
                  <a:cxn ang="0">
                    <a:pos x="28" y="51"/>
                  </a:cxn>
                  <a:cxn ang="0">
                    <a:pos x="33" y="45"/>
                  </a:cxn>
                  <a:cxn ang="0">
                    <a:pos x="38" y="38"/>
                  </a:cxn>
                  <a:cxn ang="0">
                    <a:pos x="41" y="36"/>
                  </a:cxn>
                  <a:cxn ang="0">
                    <a:pos x="45" y="33"/>
                  </a:cxn>
                  <a:cxn ang="0">
                    <a:pos x="48" y="30"/>
                  </a:cxn>
                  <a:cxn ang="0">
                    <a:pos x="50" y="26"/>
                  </a:cxn>
                  <a:cxn ang="0">
                    <a:pos x="48" y="20"/>
                  </a:cxn>
                  <a:cxn ang="0">
                    <a:pos x="45" y="20"/>
                  </a:cxn>
                  <a:cxn ang="0">
                    <a:pos x="43" y="16"/>
                  </a:cxn>
                  <a:cxn ang="0">
                    <a:pos x="40" y="15"/>
                  </a:cxn>
                  <a:cxn ang="0">
                    <a:pos x="40" y="13"/>
                  </a:cxn>
                  <a:cxn ang="0">
                    <a:pos x="40" y="10"/>
                  </a:cxn>
                  <a:cxn ang="0">
                    <a:pos x="40" y="6"/>
                  </a:cxn>
                  <a:cxn ang="0">
                    <a:pos x="36" y="6"/>
                  </a:cxn>
                  <a:cxn ang="0">
                    <a:pos x="35" y="3"/>
                  </a:cxn>
                  <a:cxn ang="0">
                    <a:pos x="31" y="1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8" y="5"/>
                  </a:cxn>
                  <a:cxn ang="0">
                    <a:pos x="25" y="11"/>
                  </a:cxn>
                  <a:cxn ang="0">
                    <a:pos x="25" y="13"/>
                  </a:cxn>
                  <a:cxn ang="0">
                    <a:pos x="20" y="15"/>
                  </a:cxn>
                  <a:cxn ang="0">
                    <a:pos x="18" y="13"/>
                  </a:cxn>
                  <a:cxn ang="0">
                    <a:pos x="16" y="13"/>
                  </a:cxn>
                  <a:cxn ang="0">
                    <a:pos x="15" y="15"/>
                  </a:cxn>
                  <a:cxn ang="0">
                    <a:pos x="11" y="13"/>
                  </a:cxn>
                  <a:cxn ang="0">
                    <a:pos x="10" y="10"/>
                  </a:cxn>
                  <a:cxn ang="0">
                    <a:pos x="6" y="8"/>
                  </a:cxn>
                  <a:cxn ang="0">
                    <a:pos x="3" y="8"/>
                  </a:cxn>
                  <a:cxn ang="0">
                    <a:pos x="0" y="10"/>
                  </a:cxn>
                  <a:cxn ang="0">
                    <a:pos x="0" y="11"/>
                  </a:cxn>
                  <a:cxn ang="0">
                    <a:pos x="3" y="16"/>
                  </a:cxn>
                  <a:cxn ang="0">
                    <a:pos x="3" y="21"/>
                  </a:cxn>
                  <a:cxn ang="0">
                    <a:pos x="3" y="26"/>
                  </a:cxn>
                  <a:cxn ang="0">
                    <a:pos x="8" y="53"/>
                  </a:cxn>
                </a:cxnLst>
                <a:rect l="0" t="0" r="r" b="b"/>
                <a:pathLst>
                  <a:path w="50" h="53">
                    <a:moveTo>
                      <a:pt x="8" y="53"/>
                    </a:moveTo>
                    <a:lnTo>
                      <a:pt x="20" y="53"/>
                    </a:lnTo>
                    <a:lnTo>
                      <a:pt x="28" y="51"/>
                    </a:lnTo>
                    <a:lnTo>
                      <a:pt x="33" y="45"/>
                    </a:lnTo>
                    <a:lnTo>
                      <a:pt x="38" y="38"/>
                    </a:lnTo>
                    <a:lnTo>
                      <a:pt x="41" y="36"/>
                    </a:lnTo>
                    <a:lnTo>
                      <a:pt x="45" y="33"/>
                    </a:lnTo>
                    <a:lnTo>
                      <a:pt x="48" y="30"/>
                    </a:lnTo>
                    <a:lnTo>
                      <a:pt x="50" y="26"/>
                    </a:lnTo>
                    <a:lnTo>
                      <a:pt x="48" y="20"/>
                    </a:lnTo>
                    <a:lnTo>
                      <a:pt x="45" y="20"/>
                    </a:lnTo>
                    <a:lnTo>
                      <a:pt x="43" y="16"/>
                    </a:lnTo>
                    <a:lnTo>
                      <a:pt x="40" y="15"/>
                    </a:lnTo>
                    <a:lnTo>
                      <a:pt x="40" y="13"/>
                    </a:lnTo>
                    <a:lnTo>
                      <a:pt x="40" y="10"/>
                    </a:lnTo>
                    <a:lnTo>
                      <a:pt x="40" y="6"/>
                    </a:lnTo>
                    <a:lnTo>
                      <a:pt x="36" y="6"/>
                    </a:lnTo>
                    <a:lnTo>
                      <a:pt x="35" y="3"/>
                    </a:lnTo>
                    <a:lnTo>
                      <a:pt x="31" y="1"/>
                    </a:lnTo>
                    <a:lnTo>
                      <a:pt x="30" y="0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5" y="11"/>
                    </a:lnTo>
                    <a:lnTo>
                      <a:pt x="25" y="13"/>
                    </a:lnTo>
                    <a:lnTo>
                      <a:pt x="20" y="15"/>
                    </a:lnTo>
                    <a:lnTo>
                      <a:pt x="18" y="13"/>
                    </a:lnTo>
                    <a:lnTo>
                      <a:pt x="16" y="13"/>
                    </a:lnTo>
                    <a:lnTo>
                      <a:pt x="15" y="15"/>
                    </a:lnTo>
                    <a:lnTo>
                      <a:pt x="11" y="13"/>
                    </a:lnTo>
                    <a:lnTo>
                      <a:pt x="10" y="10"/>
                    </a:lnTo>
                    <a:lnTo>
                      <a:pt x="6" y="8"/>
                    </a:lnTo>
                    <a:lnTo>
                      <a:pt x="3" y="8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3" y="16"/>
                    </a:lnTo>
                    <a:lnTo>
                      <a:pt x="3" y="21"/>
                    </a:lnTo>
                    <a:lnTo>
                      <a:pt x="3" y="26"/>
                    </a:lnTo>
                    <a:lnTo>
                      <a:pt x="8" y="5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89" name="Freeform 131">
                <a:extLst>
                  <a:ext uri="{FF2B5EF4-FFF2-40B4-BE49-F238E27FC236}">
                    <a16:creationId xmlns:a16="http://schemas.microsoft.com/office/drawing/2014/main" xmlns="" id="{A4C5F9FB-3DC5-41A3-8A47-92F8B130A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1271" y="3208496"/>
                <a:ext cx="248298" cy="215818"/>
              </a:xfrm>
              <a:custGeom>
                <a:avLst/>
                <a:gdLst/>
                <a:ahLst/>
                <a:cxnLst>
                  <a:cxn ang="0">
                    <a:pos x="13" y="232"/>
                  </a:cxn>
                  <a:cxn ang="0">
                    <a:pos x="31" y="227"/>
                  </a:cxn>
                  <a:cxn ang="0">
                    <a:pos x="49" y="216"/>
                  </a:cxn>
                  <a:cxn ang="0">
                    <a:pos x="63" y="229"/>
                  </a:cxn>
                  <a:cxn ang="0">
                    <a:pos x="91" y="206"/>
                  </a:cxn>
                  <a:cxn ang="0">
                    <a:pos x="96" y="171"/>
                  </a:cxn>
                  <a:cxn ang="0">
                    <a:pos x="119" y="146"/>
                  </a:cxn>
                  <a:cxn ang="0">
                    <a:pos x="141" y="114"/>
                  </a:cxn>
                  <a:cxn ang="0">
                    <a:pos x="146" y="88"/>
                  </a:cxn>
                  <a:cxn ang="0">
                    <a:pos x="162" y="51"/>
                  </a:cxn>
                  <a:cxn ang="0">
                    <a:pos x="159" y="25"/>
                  </a:cxn>
                  <a:cxn ang="0">
                    <a:pos x="167" y="11"/>
                  </a:cxn>
                  <a:cxn ang="0">
                    <a:pos x="182" y="6"/>
                  </a:cxn>
                  <a:cxn ang="0">
                    <a:pos x="207" y="21"/>
                  </a:cxn>
                  <a:cxn ang="0">
                    <a:pos x="234" y="23"/>
                  </a:cxn>
                  <a:cxn ang="0">
                    <a:pos x="249" y="23"/>
                  </a:cxn>
                  <a:cxn ang="0">
                    <a:pos x="269" y="16"/>
                  </a:cxn>
                  <a:cxn ang="0">
                    <a:pos x="300" y="6"/>
                  </a:cxn>
                  <a:cxn ang="0">
                    <a:pos x="315" y="10"/>
                  </a:cxn>
                  <a:cxn ang="0">
                    <a:pos x="327" y="0"/>
                  </a:cxn>
                  <a:cxn ang="0">
                    <a:pos x="347" y="6"/>
                  </a:cxn>
                  <a:cxn ang="0">
                    <a:pos x="377" y="8"/>
                  </a:cxn>
                  <a:cxn ang="0">
                    <a:pos x="395" y="23"/>
                  </a:cxn>
                  <a:cxn ang="0">
                    <a:pos x="411" y="20"/>
                  </a:cxn>
                  <a:cxn ang="0">
                    <a:pos x="431" y="15"/>
                  </a:cxn>
                  <a:cxn ang="0">
                    <a:pos x="450" y="33"/>
                  </a:cxn>
                  <a:cxn ang="0">
                    <a:pos x="461" y="41"/>
                  </a:cxn>
                  <a:cxn ang="0">
                    <a:pos x="458" y="68"/>
                  </a:cxn>
                  <a:cxn ang="0">
                    <a:pos x="440" y="103"/>
                  </a:cxn>
                  <a:cxn ang="0">
                    <a:pos x="425" y="147"/>
                  </a:cxn>
                  <a:cxn ang="0">
                    <a:pos x="413" y="187"/>
                  </a:cxn>
                  <a:cxn ang="0">
                    <a:pos x="446" y="300"/>
                  </a:cxn>
                  <a:cxn ang="0">
                    <a:pos x="403" y="337"/>
                  </a:cxn>
                  <a:cxn ang="0">
                    <a:pos x="400" y="352"/>
                  </a:cxn>
                  <a:cxn ang="0">
                    <a:pos x="395" y="380"/>
                  </a:cxn>
                  <a:cxn ang="0">
                    <a:pos x="418" y="395"/>
                  </a:cxn>
                  <a:cxn ang="0">
                    <a:pos x="425" y="417"/>
                  </a:cxn>
                  <a:cxn ang="0">
                    <a:pos x="408" y="417"/>
                  </a:cxn>
                  <a:cxn ang="0">
                    <a:pos x="375" y="392"/>
                  </a:cxn>
                  <a:cxn ang="0">
                    <a:pos x="360" y="377"/>
                  </a:cxn>
                  <a:cxn ang="0">
                    <a:pos x="343" y="385"/>
                  </a:cxn>
                  <a:cxn ang="0">
                    <a:pos x="318" y="378"/>
                  </a:cxn>
                  <a:cxn ang="0">
                    <a:pos x="308" y="368"/>
                  </a:cxn>
                  <a:cxn ang="0">
                    <a:pos x="295" y="372"/>
                  </a:cxn>
                  <a:cxn ang="0">
                    <a:pos x="285" y="363"/>
                  </a:cxn>
                  <a:cxn ang="0">
                    <a:pos x="265" y="368"/>
                  </a:cxn>
                  <a:cxn ang="0">
                    <a:pos x="247" y="367"/>
                  </a:cxn>
                  <a:cxn ang="0">
                    <a:pos x="244" y="360"/>
                  </a:cxn>
                  <a:cxn ang="0">
                    <a:pos x="240" y="343"/>
                  </a:cxn>
                  <a:cxn ang="0">
                    <a:pos x="235" y="332"/>
                  </a:cxn>
                  <a:cxn ang="0">
                    <a:pos x="234" y="310"/>
                  </a:cxn>
                  <a:cxn ang="0">
                    <a:pos x="232" y="294"/>
                  </a:cxn>
                  <a:cxn ang="0">
                    <a:pos x="206" y="277"/>
                  </a:cxn>
                  <a:cxn ang="0">
                    <a:pos x="174" y="280"/>
                  </a:cxn>
                  <a:cxn ang="0">
                    <a:pos x="151" y="297"/>
                  </a:cxn>
                  <a:cxn ang="0">
                    <a:pos x="124" y="289"/>
                  </a:cxn>
                  <a:cxn ang="0">
                    <a:pos x="114" y="270"/>
                  </a:cxn>
                  <a:cxn ang="0">
                    <a:pos x="109" y="254"/>
                  </a:cxn>
                  <a:cxn ang="0">
                    <a:pos x="53" y="249"/>
                  </a:cxn>
                  <a:cxn ang="0">
                    <a:pos x="24" y="249"/>
                  </a:cxn>
                  <a:cxn ang="0">
                    <a:pos x="11" y="252"/>
                  </a:cxn>
                </a:cxnLst>
                <a:rect l="0" t="0" r="r" b="b"/>
                <a:pathLst>
                  <a:path w="463" h="417">
                    <a:moveTo>
                      <a:pt x="0" y="249"/>
                    </a:moveTo>
                    <a:lnTo>
                      <a:pt x="5" y="245"/>
                    </a:lnTo>
                    <a:lnTo>
                      <a:pt x="8" y="245"/>
                    </a:lnTo>
                    <a:lnTo>
                      <a:pt x="11" y="242"/>
                    </a:lnTo>
                    <a:lnTo>
                      <a:pt x="11" y="234"/>
                    </a:lnTo>
                    <a:lnTo>
                      <a:pt x="13" y="232"/>
                    </a:lnTo>
                    <a:lnTo>
                      <a:pt x="18" y="229"/>
                    </a:lnTo>
                    <a:lnTo>
                      <a:pt x="23" y="224"/>
                    </a:lnTo>
                    <a:lnTo>
                      <a:pt x="26" y="224"/>
                    </a:lnTo>
                    <a:lnTo>
                      <a:pt x="29" y="222"/>
                    </a:lnTo>
                    <a:lnTo>
                      <a:pt x="31" y="224"/>
                    </a:lnTo>
                    <a:lnTo>
                      <a:pt x="31" y="227"/>
                    </a:lnTo>
                    <a:lnTo>
                      <a:pt x="36" y="227"/>
                    </a:lnTo>
                    <a:lnTo>
                      <a:pt x="38" y="224"/>
                    </a:lnTo>
                    <a:lnTo>
                      <a:pt x="38" y="219"/>
                    </a:lnTo>
                    <a:lnTo>
                      <a:pt x="41" y="219"/>
                    </a:lnTo>
                    <a:lnTo>
                      <a:pt x="44" y="219"/>
                    </a:lnTo>
                    <a:lnTo>
                      <a:pt x="49" y="216"/>
                    </a:lnTo>
                    <a:lnTo>
                      <a:pt x="58" y="214"/>
                    </a:lnTo>
                    <a:lnTo>
                      <a:pt x="58" y="216"/>
                    </a:lnTo>
                    <a:lnTo>
                      <a:pt x="54" y="221"/>
                    </a:lnTo>
                    <a:lnTo>
                      <a:pt x="56" y="222"/>
                    </a:lnTo>
                    <a:lnTo>
                      <a:pt x="58" y="226"/>
                    </a:lnTo>
                    <a:lnTo>
                      <a:pt x="63" y="229"/>
                    </a:lnTo>
                    <a:lnTo>
                      <a:pt x="68" y="226"/>
                    </a:lnTo>
                    <a:lnTo>
                      <a:pt x="73" y="221"/>
                    </a:lnTo>
                    <a:lnTo>
                      <a:pt x="83" y="212"/>
                    </a:lnTo>
                    <a:lnTo>
                      <a:pt x="84" y="209"/>
                    </a:lnTo>
                    <a:lnTo>
                      <a:pt x="88" y="207"/>
                    </a:lnTo>
                    <a:lnTo>
                      <a:pt x="91" y="206"/>
                    </a:lnTo>
                    <a:lnTo>
                      <a:pt x="96" y="201"/>
                    </a:lnTo>
                    <a:lnTo>
                      <a:pt x="96" y="196"/>
                    </a:lnTo>
                    <a:lnTo>
                      <a:pt x="98" y="191"/>
                    </a:lnTo>
                    <a:lnTo>
                      <a:pt x="98" y="177"/>
                    </a:lnTo>
                    <a:lnTo>
                      <a:pt x="96" y="176"/>
                    </a:lnTo>
                    <a:lnTo>
                      <a:pt x="96" y="171"/>
                    </a:lnTo>
                    <a:lnTo>
                      <a:pt x="98" y="166"/>
                    </a:lnTo>
                    <a:lnTo>
                      <a:pt x="106" y="159"/>
                    </a:lnTo>
                    <a:lnTo>
                      <a:pt x="106" y="154"/>
                    </a:lnTo>
                    <a:lnTo>
                      <a:pt x="111" y="149"/>
                    </a:lnTo>
                    <a:lnTo>
                      <a:pt x="116" y="146"/>
                    </a:lnTo>
                    <a:lnTo>
                      <a:pt x="119" y="146"/>
                    </a:lnTo>
                    <a:lnTo>
                      <a:pt x="122" y="142"/>
                    </a:lnTo>
                    <a:lnTo>
                      <a:pt x="127" y="142"/>
                    </a:lnTo>
                    <a:lnTo>
                      <a:pt x="136" y="131"/>
                    </a:lnTo>
                    <a:lnTo>
                      <a:pt x="136" y="123"/>
                    </a:lnTo>
                    <a:lnTo>
                      <a:pt x="137" y="116"/>
                    </a:lnTo>
                    <a:lnTo>
                      <a:pt x="141" y="114"/>
                    </a:lnTo>
                    <a:lnTo>
                      <a:pt x="142" y="108"/>
                    </a:lnTo>
                    <a:lnTo>
                      <a:pt x="141" y="108"/>
                    </a:lnTo>
                    <a:lnTo>
                      <a:pt x="142" y="101"/>
                    </a:lnTo>
                    <a:lnTo>
                      <a:pt x="142" y="98"/>
                    </a:lnTo>
                    <a:lnTo>
                      <a:pt x="142" y="91"/>
                    </a:lnTo>
                    <a:lnTo>
                      <a:pt x="146" y="88"/>
                    </a:lnTo>
                    <a:lnTo>
                      <a:pt x="146" y="83"/>
                    </a:lnTo>
                    <a:lnTo>
                      <a:pt x="147" y="78"/>
                    </a:lnTo>
                    <a:lnTo>
                      <a:pt x="146" y="69"/>
                    </a:lnTo>
                    <a:lnTo>
                      <a:pt x="156" y="58"/>
                    </a:lnTo>
                    <a:lnTo>
                      <a:pt x="157" y="54"/>
                    </a:lnTo>
                    <a:lnTo>
                      <a:pt x="162" y="51"/>
                    </a:lnTo>
                    <a:lnTo>
                      <a:pt x="162" y="43"/>
                    </a:lnTo>
                    <a:lnTo>
                      <a:pt x="159" y="38"/>
                    </a:lnTo>
                    <a:lnTo>
                      <a:pt x="159" y="33"/>
                    </a:lnTo>
                    <a:lnTo>
                      <a:pt x="161" y="31"/>
                    </a:lnTo>
                    <a:lnTo>
                      <a:pt x="162" y="28"/>
                    </a:lnTo>
                    <a:lnTo>
                      <a:pt x="159" y="25"/>
                    </a:lnTo>
                    <a:lnTo>
                      <a:pt x="159" y="21"/>
                    </a:lnTo>
                    <a:lnTo>
                      <a:pt x="162" y="21"/>
                    </a:lnTo>
                    <a:lnTo>
                      <a:pt x="164" y="20"/>
                    </a:lnTo>
                    <a:lnTo>
                      <a:pt x="164" y="18"/>
                    </a:lnTo>
                    <a:lnTo>
                      <a:pt x="166" y="15"/>
                    </a:lnTo>
                    <a:lnTo>
                      <a:pt x="167" y="11"/>
                    </a:lnTo>
                    <a:lnTo>
                      <a:pt x="169" y="10"/>
                    </a:lnTo>
                    <a:lnTo>
                      <a:pt x="171" y="10"/>
                    </a:lnTo>
                    <a:lnTo>
                      <a:pt x="176" y="8"/>
                    </a:lnTo>
                    <a:lnTo>
                      <a:pt x="179" y="8"/>
                    </a:lnTo>
                    <a:lnTo>
                      <a:pt x="181" y="6"/>
                    </a:lnTo>
                    <a:lnTo>
                      <a:pt x="182" y="6"/>
                    </a:lnTo>
                    <a:lnTo>
                      <a:pt x="186" y="8"/>
                    </a:lnTo>
                    <a:lnTo>
                      <a:pt x="189" y="8"/>
                    </a:lnTo>
                    <a:lnTo>
                      <a:pt x="196" y="15"/>
                    </a:lnTo>
                    <a:lnTo>
                      <a:pt x="199" y="15"/>
                    </a:lnTo>
                    <a:lnTo>
                      <a:pt x="206" y="20"/>
                    </a:lnTo>
                    <a:lnTo>
                      <a:pt x="207" y="21"/>
                    </a:lnTo>
                    <a:lnTo>
                      <a:pt x="212" y="21"/>
                    </a:lnTo>
                    <a:lnTo>
                      <a:pt x="217" y="23"/>
                    </a:lnTo>
                    <a:lnTo>
                      <a:pt x="224" y="25"/>
                    </a:lnTo>
                    <a:lnTo>
                      <a:pt x="227" y="25"/>
                    </a:lnTo>
                    <a:lnTo>
                      <a:pt x="230" y="23"/>
                    </a:lnTo>
                    <a:lnTo>
                      <a:pt x="234" y="23"/>
                    </a:lnTo>
                    <a:lnTo>
                      <a:pt x="237" y="25"/>
                    </a:lnTo>
                    <a:lnTo>
                      <a:pt x="244" y="26"/>
                    </a:lnTo>
                    <a:lnTo>
                      <a:pt x="245" y="26"/>
                    </a:lnTo>
                    <a:lnTo>
                      <a:pt x="250" y="26"/>
                    </a:lnTo>
                    <a:lnTo>
                      <a:pt x="252" y="25"/>
                    </a:lnTo>
                    <a:lnTo>
                      <a:pt x="249" y="23"/>
                    </a:lnTo>
                    <a:lnTo>
                      <a:pt x="249" y="20"/>
                    </a:lnTo>
                    <a:lnTo>
                      <a:pt x="252" y="16"/>
                    </a:lnTo>
                    <a:lnTo>
                      <a:pt x="257" y="13"/>
                    </a:lnTo>
                    <a:lnTo>
                      <a:pt x="260" y="13"/>
                    </a:lnTo>
                    <a:lnTo>
                      <a:pt x="265" y="13"/>
                    </a:lnTo>
                    <a:lnTo>
                      <a:pt x="269" y="16"/>
                    </a:lnTo>
                    <a:lnTo>
                      <a:pt x="272" y="15"/>
                    </a:lnTo>
                    <a:lnTo>
                      <a:pt x="282" y="13"/>
                    </a:lnTo>
                    <a:lnTo>
                      <a:pt x="284" y="11"/>
                    </a:lnTo>
                    <a:lnTo>
                      <a:pt x="287" y="10"/>
                    </a:lnTo>
                    <a:lnTo>
                      <a:pt x="297" y="6"/>
                    </a:lnTo>
                    <a:lnTo>
                      <a:pt x="300" y="6"/>
                    </a:lnTo>
                    <a:lnTo>
                      <a:pt x="302" y="8"/>
                    </a:lnTo>
                    <a:lnTo>
                      <a:pt x="304" y="8"/>
                    </a:lnTo>
                    <a:lnTo>
                      <a:pt x="304" y="11"/>
                    </a:lnTo>
                    <a:lnTo>
                      <a:pt x="307" y="11"/>
                    </a:lnTo>
                    <a:lnTo>
                      <a:pt x="308" y="10"/>
                    </a:lnTo>
                    <a:lnTo>
                      <a:pt x="315" y="10"/>
                    </a:lnTo>
                    <a:lnTo>
                      <a:pt x="318" y="8"/>
                    </a:lnTo>
                    <a:lnTo>
                      <a:pt x="322" y="8"/>
                    </a:lnTo>
                    <a:lnTo>
                      <a:pt x="325" y="5"/>
                    </a:lnTo>
                    <a:lnTo>
                      <a:pt x="323" y="3"/>
                    </a:lnTo>
                    <a:lnTo>
                      <a:pt x="323" y="1"/>
                    </a:lnTo>
                    <a:lnTo>
                      <a:pt x="327" y="0"/>
                    </a:lnTo>
                    <a:lnTo>
                      <a:pt x="330" y="3"/>
                    </a:lnTo>
                    <a:lnTo>
                      <a:pt x="335" y="3"/>
                    </a:lnTo>
                    <a:lnTo>
                      <a:pt x="337" y="3"/>
                    </a:lnTo>
                    <a:lnTo>
                      <a:pt x="340" y="5"/>
                    </a:lnTo>
                    <a:lnTo>
                      <a:pt x="343" y="5"/>
                    </a:lnTo>
                    <a:lnTo>
                      <a:pt x="347" y="6"/>
                    </a:lnTo>
                    <a:lnTo>
                      <a:pt x="357" y="6"/>
                    </a:lnTo>
                    <a:lnTo>
                      <a:pt x="357" y="8"/>
                    </a:lnTo>
                    <a:lnTo>
                      <a:pt x="365" y="5"/>
                    </a:lnTo>
                    <a:lnTo>
                      <a:pt x="370" y="5"/>
                    </a:lnTo>
                    <a:lnTo>
                      <a:pt x="375" y="8"/>
                    </a:lnTo>
                    <a:lnTo>
                      <a:pt x="377" y="8"/>
                    </a:lnTo>
                    <a:lnTo>
                      <a:pt x="377" y="11"/>
                    </a:lnTo>
                    <a:lnTo>
                      <a:pt x="380" y="15"/>
                    </a:lnTo>
                    <a:lnTo>
                      <a:pt x="383" y="15"/>
                    </a:lnTo>
                    <a:lnTo>
                      <a:pt x="385" y="18"/>
                    </a:lnTo>
                    <a:lnTo>
                      <a:pt x="390" y="21"/>
                    </a:lnTo>
                    <a:lnTo>
                      <a:pt x="395" y="23"/>
                    </a:lnTo>
                    <a:lnTo>
                      <a:pt x="398" y="23"/>
                    </a:lnTo>
                    <a:lnTo>
                      <a:pt x="400" y="20"/>
                    </a:lnTo>
                    <a:lnTo>
                      <a:pt x="403" y="18"/>
                    </a:lnTo>
                    <a:lnTo>
                      <a:pt x="408" y="18"/>
                    </a:lnTo>
                    <a:lnTo>
                      <a:pt x="411" y="18"/>
                    </a:lnTo>
                    <a:lnTo>
                      <a:pt x="411" y="20"/>
                    </a:lnTo>
                    <a:lnTo>
                      <a:pt x="415" y="20"/>
                    </a:lnTo>
                    <a:lnTo>
                      <a:pt x="420" y="18"/>
                    </a:lnTo>
                    <a:lnTo>
                      <a:pt x="421" y="16"/>
                    </a:lnTo>
                    <a:lnTo>
                      <a:pt x="425" y="13"/>
                    </a:lnTo>
                    <a:lnTo>
                      <a:pt x="430" y="13"/>
                    </a:lnTo>
                    <a:lnTo>
                      <a:pt x="431" y="15"/>
                    </a:lnTo>
                    <a:lnTo>
                      <a:pt x="435" y="20"/>
                    </a:lnTo>
                    <a:lnTo>
                      <a:pt x="436" y="23"/>
                    </a:lnTo>
                    <a:lnTo>
                      <a:pt x="438" y="25"/>
                    </a:lnTo>
                    <a:lnTo>
                      <a:pt x="445" y="26"/>
                    </a:lnTo>
                    <a:lnTo>
                      <a:pt x="448" y="28"/>
                    </a:lnTo>
                    <a:lnTo>
                      <a:pt x="450" y="33"/>
                    </a:lnTo>
                    <a:lnTo>
                      <a:pt x="451" y="34"/>
                    </a:lnTo>
                    <a:lnTo>
                      <a:pt x="451" y="38"/>
                    </a:lnTo>
                    <a:lnTo>
                      <a:pt x="453" y="39"/>
                    </a:lnTo>
                    <a:lnTo>
                      <a:pt x="453" y="39"/>
                    </a:lnTo>
                    <a:lnTo>
                      <a:pt x="460" y="39"/>
                    </a:lnTo>
                    <a:lnTo>
                      <a:pt x="461" y="41"/>
                    </a:lnTo>
                    <a:lnTo>
                      <a:pt x="460" y="44"/>
                    </a:lnTo>
                    <a:lnTo>
                      <a:pt x="458" y="48"/>
                    </a:lnTo>
                    <a:lnTo>
                      <a:pt x="458" y="53"/>
                    </a:lnTo>
                    <a:lnTo>
                      <a:pt x="456" y="61"/>
                    </a:lnTo>
                    <a:lnTo>
                      <a:pt x="456" y="66"/>
                    </a:lnTo>
                    <a:lnTo>
                      <a:pt x="458" y="68"/>
                    </a:lnTo>
                    <a:lnTo>
                      <a:pt x="461" y="71"/>
                    </a:lnTo>
                    <a:lnTo>
                      <a:pt x="463" y="74"/>
                    </a:lnTo>
                    <a:lnTo>
                      <a:pt x="461" y="78"/>
                    </a:lnTo>
                    <a:lnTo>
                      <a:pt x="450" y="93"/>
                    </a:lnTo>
                    <a:lnTo>
                      <a:pt x="441" y="99"/>
                    </a:lnTo>
                    <a:lnTo>
                      <a:pt x="440" y="103"/>
                    </a:lnTo>
                    <a:lnTo>
                      <a:pt x="430" y="119"/>
                    </a:lnTo>
                    <a:lnTo>
                      <a:pt x="428" y="121"/>
                    </a:lnTo>
                    <a:lnTo>
                      <a:pt x="428" y="128"/>
                    </a:lnTo>
                    <a:lnTo>
                      <a:pt x="428" y="136"/>
                    </a:lnTo>
                    <a:lnTo>
                      <a:pt x="425" y="142"/>
                    </a:lnTo>
                    <a:lnTo>
                      <a:pt x="425" y="147"/>
                    </a:lnTo>
                    <a:lnTo>
                      <a:pt x="418" y="154"/>
                    </a:lnTo>
                    <a:lnTo>
                      <a:pt x="415" y="157"/>
                    </a:lnTo>
                    <a:lnTo>
                      <a:pt x="411" y="171"/>
                    </a:lnTo>
                    <a:lnTo>
                      <a:pt x="410" y="177"/>
                    </a:lnTo>
                    <a:lnTo>
                      <a:pt x="413" y="182"/>
                    </a:lnTo>
                    <a:lnTo>
                      <a:pt x="413" y="187"/>
                    </a:lnTo>
                    <a:lnTo>
                      <a:pt x="413" y="192"/>
                    </a:lnTo>
                    <a:lnTo>
                      <a:pt x="421" y="237"/>
                    </a:lnTo>
                    <a:lnTo>
                      <a:pt x="426" y="262"/>
                    </a:lnTo>
                    <a:lnTo>
                      <a:pt x="443" y="284"/>
                    </a:lnTo>
                    <a:lnTo>
                      <a:pt x="450" y="302"/>
                    </a:lnTo>
                    <a:lnTo>
                      <a:pt x="446" y="300"/>
                    </a:lnTo>
                    <a:lnTo>
                      <a:pt x="407" y="309"/>
                    </a:lnTo>
                    <a:lnTo>
                      <a:pt x="397" y="325"/>
                    </a:lnTo>
                    <a:lnTo>
                      <a:pt x="398" y="330"/>
                    </a:lnTo>
                    <a:lnTo>
                      <a:pt x="402" y="332"/>
                    </a:lnTo>
                    <a:lnTo>
                      <a:pt x="403" y="333"/>
                    </a:lnTo>
                    <a:lnTo>
                      <a:pt x="403" y="337"/>
                    </a:lnTo>
                    <a:lnTo>
                      <a:pt x="402" y="337"/>
                    </a:lnTo>
                    <a:lnTo>
                      <a:pt x="402" y="340"/>
                    </a:lnTo>
                    <a:lnTo>
                      <a:pt x="402" y="343"/>
                    </a:lnTo>
                    <a:lnTo>
                      <a:pt x="402" y="347"/>
                    </a:lnTo>
                    <a:lnTo>
                      <a:pt x="402" y="352"/>
                    </a:lnTo>
                    <a:lnTo>
                      <a:pt x="400" y="352"/>
                    </a:lnTo>
                    <a:lnTo>
                      <a:pt x="400" y="353"/>
                    </a:lnTo>
                    <a:lnTo>
                      <a:pt x="398" y="357"/>
                    </a:lnTo>
                    <a:lnTo>
                      <a:pt x="393" y="360"/>
                    </a:lnTo>
                    <a:lnTo>
                      <a:pt x="393" y="363"/>
                    </a:lnTo>
                    <a:lnTo>
                      <a:pt x="393" y="375"/>
                    </a:lnTo>
                    <a:lnTo>
                      <a:pt x="395" y="380"/>
                    </a:lnTo>
                    <a:lnTo>
                      <a:pt x="397" y="383"/>
                    </a:lnTo>
                    <a:lnTo>
                      <a:pt x="403" y="390"/>
                    </a:lnTo>
                    <a:lnTo>
                      <a:pt x="405" y="393"/>
                    </a:lnTo>
                    <a:lnTo>
                      <a:pt x="408" y="395"/>
                    </a:lnTo>
                    <a:lnTo>
                      <a:pt x="418" y="395"/>
                    </a:lnTo>
                    <a:lnTo>
                      <a:pt x="418" y="395"/>
                    </a:lnTo>
                    <a:lnTo>
                      <a:pt x="416" y="393"/>
                    </a:lnTo>
                    <a:lnTo>
                      <a:pt x="416" y="390"/>
                    </a:lnTo>
                    <a:lnTo>
                      <a:pt x="421" y="390"/>
                    </a:lnTo>
                    <a:lnTo>
                      <a:pt x="425" y="390"/>
                    </a:lnTo>
                    <a:lnTo>
                      <a:pt x="426" y="413"/>
                    </a:lnTo>
                    <a:lnTo>
                      <a:pt x="425" y="417"/>
                    </a:lnTo>
                    <a:lnTo>
                      <a:pt x="421" y="415"/>
                    </a:lnTo>
                    <a:lnTo>
                      <a:pt x="421" y="413"/>
                    </a:lnTo>
                    <a:lnTo>
                      <a:pt x="418" y="413"/>
                    </a:lnTo>
                    <a:lnTo>
                      <a:pt x="415" y="415"/>
                    </a:lnTo>
                    <a:lnTo>
                      <a:pt x="411" y="417"/>
                    </a:lnTo>
                    <a:lnTo>
                      <a:pt x="408" y="417"/>
                    </a:lnTo>
                    <a:lnTo>
                      <a:pt x="403" y="412"/>
                    </a:lnTo>
                    <a:lnTo>
                      <a:pt x="398" y="407"/>
                    </a:lnTo>
                    <a:lnTo>
                      <a:pt x="393" y="403"/>
                    </a:lnTo>
                    <a:lnTo>
                      <a:pt x="388" y="397"/>
                    </a:lnTo>
                    <a:lnTo>
                      <a:pt x="383" y="393"/>
                    </a:lnTo>
                    <a:lnTo>
                      <a:pt x="375" y="392"/>
                    </a:lnTo>
                    <a:lnTo>
                      <a:pt x="368" y="388"/>
                    </a:lnTo>
                    <a:lnTo>
                      <a:pt x="368" y="385"/>
                    </a:lnTo>
                    <a:lnTo>
                      <a:pt x="365" y="382"/>
                    </a:lnTo>
                    <a:lnTo>
                      <a:pt x="365" y="375"/>
                    </a:lnTo>
                    <a:lnTo>
                      <a:pt x="363" y="375"/>
                    </a:lnTo>
                    <a:lnTo>
                      <a:pt x="360" y="377"/>
                    </a:lnTo>
                    <a:lnTo>
                      <a:pt x="357" y="377"/>
                    </a:lnTo>
                    <a:lnTo>
                      <a:pt x="355" y="382"/>
                    </a:lnTo>
                    <a:lnTo>
                      <a:pt x="355" y="385"/>
                    </a:lnTo>
                    <a:lnTo>
                      <a:pt x="347" y="387"/>
                    </a:lnTo>
                    <a:lnTo>
                      <a:pt x="343" y="387"/>
                    </a:lnTo>
                    <a:lnTo>
                      <a:pt x="343" y="385"/>
                    </a:lnTo>
                    <a:lnTo>
                      <a:pt x="337" y="385"/>
                    </a:lnTo>
                    <a:lnTo>
                      <a:pt x="333" y="383"/>
                    </a:lnTo>
                    <a:lnTo>
                      <a:pt x="327" y="380"/>
                    </a:lnTo>
                    <a:lnTo>
                      <a:pt x="325" y="380"/>
                    </a:lnTo>
                    <a:lnTo>
                      <a:pt x="320" y="378"/>
                    </a:lnTo>
                    <a:lnTo>
                      <a:pt x="318" y="378"/>
                    </a:lnTo>
                    <a:lnTo>
                      <a:pt x="318" y="377"/>
                    </a:lnTo>
                    <a:lnTo>
                      <a:pt x="318" y="373"/>
                    </a:lnTo>
                    <a:lnTo>
                      <a:pt x="317" y="372"/>
                    </a:lnTo>
                    <a:lnTo>
                      <a:pt x="317" y="367"/>
                    </a:lnTo>
                    <a:lnTo>
                      <a:pt x="315" y="367"/>
                    </a:lnTo>
                    <a:lnTo>
                      <a:pt x="308" y="368"/>
                    </a:lnTo>
                    <a:lnTo>
                      <a:pt x="307" y="370"/>
                    </a:lnTo>
                    <a:lnTo>
                      <a:pt x="304" y="370"/>
                    </a:lnTo>
                    <a:lnTo>
                      <a:pt x="300" y="372"/>
                    </a:lnTo>
                    <a:lnTo>
                      <a:pt x="297" y="373"/>
                    </a:lnTo>
                    <a:lnTo>
                      <a:pt x="295" y="373"/>
                    </a:lnTo>
                    <a:lnTo>
                      <a:pt x="295" y="372"/>
                    </a:lnTo>
                    <a:lnTo>
                      <a:pt x="295" y="367"/>
                    </a:lnTo>
                    <a:lnTo>
                      <a:pt x="294" y="367"/>
                    </a:lnTo>
                    <a:lnTo>
                      <a:pt x="290" y="365"/>
                    </a:lnTo>
                    <a:lnTo>
                      <a:pt x="287" y="365"/>
                    </a:lnTo>
                    <a:lnTo>
                      <a:pt x="285" y="363"/>
                    </a:lnTo>
                    <a:lnTo>
                      <a:pt x="285" y="363"/>
                    </a:lnTo>
                    <a:lnTo>
                      <a:pt x="280" y="363"/>
                    </a:lnTo>
                    <a:lnTo>
                      <a:pt x="277" y="365"/>
                    </a:lnTo>
                    <a:lnTo>
                      <a:pt x="272" y="367"/>
                    </a:lnTo>
                    <a:lnTo>
                      <a:pt x="270" y="368"/>
                    </a:lnTo>
                    <a:lnTo>
                      <a:pt x="267" y="368"/>
                    </a:lnTo>
                    <a:lnTo>
                      <a:pt x="265" y="368"/>
                    </a:lnTo>
                    <a:lnTo>
                      <a:pt x="259" y="368"/>
                    </a:lnTo>
                    <a:lnTo>
                      <a:pt x="257" y="367"/>
                    </a:lnTo>
                    <a:lnTo>
                      <a:pt x="254" y="365"/>
                    </a:lnTo>
                    <a:lnTo>
                      <a:pt x="250" y="365"/>
                    </a:lnTo>
                    <a:lnTo>
                      <a:pt x="249" y="365"/>
                    </a:lnTo>
                    <a:lnTo>
                      <a:pt x="247" y="367"/>
                    </a:lnTo>
                    <a:lnTo>
                      <a:pt x="245" y="368"/>
                    </a:lnTo>
                    <a:lnTo>
                      <a:pt x="244" y="368"/>
                    </a:lnTo>
                    <a:lnTo>
                      <a:pt x="242" y="367"/>
                    </a:lnTo>
                    <a:lnTo>
                      <a:pt x="242" y="362"/>
                    </a:lnTo>
                    <a:lnTo>
                      <a:pt x="244" y="360"/>
                    </a:lnTo>
                    <a:lnTo>
                      <a:pt x="244" y="360"/>
                    </a:lnTo>
                    <a:lnTo>
                      <a:pt x="245" y="357"/>
                    </a:lnTo>
                    <a:lnTo>
                      <a:pt x="242" y="353"/>
                    </a:lnTo>
                    <a:lnTo>
                      <a:pt x="242" y="350"/>
                    </a:lnTo>
                    <a:lnTo>
                      <a:pt x="242" y="348"/>
                    </a:lnTo>
                    <a:lnTo>
                      <a:pt x="242" y="347"/>
                    </a:lnTo>
                    <a:lnTo>
                      <a:pt x="240" y="343"/>
                    </a:lnTo>
                    <a:lnTo>
                      <a:pt x="240" y="340"/>
                    </a:lnTo>
                    <a:lnTo>
                      <a:pt x="240" y="338"/>
                    </a:lnTo>
                    <a:lnTo>
                      <a:pt x="240" y="335"/>
                    </a:lnTo>
                    <a:lnTo>
                      <a:pt x="239" y="335"/>
                    </a:lnTo>
                    <a:lnTo>
                      <a:pt x="237" y="332"/>
                    </a:lnTo>
                    <a:lnTo>
                      <a:pt x="235" y="332"/>
                    </a:lnTo>
                    <a:lnTo>
                      <a:pt x="235" y="328"/>
                    </a:lnTo>
                    <a:lnTo>
                      <a:pt x="234" y="327"/>
                    </a:lnTo>
                    <a:lnTo>
                      <a:pt x="234" y="324"/>
                    </a:lnTo>
                    <a:lnTo>
                      <a:pt x="232" y="322"/>
                    </a:lnTo>
                    <a:lnTo>
                      <a:pt x="234" y="319"/>
                    </a:lnTo>
                    <a:lnTo>
                      <a:pt x="234" y="310"/>
                    </a:lnTo>
                    <a:lnTo>
                      <a:pt x="232" y="307"/>
                    </a:lnTo>
                    <a:lnTo>
                      <a:pt x="232" y="305"/>
                    </a:lnTo>
                    <a:lnTo>
                      <a:pt x="234" y="304"/>
                    </a:lnTo>
                    <a:lnTo>
                      <a:pt x="234" y="300"/>
                    </a:lnTo>
                    <a:lnTo>
                      <a:pt x="230" y="297"/>
                    </a:lnTo>
                    <a:lnTo>
                      <a:pt x="232" y="294"/>
                    </a:lnTo>
                    <a:lnTo>
                      <a:pt x="234" y="290"/>
                    </a:lnTo>
                    <a:lnTo>
                      <a:pt x="234" y="287"/>
                    </a:lnTo>
                    <a:lnTo>
                      <a:pt x="234" y="284"/>
                    </a:lnTo>
                    <a:lnTo>
                      <a:pt x="234" y="280"/>
                    </a:lnTo>
                    <a:lnTo>
                      <a:pt x="206" y="279"/>
                    </a:lnTo>
                    <a:lnTo>
                      <a:pt x="206" y="277"/>
                    </a:lnTo>
                    <a:lnTo>
                      <a:pt x="206" y="275"/>
                    </a:lnTo>
                    <a:lnTo>
                      <a:pt x="207" y="272"/>
                    </a:lnTo>
                    <a:lnTo>
                      <a:pt x="199" y="272"/>
                    </a:lnTo>
                    <a:lnTo>
                      <a:pt x="199" y="274"/>
                    </a:lnTo>
                    <a:lnTo>
                      <a:pt x="176" y="274"/>
                    </a:lnTo>
                    <a:lnTo>
                      <a:pt x="174" y="280"/>
                    </a:lnTo>
                    <a:lnTo>
                      <a:pt x="172" y="284"/>
                    </a:lnTo>
                    <a:lnTo>
                      <a:pt x="171" y="285"/>
                    </a:lnTo>
                    <a:lnTo>
                      <a:pt x="172" y="289"/>
                    </a:lnTo>
                    <a:lnTo>
                      <a:pt x="172" y="295"/>
                    </a:lnTo>
                    <a:lnTo>
                      <a:pt x="154" y="295"/>
                    </a:lnTo>
                    <a:lnTo>
                      <a:pt x="151" y="297"/>
                    </a:lnTo>
                    <a:lnTo>
                      <a:pt x="142" y="297"/>
                    </a:lnTo>
                    <a:lnTo>
                      <a:pt x="139" y="297"/>
                    </a:lnTo>
                    <a:lnTo>
                      <a:pt x="134" y="297"/>
                    </a:lnTo>
                    <a:lnTo>
                      <a:pt x="129" y="297"/>
                    </a:lnTo>
                    <a:lnTo>
                      <a:pt x="126" y="295"/>
                    </a:lnTo>
                    <a:lnTo>
                      <a:pt x="124" y="289"/>
                    </a:lnTo>
                    <a:lnTo>
                      <a:pt x="121" y="284"/>
                    </a:lnTo>
                    <a:lnTo>
                      <a:pt x="119" y="282"/>
                    </a:lnTo>
                    <a:lnTo>
                      <a:pt x="117" y="280"/>
                    </a:lnTo>
                    <a:lnTo>
                      <a:pt x="117" y="277"/>
                    </a:lnTo>
                    <a:lnTo>
                      <a:pt x="116" y="275"/>
                    </a:lnTo>
                    <a:lnTo>
                      <a:pt x="114" y="270"/>
                    </a:lnTo>
                    <a:lnTo>
                      <a:pt x="112" y="267"/>
                    </a:lnTo>
                    <a:lnTo>
                      <a:pt x="112" y="264"/>
                    </a:lnTo>
                    <a:lnTo>
                      <a:pt x="112" y="260"/>
                    </a:lnTo>
                    <a:lnTo>
                      <a:pt x="112" y="259"/>
                    </a:lnTo>
                    <a:lnTo>
                      <a:pt x="111" y="255"/>
                    </a:lnTo>
                    <a:lnTo>
                      <a:pt x="109" y="254"/>
                    </a:lnTo>
                    <a:lnTo>
                      <a:pt x="111" y="252"/>
                    </a:lnTo>
                    <a:lnTo>
                      <a:pt x="111" y="249"/>
                    </a:lnTo>
                    <a:lnTo>
                      <a:pt x="86" y="249"/>
                    </a:lnTo>
                    <a:lnTo>
                      <a:pt x="68" y="249"/>
                    </a:lnTo>
                    <a:lnTo>
                      <a:pt x="59" y="250"/>
                    </a:lnTo>
                    <a:lnTo>
                      <a:pt x="53" y="249"/>
                    </a:lnTo>
                    <a:lnTo>
                      <a:pt x="48" y="249"/>
                    </a:lnTo>
                    <a:lnTo>
                      <a:pt x="41" y="249"/>
                    </a:lnTo>
                    <a:lnTo>
                      <a:pt x="36" y="250"/>
                    </a:lnTo>
                    <a:lnTo>
                      <a:pt x="31" y="250"/>
                    </a:lnTo>
                    <a:lnTo>
                      <a:pt x="28" y="249"/>
                    </a:lnTo>
                    <a:lnTo>
                      <a:pt x="24" y="249"/>
                    </a:lnTo>
                    <a:lnTo>
                      <a:pt x="19" y="250"/>
                    </a:lnTo>
                    <a:lnTo>
                      <a:pt x="16" y="250"/>
                    </a:lnTo>
                    <a:lnTo>
                      <a:pt x="14" y="252"/>
                    </a:lnTo>
                    <a:lnTo>
                      <a:pt x="13" y="252"/>
                    </a:lnTo>
                    <a:lnTo>
                      <a:pt x="11" y="252"/>
                    </a:lnTo>
                    <a:lnTo>
                      <a:pt x="11" y="252"/>
                    </a:lnTo>
                    <a:lnTo>
                      <a:pt x="11" y="252"/>
                    </a:lnTo>
                    <a:lnTo>
                      <a:pt x="11" y="252"/>
                    </a:lnTo>
                    <a:lnTo>
                      <a:pt x="8" y="250"/>
                    </a:lnTo>
                    <a:lnTo>
                      <a:pt x="1" y="250"/>
                    </a:lnTo>
                    <a:lnTo>
                      <a:pt x="0" y="24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0" name="Freeform 132">
                <a:extLst>
                  <a:ext uri="{FF2B5EF4-FFF2-40B4-BE49-F238E27FC236}">
                    <a16:creationId xmlns:a16="http://schemas.microsoft.com/office/drawing/2014/main" xmlns="" id="{A3A04430-FDEC-47C6-824D-5415874F64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7762" y="3377624"/>
                <a:ext cx="41739" cy="9130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3" y="3"/>
                  </a:cxn>
                  <a:cxn ang="0">
                    <a:pos x="16" y="5"/>
                  </a:cxn>
                  <a:cxn ang="0">
                    <a:pos x="21" y="5"/>
                  </a:cxn>
                  <a:cxn ang="0">
                    <a:pos x="25" y="7"/>
                  </a:cxn>
                  <a:cxn ang="0">
                    <a:pos x="28" y="8"/>
                  </a:cxn>
                  <a:cxn ang="0">
                    <a:pos x="38" y="20"/>
                  </a:cxn>
                  <a:cxn ang="0">
                    <a:pos x="40" y="65"/>
                  </a:cxn>
                  <a:cxn ang="0">
                    <a:pos x="43" y="88"/>
                  </a:cxn>
                  <a:cxn ang="0">
                    <a:pos x="53" y="95"/>
                  </a:cxn>
                  <a:cxn ang="0">
                    <a:pos x="58" y="98"/>
                  </a:cxn>
                  <a:cxn ang="0">
                    <a:pos x="68" y="110"/>
                  </a:cxn>
                  <a:cxn ang="0">
                    <a:pos x="75" y="121"/>
                  </a:cxn>
                  <a:cxn ang="0">
                    <a:pos x="76" y="126"/>
                  </a:cxn>
                  <a:cxn ang="0">
                    <a:pos x="73" y="130"/>
                  </a:cxn>
                  <a:cxn ang="0">
                    <a:pos x="70" y="131"/>
                  </a:cxn>
                  <a:cxn ang="0">
                    <a:pos x="70" y="135"/>
                  </a:cxn>
                  <a:cxn ang="0">
                    <a:pos x="73" y="146"/>
                  </a:cxn>
                  <a:cxn ang="0">
                    <a:pos x="68" y="151"/>
                  </a:cxn>
                  <a:cxn ang="0">
                    <a:pos x="60" y="160"/>
                  </a:cxn>
                  <a:cxn ang="0">
                    <a:pos x="56" y="166"/>
                  </a:cxn>
                  <a:cxn ang="0">
                    <a:pos x="58" y="176"/>
                  </a:cxn>
                  <a:cxn ang="0">
                    <a:pos x="51" y="175"/>
                  </a:cxn>
                  <a:cxn ang="0">
                    <a:pos x="50" y="168"/>
                  </a:cxn>
                  <a:cxn ang="0">
                    <a:pos x="45" y="165"/>
                  </a:cxn>
                  <a:cxn ang="0">
                    <a:pos x="36" y="156"/>
                  </a:cxn>
                  <a:cxn ang="0">
                    <a:pos x="33" y="148"/>
                  </a:cxn>
                  <a:cxn ang="0">
                    <a:pos x="36" y="140"/>
                  </a:cxn>
                  <a:cxn ang="0">
                    <a:pos x="41" y="130"/>
                  </a:cxn>
                  <a:cxn ang="0">
                    <a:pos x="43" y="118"/>
                  </a:cxn>
                  <a:cxn ang="0">
                    <a:pos x="35" y="115"/>
                  </a:cxn>
                  <a:cxn ang="0">
                    <a:pos x="26" y="116"/>
                  </a:cxn>
                  <a:cxn ang="0">
                    <a:pos x="21" y="116"/>
                  </a:cxn>
                  <a:cxn ang="0">
                    <a:pos x="18" y="113"/>
                  </a:cxn>
                  <a:cxn ang="0">
                    <a:pos x="15" y="108"/>
                  </a:cxn>
                  <a:cxn ang="0">
                    <a:pos x="7" y="106"/>
                  </a:cxn>
                  <a:cxn ang="0">
                    <a:pos x="5" y="101"/>
                  </a:cxn>
                  <a:cxn ang="0">
                    <a:pos x="0" y="95"/>
                  </a:cxn>
                  <a:cxn ang="0">
                    <a:pos x="7" y="90"/>
                  </a:cxn>
                  <a:cxn ang="0">
                    <a:pos x="7" y="85"/>
                  </a:cxn>
                  <a:cxn ang="0">
                    <a:pos x="7" y="80"/>
                  </a:cxn>
                  <a:cxn ang="0">
                    <a:pos x="13" y="75"/>
                  </a:cxn>
                  <a:cxn ang="0">
                    <a:pos x="16" y="70"/>
                  </a:cxn>
                  <a:cxn ang="0">
                    <a:pos x="20" y="68"/>
                  </a:cxn>
                  <a:cxn ang="0">
                    <a:pos x="16" y="65"/>
                  </a:cxn>
                  <a:cxn ang="0">
                    <a:pos x="16" y="62"/>
                  </a:cxn>
                  <a:cxn ang="0">
                    <a:pos x="15" y="55"/>
                  </a:cxn>
                  <a:cxn ang="0">
                    <a:pos x="16" y="50"/>
                  </a:cxn>
                  <a:cxn ang="0">
                    <a:pos x="15" y="43"/>
                  </a:cxn>
                  <a:cxn ang="0">
                    <a:pos x="20" y="33"/>
                  </a:cxn>
                  <a:cxn ang="0">
                    <a:pos x="21" y="32"/>
                  </a:cxn>
                  <a:cxn ang="0">
                    <a:pos x="20" y="23"/>
                  </a:cxn>
                  <a:cxn ang="0">
                    <a:pos x="15" y="18"/>
                  </a:cxn>
                  <a:cxn ang="0">
                    <a:pos x="18" y="12"/>
                  </a:cxn>
                  <a:cxn ang="0">
                    <a:pos x="11" y="8"/>
                  </a:cxn>
                  <a:cxn ang="0">
                    <a:pos x="8" y="5"/>
                  </a:cxn>
                </a:cxnLst>
                <a:rect l="0" t="0" r="r" b="b"/>
                <a:pathLst>
                  <a:path w="76" h="178">
                    <a:moveTo>
                      <a:pt x="8" y="2"/>
                    </a:moveTo>
                    <a:lnTo>
                      <a:pt x="8" y="0"/>
                    </a:lnTo>
                    <a:lnTo>
                      <a:pt x="11" y="0"/>
                    </a:lnTo>
                    <a:lnTo>
                      <a:pt x="13" y="3"/>
                    </a:lnTo>
                    <a:lnTo>
                      <a:pt x="15" y="3"/>
                    </a:lnTo>
                    <a:lnTo>
                      <a:pt x="16" y="5"/>
                    </a:lnTo>
                    <a:lnTo>
                      <a:pt x="18" y="3"/>
                    </a:lnTo>
                    <a:lnTo>
                      <a:pt x="21" y="5"/>
                    </a:lnTo>
                    <a:lnTo>
                      <a:pt x="23" y="5"/>
                    </a:lnTo>
                    <a:lnTo>
                      <a:pt x="25" y="7"/>
                    </a:lnTo>
                    <a:lnTo>
                      <a:pt x="25" y="7"/>
                    </a:lnTo>
                    <a:lnTo>
                      <a:pt x="28" y="8"/>
                    </a:lnTo>
                    <a:lnTo>
                      <a:pt x="31" y="12"/>
                    </a:lnTo>
                    <a:lnTo>
                      <a:pt x="38" y="20"/>
                    </a:lnTo>
                    <a:lnTo>
                      <a:pt x="40" y="28"/>
                    </a:lnTo>
                    <a:lnTo>
                      <a:pt x="40" y="65"/>
                    </a:lnTo>
                    <a:lnTo>
                      <a:pt x="38" y="68"/>
                    </a:lnTo>
                    <a:lnTo>
                      <a:pt x="43" y="88"/>
                    </a:lnTo>
                    <a:lnTo>
                      <a:pt x="50" y="93"/>
                    </a:lnTo>
                    <a:lnTo>
                      <a:pt x="53" y="95"/>
                    </a:lnTo>
                    <a:lnTo>
                      <a:pt x="55" y="98"/>
                    </a:lnTo>
                    <a:lnTo>
                      <a:pt x="58" y="98"/>
                    </a:lnTo>
                    <a:lnTo>
                      <a:pt x="66" y="105"/>
                    </a:lnTo>
                    <a:lnTo>
                      <a:pt x="68" y="110"/>
                    </a:lnTo>
                    <a:lnTo>
                      <a:pt x="73" y="116"/>
                    </a:lnTo>
                    <a:lnTo>
                      <a:pt x="75" y="121"/>
                    </a:lnTo>
                    <a:lnTo>
                      <a:pt x="76" y="125"/>
                    </a:lnTo>
                    <a:lnTo>
                      <a:pt x="76" y="126"/>
                    </a:lnTo>
                    <a:lnTo>
                      <a:pt x="75" y="128"/>
                    </a:lnTo>
                    <a:lnTo>
                      <a:pt x="73" y="130"/>
                    </a:lnTo>
                    <a:lnTo>
                      <a:pt x="70" y="130"/>
                    </a:lnTo>
                    <a:lnTo>
                      <a:pt x="70" y="131"/>
                    </a:lnTo>
                    <a:lnTo>
                      <a:pt x="71" y="133"/>
                    </a:lnTo>
                    <a:lnTo>
                      <a:pt x="70" y="135"/>
                    </a:lnTo>
                    <a:lnTo>
                      <a:pt x="73" y="138"/>
                    </a:lnTo>
                    <a:lnTo>
                      <a:pt x="73" y="146"/>
                    </a:lnTo>
                    <a:lnTo>
                      <a:pt x="71" y="150"/>
                    </a:lnTo>
                    <a:lnTo>
                      <a:pt x="68" y="151"/>
                    </a:lnTo>
                    <a:lnTo>
                      <a:pt x="63" y="153"/>
                    </a:lnTo>
                    <a:lnTo>
                      <a:pt x="60" y="160"/>
                    </a:lnTo>
                    <a:lnTo>
                      <a:pt x="60" y="163"/>
                    </a:lnTo>
                    <a:lnTo>
                      <a:pt x="56" y="166"/>
                    </a:lnTo>
                    <a:lnTo>
                      <a:pt x="58" y="173"/>
                    </a:lnTo>
                    <a:lnTo>
                      <a:pt x="58" y="176"/>
                    </a:lnTo>
                    <a:lnTo>
                      <a:pt x="53" y="178"/>
                    </a:lnTo>
                    <a:lnTo>
                      <a:pt x="51" y="175"/>
                    </a:lnTo>
                    <a:lnTo>
                      <a:pt x="53" y="171"/>
                    </a:lnTo>
                    <a:lnTo>
                      <a:pt x="50" y="168"/>
                    </a:lnTo>
                    <a:lnTo>
                      <a:pt x="48" y="166"/>
                    </a:lnTo>
                    <a:lnTo>
                      <a:pt x="45" y="165"/>
                    </a:lnTo>
                    <a:lnTo>
                      <a:pt x="40" y="160"/>
                    </a:lnTo>
                    <a:lnTo>
                      <a:pt x="36" y="156"/>
                    </a:lnTo>
                    <a:lnTo>
                      <a:pt x="35" y="153"/>
                    </a:lnTo>
                    <a:lnTo>
                      <a:pt x="33" y="148"/>
                    </a:lnTo>
                    <a:lnTo>
                      <a:pt x="33" y="145"/>
                    </a:lnTo>
                    <a:lnTo>
                      <a:pt x="36" y="140"/>
                    </a:lnTo>
                    <a:lnTo>
                      <a:pt x="36" y="135"/>
                    </a:lnTo>
                    <a:lnTo>
                      <a:pt x="41" y="130"/>
                    </a:lnTo>
                    <a:lnTo>
                      <a:pt x="43" y="125"/>
                    </a:lnTo>
                    <a:lnTo>
                      <a:pt x="43" y="118"/>
                    </a:lnTo>
                    <a:lnTo>
                      <a:pt x="40" y="115"/>
                    </a:lnTo>
                    <a:lnTo>
                      <a:pt x="35" y="115"/>
                    </a:lnTo>
                    <a:lnTo>
                      <a:pt x="30" y="115"/>
                    </a:lnTo>
                    <a:lnTo>
                      <a:pt x="26" y="116"/>
                    </a:lnTo>
                    <a:lnTo>
                      <a:pt x="23" y="116"/>
                    </a:lnTo>
                    <a:lnTo>
                      <a:pt x="21" y="116"/>
                    </a:lnTo>
                    <a:lnTo>
                      <a:pt x="18" y="115"/>
                    </a:lnTo>
                    <a:lnTo>
                      <a:pt x="18" y="113"/>
                    </a:lnTo>
                    <a:lnTo>
                      <a:pt x="15" y="110"/>
                    </a:lnTo>
                    <a:lnTo>
                      <a:pt x="15" y="108"/>
                    </a:lnTo>
                    <a:lnTo>
                      <a:pt x="13" y="106"/>
                    </a:lnTo>
                    <a:lnTo>
                      <a:pt x="7" y="106"/>
                    </a:lnTo>
                    <a:lnTo>
                      <a:pt x="7" y="105"/>
                    </a:lnTo>
                    <a:lnTo>
                      <a:pt x="5" y="101"/>
                    </a:lnTo>
                    <a:lnTo>
                      <a:pt x="0" y="97"/>
                    </a:lnTo>
                    <a:lnTo>
                      <a:pt x="0" y="95"/>
                    </a:lnTo>
                    <a:lnTo>
                      <a:pt x="3" y="93"/>
                    </a:lnTo>
                    <a:lnTo>
                      <a:pt x="7" y="90"/>
                    </a:lnTo>
                    <a:lnTo>
                      <a:pt x="7" y="87"/>
                    </a:lnTo>
                    <a:lnTo>
                      <a:pt x="7" y="85"/>
                    </a:lnTo>
                    <a:lnTo>
                      <a:pt x="7" y="83"/>
                    </a:lnTo>
                    <a:lnTo>
                      <a:pt x="7" y="80"/>
                    </a:lnTo>
                    <a:lnTo>
                      <a:pt x="7" y="78"/>
                    </a:lnTo>
                    <a:lnTo>
                      <a:pt x="13" y="75"/>
                    </a:lnTo>
                    <a:lnTo>
                      <a:pt x="16" y="73"/>
                    </a:lnTo>
                    <a:lnTo>
                      <a:pt x="16" y="70"/>
                    </a:lnTo>
                    <a:lnTo>
                      <a:pt x="20" y="70"/>
                    </a:lnTo>
                    <a:lnTo>
                      <a:pt x="20" y="68"/>
                    </a:lnTo>
                    <a:lnTo>
                      <a:pt x="16" y="67"/>
                    </a:lnTo>
                    <a:lnTo>
                      <a:pt x="16" y="65"/>
                    </a:lnTo>
                    <a:lnTo>
                      <a:pt x="15" y="62"/>
                    </a:lnTo>
                    <a:lnTo>
                      <a:pt x="16" y="62"/>
                    </a:lnTo>
                    <a:lnTo>
                      <a:pt x="16" y="58"/>
                    </a:lnTo>
                    <a:lnTo>
                      <a:pt x="15" y="55"/>
                    </a:lnTo>
                    <a:lnTo>
                      <a:pt x="16" y="53"/>
                    </a:lnTo>
                    <a:lnTo>
                      <a:pt x="16" y="50"/>
                    </a:lnTo>
                    <a:lnTo>
                      <a:pt x="16" y="47"/>
                    </a:lnTo>
                    <a:lnTo>
                      <a:pt x="15" y="43"/>
                    </a:lnTo>
                    <a:lnTo>
                      <a:pt x="15" y="38"/>
                    </a:lnTo>
                    <a:lnTo>
                      <a:pt x="20" y="33"/>
                    </a:lnTo>
                    <a:lnTo>
                      <a:pt x="20" y="33"/>
                    </a:lnTo>
                    <a:lnTo>
                      <a:pt x="21" y="32"/>
                    </a:lnTo>
                    <a:lnTo>
                      <a:pt x="21" y="27"/>
                    </a:lnTo>
                    <a:lnTo>
                      <a:pt x="20" y="23"/>
                    </a:lnTo>
                    <a:lnTo>
                      <a:pt x="16" y="20"/>
                    </a:lnTo>
                    <a:lnTo>
                      <a:pt x="15" y="18"/>
                    </a:lnTo>
                    <a:lnTo>
                      <a:pt x="18" y="13"/>
                    </a:lnTo>
                    <a:lnTo>
                      <a:pt x="18" y="12"/>
                    </a:lnTo>
                    <a:lnTo>
                      <a:pt x="15" y="10"/>
                    </a:lnTo>
                    <a:lnTo>
                      <a:pt x="11" y="8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1" name="Freeform 133">
                <a:extLst>
                  <a:ext uri="{FF2B5EF4-FFF2-40B4-BE49-F238E27FC236}">
                    <a16:creationId xmlns:a16="http://schemas.microsoft.com/office/drawing/2014/main" xmlns="" id="{3DF5B7E5-6304-4723-A51F-3A2D44CF6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489" y="3364135"/>
                <a:ext cx="153045" cy="114135"/>
              </a:xfrm>
              <a:custGeom>
                <a:avLst/>
                <a:gdLst/>
                <a:ahLst/>
                <a:cxnLst>
                  <a:cxn ang="0">
                    <a:pos x="62" y="67"/>
                  </a:cxn>
                  <a:cxn ang="0">
                    <a:pos x="65" y="73"/>
                  </a:cxn>
                  <a:cxn ang="0">
                    <a:pos x="76" y="68"/>
                  </a:cxn>
                  <a:cxn ang="0">
                    <a:pos x="86" y="73"/>
                  </a:cxn>
                  <a:cxn ang="0">
                    <a:pos x="93" y="80"/>
                  </a:cxn>
                  <a:cxn ang="0">
                    <a:pos x="111" y="85"/>
                  </a:cxn>
                  <a:cxn ang="0">
                    <a:pos x="123" y="82"/>
                  </a:cxn>
                  <a:cxn ang="0">
                    <a:pos x="133" y="75"/>
                  </a:cxn>
                  <a:cxn ang="0">
                    <a:pos x="143" y="92"/>
                  </a:cxn>
                  <a:cxn ang="0">
                    <a:pos x="166" y="107"/>
                  </a:cxn>
                  <a:cxn ang="0">
                    <a:pos x="183" y="115"/>
                  </a:cxn>
                  <a:cxn ang="0">
                    <a:pos x="193" y="117"/>
                  </a:cxn>
                  <a:cxn ang="0">
                    <a:pos x="184" y="90"/>
                  </a:cxn>
                  <a:cxn ang="0">
                    <a:pos x="176" y="95"/>
                  </a:cxn>
                  <a:cxn ang="0">
                    <a:pos x="163" y="80"/>
                  </a:cxn>
                  <a:cxn ang="0">
                    <a:pos x="166" y="57"/>
                  </a:cxn>
                  <a:cxn ang="0">
                    <a:pos x="170" y="47"/>
                  </a:cxn>
                  <a:cxn ang="0">
                    <a:pos x="171" y="37"/>
                  </a:cxn>
                  <a:cxn ang="0">
                    <a:pos x="165" y="25"/>
                  </a:cxn>
                  <a:cxn ang="0">
                    <a:pos x="229" y="5"/>
                  </a:cxn>
                  <a:cxn ang="0">
                    <a:pos x="239" y="10"/>
                  </a:cxn>
                  <a:cxn ang="0">
                    <a:pos x="261" y="15"/>
                  </a:cxn>
                  <a:cxn ang="0">
                    <a:pos x="271" y="27"/>
                  </a:cxn>
                  <a:cxn ang="0">
                    <a:pos x="277" y="33"/>
                  </a:cxn>
                  <a:cxn ang="0">
                    <a:pos x="281" y="43"/>
                  </a:cxn>
                  <a:cxn ang="0">
                    <a:pos x="287" y="57"/>
                  </a:cxn>
                  <a:cxn ang="0">
                    <a:pos x="281" y="68"/>
                  </a:cxn>
                  <a:cxn ang="0">
                    <a:pos x="281" y="80"/>
                  </a:cxn>
                  <a:cxn ang="0">
                    <a:pos x="282" y="90"/>
                  </a:cxn>
                  <a:cxn ang="0">
                    <a:pos x="282" y="95"/>
                  </a:cxn>
                  <a:cxn ang="0">
                    <a:pos x="273" y="105"/>
                  </a:cxn>
                  <a:cxn ang="0">
                    <a:pos x="273" y="115"/>
                  </a:cxn>
                  <a:cxn ang="0">
                    <a:pos x="271" y="126"/>
                  </a:cxn>
                  <a:cxn ang="0">
                    <a:pos x="266" y="135"/>
                  </a:cxn>
                  <a:cxn ang="0">
                    <a:pos x="216" y="150"/>
                  </a:cxn>
                  <a:cxn ang="0">
                    <a:pos x="208" y="166"/>
                  </a:cxn>
                  <a:cxn ang="0">
                    <a:pos x="196" y="166"/>
                  </a:cxn>
                  <a:cxn ang="0">
                    <a:pos x="181" y="168"/>
                  </a:cxn>
                  <a:cxn ang="0">
                    <a:pos x="170" y="178"/>
                  </a:cxn>
                  <a:cxn ang="0">
                    <a:pos x="166" y="185"/>
                  </a:cxn>
                  <a:cxn ang="0">
                    <a:pos x="125" y="218"/>
                  </a:cxn>
                  <a:cxn ang="0">
                    <a:pos x="110" y="216"/>
                  </a:cxn>
                  <a:cxn ang="0">
                    <a:pos x="100" y="216"/>
                  </a:cxn>
                  <a:cxn ang="0">
                    <a:pos x="85" y="215"/>
                  </a:cxn>
                  <a:cxn ang="0">
                    <a:pos x="73" y="210"/>
                  </a:cxn>
                  <a:cxn ang="0">
                    <a:pos x="67" y="208"/>
                  </a:cxn>
                  <a:cxn ang="0">
                    <a:pos x="33" y="213"/>
                  </a:cxn>
                  <a:cxn ang="0">
                    <a:pos x="25" y="203"/>
                  </a:cxn>
                  <a:cxn ang="0">
                    <a:pos x="10" y="191"/>
                  </a:cxn>
                  <a:cxn ang="0">
                    <a:pos x="0" y="180"/>
                  </a:cxn>
                  <a:cxn ang="0">
                    <a:pos x="53" y="98"/>
                  </a:cxn>
                  <a:cxn ang="0">
                    <a:pos x="53" y="85"/>
                  </a:cxn>
                  <a:cxn ang="0">
                    <a:pos x="53" y="65"/>
                  </a:cxn>
                </a:cxnLst>
                <a:rect l="0" t="0" r="r" b="b"/>
                <a:pathLst>
                  <a:path w="287" h="220">
                    <a:moveTo>
                      <a:pt x="53" y="63"/>
                    </a:moveTo>
                    <a:lnTo>
                      <a:pt x="55" y="65"/>
                    </a:lnTo>
                    <a:lnTo>
                      <a:pt x="58" y="65"/>
                    </a:lnTo>
                    <a:lnTo>
                      <a:pt x="62" y="67"/>
                    </a:lnTo>
                    <a:lnTo>
                      <a:pt x="63" y="67"/>
                    </a:lnTo>
                    <a:lnTo>
                      <a:pt x="63" y="72"/>
                    </a:lnTo>
                    <a:lnTo>
                      <a:pt x="63" y="73"/>
                    </a:lnTo>
                    <a:lnTo>
                      <a:pt x="65" y="73"/>
                    </a:lnTo>
                    <a:lnTo>
                      <a:pt x="68" y="72"/>
                    </a:lnTo>
                    <a:lnTo>
                      <a:pt x="72" y="70"/>
                    </a:lnTo>
                    <a:lnTo>
                      <a:pt x="75" y="70"/>
                    </a:lnTo>
                    <a:lnTo>
                      <a:pt x="76" y="68"/>
                    </a:lnTo>
                    <a:lnTo>
                      <a:pt x="83" y="67"/>
                    </a:lnTo>
                    <a:lnTo>
                      <a:pt x="85" y="67"/>
                    </a:lnTo>
                    <a:lnTo>
                      <a:pt x="85" y="72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6" y="78"/>
                    </a:lnTo>
                    <a:lnTo>
                      <a:pt x="88" y="78"/>
                    </a:lnTo>
                    <a:lnTo>
                      <a:pt x="93" y="80"/>
                    </a:lnTo>
                    <a:lnTo>
                      <a:pt x="95" y="80"/>
                    </a:lnTo>
                    <a:lnTo>
                      <a:pt x="101" y="83"/>
                    </a:lnTo>
                    <a:lnTo>
                      <a:pt x="105" y="85"/>
                    </a:lnTo>
                    <a:lnTo>
                      <a:pt x="111" y="85"/>
                    </a:lnTo>
                    <a:lnTo>
                      <a:pt x="111" y="87"/>
                    </a:lnTo>
                    <a:lnTo>
                      <a:pt x="115" y="87"/>
                    </a:lnTo>
                    <a:lnTo>
                      <a:pt x="123" y="85"/>
                    </a:lnTo>
                    <a:lnTo>
                      <a:pt x="123" y="82"/>
                    </a:lnTo>
                    <a:lnTo>
                      <a:pt x="125" y="77"/>
                    </a:lnTo>
                    <a:lnTo>
                      <a:pt x="128" y="77"/>
                    </a:lnTo>
                    <a:lnTo>
                      <a:pt x="131" y="75"/>
                    </a:lnTo>
                    <a:lnTo>
                      <a:pt x="133" y="75"/>
                    </a:lnTo>
                    <a:lnTo>
                      <a:pt x="133" y="82"/>
                    </a:lnTo>
                    <a:lnTo>
                      <a:pt x="136" y="85"/>
                    </a:lnTo>
                    <a:lnTo>
                      <a:pt x="136" y="88"/>
                    </a:lnTo>
                    <a:lnTo>
                      <a:pt x="143" y="92"/>
                    </a:lnTo>
                    <a:lnTo>
                      <a:pt x="151" y="93"/>
                    </a:lnTo>
                    <a:lnTo>
                      <a:pt x="156" y="97"/>
                    </a:lnTo>
                    <a:lnTo>
                      <a:pt x="161" y="103"/>
                    </a:lnTo>
                    <a:lnTo>
                      <a:pt x="166" y="107"/>
                    </a:lnTo>
                    <a:lnTo>
                      <a:pt x="171" y="112"/>
                    </a:lnTo>
                    <a:lnTo>
                      <a:pt x="176" y="117"/>
                    </a:lnTo>
                    <a:lnTo>
                      <a:pt x="179" y="117"/>
                    </a:lnTo>
                    <a:lnTo>
                      <a:pt x="183" y="115"/>
                    </a:lnTo>
                    <a:lnTo>
                      <a:pt x="186" y="113"/>
                    </a:lnTo>
                    <a:lnTo>
                      <a:pt x="189" y="113"/>
                    </a:lnTo>
                    <a:lnTo>
                      <a:pt x="189" y="115"/>
                    </a:lnTo>
                    <a:lnTo>
                      <a:pt x="193" y="117"/>
                    </a:lnTo>
                    <a:lnTo>
                      <a:pt x="194" y="113"/>
                    </a:lnTo>
                    <a:lnTo>
                      <a:pt x="193" y="90"/>
                    </a:lnTo>
                    <a:lnTo>
                      <a:pt x="189" y="90"/>
                    </a:lnTo>
                    <a:lnTo>
                      <a:pt x="184" y="90"/>
                    </a:lnTo>
                    <a:lnTo>
                      <a:pt x="184" y="93"/>
                    </a:lnTo>
                    <a:lnTo>
                      <a:pt x="186" y="95"/>
                    </a:lnTo>
                    <a:lnTo>
                      <a:pt x="186" y="95"/>
                    </a:lnTo>
                    <a:lnTo>
                      <a:pt x="176" y="95"/>
                    </a:lnTo>
                    <a:lnTo>
                      <a:pt x="173" y="93"/>
                    </a:lnTo>
                    <a:lnTo>
                      <a:pt x="171" y="90"/>
                    </a:lnTo>
                    <a:lnTo>
                      <a:pt x="165" y="83"/>
                    </a:lnTo>
                    <a:lnTo>
                      <a:pt x="163" y="80"/>
                    </a:lnTo>
                    <a:lnTo>
                      <a:pt x="161" y="75"/>
                    </a:lnTo>
                    <a:lnTo>
                      <a:pt x="161" y="63"/>
                    </a:lnTo>
                    <a:lnTo>
                      <a:pt x="161" y="60"/>
                    </a:lnTo>
                    <a:lnTo>
                      <a:pt x="166" y="57"/>
                    </a:lnTo>
                    <a:lnTo>
                      <a:pt x="168" y="53"/>
                    </a:lnTo>
                    <a:lnTo>
                      <a:pt x="168" y="52"/>
                    </a:lnTo>
                    <a:lnTo>
                      <a:pt x="170" y="52"/>
                    </a:lnTo>
                    <a:lnTo>
                      <a:pt x="170" y="47"/>
                    </a:lnTo>
                    <a:lnTo>
                      <a:pt x="170" y="43"/>
                    </a:lnTo>
                    <a:lnTo>
                      <a:pt x="170" y="40"/>
                    </a:lnTo>
                    <a:lnTo>
                      <a:pt x="170" y="37"/>
                    </a:lnTo>
                    <a:lnTo>
                      <a:pt x="171" y="37"/>
                    </a:lnTo>
                    <a:lnTo>
                      <a:pt x="171" y="33"/>
                    </a:lnTo>
                    <a:lnTo>
                      <a:pt x="170" y="32"/>
                    </a:lnTo>
                    <a:lnTo>
                      <a:pt x="166" y="30"/>
                    </a:lnTo>
                    <a:lnTo>
                      <a:pt x="165" y="25"/>
                    </a:lnTo>
                    <a:lnTo>
                      <a:pt x="175" y="9"/>
                    </a:lnTo>
                    <a:lnTo>
                      <a:pt x="214" y="0"/>
                    </a:lnTo>
                    <a:lnTo>
                      <a:pt x="226" y="5"/>
                    </a:lnTo>
                    <a:lnTo>
                      <a:pt x="229" y="5"/>
                    </a:lnTo>
                    <a:lnTo>
                      <a:pt x="233" y="5"/>
                    </a:lnTo>
                    <a:lnTo>
                      <a:pt x="236" y="5"/>
                    </a:lnTo>
                    <a:lnTo>
                      <a:pt x="239" y="9"/>
                    </a:lnTo>
                    <a:lnTo>
                      <a:pt x="239" y="10"/>
                    </a:lnTo>
                    <a:lnTo>
                      <a:pt x="243" y="12"/>
                    </a:lnTo>
                    <a:lnTo>
                      <a:pt x="248" y="12"/>
                    </a:lnTo>
                    <a:lnTo>
                      <a:pt x="258" y="15"/>
                    </a:lnTo>
                    <a:lnTo>
                      <a:pt x="261" y="15"/>
                    </a:lnTo>
                    <a:lnTo>
                      <a:pt x="263" y="19"/>
                    </a:lnTo>
                    <a:lnTo>
                      <a:pt x="266" y="19"/>
                    </a:lnTo>
                    <a:lnTo>
                      <a:pt x="268" y="22"/>
                    </a:lnTo>
                    <a:lnTo>
                      <a:pt x="271" y="27"/>
                    </a:lnTo>
                    <a:lnTo>
                      <a:pt x="274" y="27"/>
                    </a:lnTo>
                    <a:lnTo>
                      <a:pt x="274" y="30"/>
                    </a:lnTo>
                    <a:lnTo>
                      <a:pt x="276" y="30"/>
                    </a:lnTo>
                    <a:lnTo>
                      <a:pt x="277" y="33"/>
                    </a:lnTo>
                    <a:lnTo>
                      <a:pt x="281" y="35"/>
                    </a:lnTo>
                    <a:lnTo>
                      <a:pt x="284" y="37"/>
                    </a:lnTo>
                    <a:lnTo>
                      <a:pt x="284" y="38"/>
                    </a:lnTo>
                    <a:lnTo>
                      <a:pt x="281" y="43"/>
                    </a:lnTo>
                    <a:lnTo>
                      <a:pt x="282" y="45"/>
                    </a:lnTo>
                    <a:lnTo>
                      <a:pt x="286" y="48"/>
                    </a:lnTo>
                    <a:lnTo>
                      <a:pt x="287" y="52"/>
                    </a:lnTo>
                    <a:lnTo>
                      <a:pt x="287" y="57"/>
                    </a:lnTo>
                    <a:lnTo>
                      <a:pt x="286" y="58"/>
                    </a:lnTo>
                    <a:lnTo>
                      <a:pt x="286" y="58"/>
                    </a:lnTo>
                    <a:lnTo>
                      <a:pt x="281" y="63"/>
                    </a:lnTo>
                    <a:lnTo>
                      <a:pt x="281" y="68"/>
                    </a:lnTo>
                    <a:lnTo>
                      <a:pt x="282" y="72"/>
                    </a:lnTo>
                    <a:lnTo>
                      <a:pt x="282" y="75"/>
                    </a:lnTo>
                    <a:lnTo>
                      <a:pt x="282" y="78"/>
                    </a:lnTo>
                    <a:lnTo>
                      <a:pt x="281" y="80"/>
                    </a:lnTo>
                    <a:lnTo>
                      <a:pt x="282" y="83"/>
                    </a:lnTo>
                    <a:lnTo>
                      <a:pt x="282" y="87"/>
                    </a:lnTo>
                    <a:lnTo>
                      <a:pt x="281" y="87"/>
                    </a:lnTo>
                    <a:lnTo>
                      <a:pt x="282" y="90"/>
                    </a:lnTo>
                    <a:lnTo>
                      <a:pt x="282" y="92"/>
                    </a:lnTo>
                    <a:lnTo>
                      <a:pt x="286" y="93"/>
                    </a:lnTo>
                    <a:lnTo>
                      <a:pt x="286" y="95"/>
                    </a:lnTo>
                    <a:lnTo>
                      <a:pt x="282" y="95"/>
                    </a:lnTo>
                    <a:lnTo>
                      <a:pt x="282" y="98"/>
                    </a:lnTo>
                    <a:lnTo>
                      <a:pt x="279" y="100"/>
                    </a:lnTo>
                    <a:lnTo>
                      <a:pt x="273" y="103"/>
                    </a:lnTo>
                    <a:lnTo>
                      <a:pt x="273" y="105"/>
                    </a:lnTo>
                    <a:lnTo>
                      <a:pt x="273" y="108"/>
                    </a:lnTo>
                    <a:lnTo>
                      <a:pt x="273" y="110"/>
                    </a:lnTo>
                    <a:lnTo>
                      <a:pt x="273" y="112"/>
                    </a:lnTo>
                    <a:lnTo>
                      <a:pt x="273" y="115"/>
                    </a:lnTo>
                    <a:lnTo>
                      <a:pt x="269" y="118"/>
                    </a:lnTo>
                    <a:lnTo>
                      <a:pt x="266" y="120"/>
                    </a:lnTo>
                    <a:lnTo>
                      <a:pt x="266" y="122"/>
                    </a:lnTo>
                    <a:lnTo>
                      <a:pt x="271" y="126"/>
                    </a:lnTo>
                    <a:lnTo>
                      <a:pt x="273" y="130"/>
                    </a:lnTo>
                    <a:lnTo>
                      <a:pt x="273" y="131"/>
                    </a:lnTo>
                    <a:lnTo>
                      <a:pt x="273" y="131"/>
                    </a:lnTo>
                    <a:lnTo>
                      <a:pt x="266" y="135"/>
                    </a:lnTo>
                    <a:lnTo>
                      <a:pt x="251" y="140"/>
                    </a:lnTo>
                    <a:lnTo>
                      <a:pt x="246" y="140"/>
                    </a:lnTo>
                    <a:lnTo>
                      <a:pt x="221" y="150"/>
                    </a:lnTo>
                    <a:lnTo>
                      <a:pt x="216" y="150"/>
                    </a:lnTo>
                    <a:lnTo>
                      <a:pt x="208" y="155"/>
                    </a:lnTo>
                    <a:lnTo>
                      <a:pt x="206" y="158"/>
                    </a:lnTo>
                    <a:lnTo>
                      <a:pt x="208" y="165"/>
                    </a:lnTo>
                    <a:lnTo>
                      <a:pt x="208" y="166"/>
                    </a:lnTo>
                    <a:lnTo>
                      <a:pt x="206" y="166"/>
                    </a:lnTo>
                    <a:lnTo>
                      <a:pt x="204" y="166"/>
                    </a:lnTo>
                    <a:lnTo>
                      <a:pt x="199" y="166"/>
                    </a:lnTo>
                    <a:lnTo>
                      <a:pt x="196" y="166"/>
                    </a:lnTo>
                    <a:lnTo>
                      <a:pt x="196" y="165"/>
                    </a:lnTo>
                    <a:lnTo>
                      <a:pt x="189" y="165"/>
                    </a:lnTo>
                    <a:lnTo>
                      <a:pt x="184" y="166"/>
                    </a:lnTo>
                    <a:lnTo>
                      <a:pt x="181" y="168"/>
                    </a:lnTo>
                    <a:lnTo>
                      <a:pt x="178" y="170"/>
                    </a:lnTo>
                    <a:lnTo>
                      <a:pt x="170" y="173"/>
                    </a:lnTo>
                    <a:lnTo>
                      <a:pt x="168" y="176"/>
                    </a:lnTo>
                    <a:lnTo>
                      <a:pt x="170" y="178"/>
                    </a:lnTo>
                    <a:lnTo>
                      <a:pt x="168" y="180"/>
                    </a:lnTo>
                    <a:lnTo>
                      <a:pt x="168" y="181"/>
                    </a:lnTo>
                    <a:lnTo>
                      <a:pt x="168" y="183"/>
                    </a:lnTo>
                    <a:lnTo>
                      <a:pt x="166" y="185"/>
                    </a:lnTo>
                    <a:lnTo>
                      <a:pt x="158" y="188"/>
                    </a:lnTo>
                    <a:lnTo>
                      <a:pt x="143" y="196"/>
                    </a:lnTo>
                    <a:lnTo>
                      <a:pt x="131" y="210"/>
                    </a:lnTo>
                    <a:lnTo>
                      <a:pt x="125" y="218"/>
                    </a:lnTo>
                    <a:lnTo>
                      <a:pt x="118" y="220"/>
                    </a:lnTo>
                    <a:lnTo>
                      <a:pt x="113" y="220"/>
                    </a:lnTo>
                    <a:lnTo>
                      <a:pt x="110" y="216"/>
                    </a:lnTo>
                    <a:lnTo>
                      <a:pt x="110" y="216"/>
                    </a:lnTo>
                    <a:lnTo>
                      <a:pt x="108" y="216"/>
                    </a:lnTo>
                    <a:lnTo>
                      <a:pt x="106" y="216"/>
                    </a:lnTo>
                    <a:lnTo>
                      <a:pt x="105" y="215"/>
                    </a:lnTo>
                    <a:lnTo>
                      <a:pt x="100" y="216"/>
                    </a:lnTo>
                    <a:lnTo>
                      <a:pt x="95" y="218"/>
                    </a:lnTo>
                    <a:lnTo>
                      <a:pt x="93" y="218"/>
                    </a:lnTo>
                    <a:lnTo>
                      <a:pt x="90" y="216"/>
                    </a:lnTo>
                    <a:lnTo>
                      <a:pt x="85" y="215"/>
                    </a:lnTo>
                    <a:lnTo>
                      <a:pt x="80" y="215"/>
                    </a:lnTo>
                    <a:lnTo>
                      <a:pt x="78" y="213"/>
                    </a:lnTo>
                    <a:lnTo>
                      <a:pt x="73" y="210"/>
                    </a:lnTo>
                    <a:lnTo>
                      <a:pt x="73" y="210"/>
                    </a:lnTo>
                    <a:lnTo>
                      <a:pt x="72" y="208"/>
                    </a:lnTo>
                    <a:lnTo>
                      <a:pt x="68" y="210"/>
                    </a:lnTo>
                    <a:lnTo>
                      <a:pt x="67" y="208"/>
                    </a:lnTo>
                    <a:lnTo>
                      <a:pt x="67" y="208"/>
                    </a:lnTo>
                    <a:lnTo>
                      <a:pt x="65" y="206"/>
                    </a:lnTo>
                    <a:lnTo>
                      <a:pt x="60" y="208"/>
                    </a:lnTo>
                    <a:lnTo>
                      <a:pt x="57" y="208"/>
                    </a:lnTo>
                    <a:lnTo>
                      <a:pt x="33" y="213"/>
                    </a:lnTo>
                    <a:lnTo>
                      <a:pt x="32" y="210"/>
                    </a:lnTo>
                    <a:lnTo>
                      <a:pt x="30" y="208"/>
                    </a:lnTo>
                    <a:lnTo>
                      <a:pt x="27" y="205"/>
                    </a:lnTo>
                    <a:lnTo>
                      <a:pt x="25" y="203"/>
                    </a:lnTo>
                    <a:lnTo>
                      <a:pt x="22" y="201"/>
                    </a:lnTo>
                    <a:lnTo>
                      <a:pt x="18" y="198"/>
                    </a:lnTo>
                    <a:lnTo>
                      <a:pt x="13" y="193"/>
                    </a:lnTo>
                    <a:lnTo>
                      <a:pt x="10" y="191"/>
                    </a:lnTo>
                    <a:lnTo>
                      <a:pt x="8" y="190"/>
                    </a:lnTo>
                    <a:lnTo>
                      <a:pt x="5" y="186"/>
                    </a:lnTo>
                    <a:lnTo>
                      <a:pt x="2" y="183"/>
                    </a:lnTo>
                    <a:lnTo>
                      <a:pt x="0" y="180"/>
                    </a:lnTo>
                    <a:lnTo>
                      <a:pt x="2" y="108"/>
                    </a:lnTo>
                    <a:lnTo>
                      <a:pt x="55" y="108"/>
                    </a:lnTo>
                    <a:lnTo>
                      <a:pt x="53" y="105"/>
                    </a:lnTo>
                    <a:lnTo>
                      <a:pt x="53" y="98"/>
                    </a:lnTo>
                    <a:lnTo>
                      <a:pt x="55" y="97"/>
                    </a:lnTo>
                    <a:lnTo>
                      <a:pt x="55" y="93"/>
                    </a:lnTo>
                    <a:lnTo>
                      <a:pt x="53" y="90"/>
                    </a:lnTo>
                    <a:lnTo>
                      <a:pt x="53" y="85"/>
                    </a:lnTo>
                    <a:lnTo>
                      <a:pt x="53" y="77"/>
                    </a:lnTo>
                    <a:lnTo>
                      <a:pt x="52" y="68"/>
                    </a:lnTo>
                    <a:lnTo>
                      <a:pt x="53" y="67"/>
                    </a:lnTo>
                    <a:lnTo>
                      <a:pt x="53" y="65"/>
                    </a:lnTo>
                    <a:lnTo>
                      <a:pt x="53" y="6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2" name="Freeform 134">
                <a:extLst>
                  <a:ext uri="{FF2B5EF4-FFF2-40B4-BE49-F238E27FC236}">
                    <a16:creationId xmlns:a16="http://schemas.microsoft.com/office/drawing/2014/main" xmlns="" id="{8005D09D-9ED1-4D74-877E-1D06BFA3C7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2709" y="3337157"/>
                <a:ext cx="162678" cy="142150"/>
              </a:xfrm>
              <a:custGeom>
                <a:avLst/>
                <a:gdLst/>
                <a:ahLst/>
                <a:cxnLst>
                  <a:cxn ang="0">
                    <a:pos x="276" y="256"/>
                  </a:cxn>
                  <a:cxn ang="0">
                    <a:pos x="262" y="244"/>
                  </a:cxn>
                  <a:cxn ang="0">
                    <a:pos x="251" y="234"/>
                  </a:cxn>
                  <a:cxn ang="0">
                    <a:pos x="302" y="156"/>
                  </a:cxn>
                  <a:cxn ang="0">
                    <a:pos x="302" y="141"/>
                  </a:cxn>
                  <a:cxn ang="0">
                    <a:pos x="302" y="118"/>
                  </a:cxn>
                  <a:cxn ang="0">
                    <a:pos x="294" y="116"/>
                  </a:cxn>
                  <a:cxn ang="0">
                    <a:pos x="282" y="119"/>
                  </a:cxn>
                  <a:cxn ang="0">
                    <a:pos x="267" y="116"/>
                  </a:cxn>
                  <a:cxn ang="0">
                    <a:pos x="261" y="119"/>
                  </a:cxn>
                  <a:cxn ang="0">
                    <a:pos x="261" y="111"/>
                  </a:cxn>
                  <a:cxn ang="0">
                    <a:pos x="259" y="99"/>
                  </a:cxn>
                  <a:cxn ang="0">
                    <a:pos x="257" y="89"/>
                  </a:cxn>
                  <a:cxn ang="0">
                    <a:pos x="252" y="83"/>
                  </a:cxn>
                  <a:cxn ang="0">
                    <a:pos x="249" y="73"/>
                  </a:cxn>
                  <a:cxn ang="0">
                    <a:pos x="249" y="56"/>
                  </a:cxn>
                  <a:cxn ang="0">
                    <a:pos x="249" y="45"/>
                  </a:cxn>
                  <a:cxn ang="0">
                    <a:pos x="251" y="31"/>
                  </a:cxn>
                  <a:cxn ang="0">
                    <a:pos x="224" y="23"/>
                  </a:cxn>
                  <a:cxn ang="0">
                    <a:pos x="191" y="31"/>
                  </a:cxn>
                  <a:cxn ang="0">
                    <a:pos x="189" y="46"/>
                  </a:cxn>
                  <a:cxn ang="0">
                    <a:pos x="156" y="48"/>
                  </a:cxn>
                  <a:cxn ang="0">
                    <a:pos x="141" y="40"/>
                  </a:cxn>
                  <a:cxn ang="0">
                    <a:pos x="134" y="28"/>
                  </a:cxn>
                  <a:cxn ang="0">
                    <a:pos x="129" y="15"/>
                  </a:cxn>
                  <a:cxn ang="0">
                    <a:pos x="126" y="5"/>
                  </a:cxn>
                  <a:cxn ang="0">
                    <a:pos x="85" y="0"/>
                  </a:cxn>
                  <a:cxn ang="0">
                    <a:pos x="58" y="0"/>
                  </a:cxn>
                  <a:cxn ang="0">
                    <a:pos x="41" y="0"/>
                  </a:cxn>
                  <a:cxn ang="0">
                    <a:pos x="30" y="3"/>
                  </a:cxn>
                  <a:cxn ang="0">
                    <a:pos x="20" y="8"/>
                  </a:cxn>
                  <a:cxn ang="0">
                    <a:pos x="36" y="45"/>
                  </a:cxn>
                  <a:cxn ang="0">
                    <a:pos x="40" y="73"/>
                  </a:cxn>
                  <a:cxn ang="0">
                    <a:pos x="53" y="106"/>
                  </a:cxn>
                  <a:cxn ang="0">
                    <a:pos x="46" y="148"/>
                  </a:cxn>
                  <a:cxn ang="0">
                    <a:pos x="18" y="171"/>
                  </a:cxn>
                  <a:cxn ang="0">
                    <a:pos x="10" y="204"/>
                  </a:cxn>
                  <a:cxn ang="0">
                    <a:pos x="2" y="236"/>
                  </a:cxn>
                  <a:cxn ang="0">
                    <a:pos x="0" y="256"/>
                  </a:cxn>
                  <a:cxn ang="0">
                    <a:pos x="8" y="252"/>
                  </a:cxn>
                  <a:cxn ang="0">
                    <a:pos x="22" y="254"/>
                  </a:cxn>
                  <a:cxn ang="0">
                    <a:pos x="36" y="247"/>
                  </a:cxn>
                  <a:cxn ang="0">
                    <a:pos x="43" y="247"/>
                  </a:cxn>
                  <a:cxn ang="0">
                    <a:pos x="48" y="252"/>
                  </a:cxn>
                  <a:cxn ang="0">
                    <a:pos x="63" y="257"/>
                  </a:cxn>
                  <a:cxn ang="0">
                    <a:pos x="161" y="256"/>
                  </a:cxn>
                  <a:cxn ang="0">
                    <a:pos x="171" y="264"/>
                  </a:cxn>
                  <a:cxn ang="0">
                    <a:pos x="184" y="267"/>
                  </a:cxn>
                  <a:cxn ang="0">
                    <a:pos x="201" y="267"/>
                  </a:cxn>
                  <a:cxn ang="0">
                    <a:pos x="209" y="264"/>
                  </a:cxn>
                  <a:cxn ang="0">
                    <a:pos x="226" y="271"/>
                  </a:cxn>
                  <a:cxn ang="0">
                    <a:pos x="232" y="269"/>
                  </a:cxn>
                  <a:cxn ang="0">
                    <a:pos x="239" y="271"/>
                  </a:cxn>
                  <a:cxn ang="0">
                    <a:pos x="282" y="264"/>
                  </a:cxn>
                </a:cxnLst>
                <a:rect l="0" t="0" r="r" b="b"/>
                <a:pathLst>
                  <a:path w="304" h="272">
                    <a:moveTo>
                      <a:pt x="282" y="264"/>
                    </a:moveTo>
                    <a:lnTo>
                      <a:pt x="281" y="261"/>
                    </a:lnTo>
                    <a:lnTo>
                      <a:pt x="279" y="259"/>
                    </a:lnTo>
                    <a:lnTo>
                      <a:pt x="276" y="256"/>
                    </a:lnTo>
                    <a:lnTo>
                      <a:pt x="274" y="254"/>
                    </a:lnTo>
                    <a:lnTo>
                      <a:pt x="271" y="252"/>
                    </a:lnTo>
                    <a:lnTo>
                      <a:pt x="267" y="249"/>
                    </a:lnTo>
                    <a:lnTo>
                      <a:pt x="262" y="244"/>
                    </a:lnTo>
                    <a:lnTo>
                      <a:pt x="259" y="242"/>
                    </a:lnTo>
                    <a:lnTo>
                      <a:pt x="257" y="241"/>
                    </a:lnTo>
                    <a:lnTo>
                      <a:pt x="254" y="237"/>
                    </a:lnTo>
                    <a:lnTo>
                      <a:pt x="251" y="234"/>
                    </a:lnTo>
                    <a:lnTo>
                      <a:pt x="249" y="231"/>
                    </a:lnTo>
                    <a:lnTo>
                      <a:pt x="251" y="159"/>
                    </a:lnTo>
                    <a:lnTo>
                      <a:pt x="304" y="159"/>
                    </a:lnTo>
                    <a:lnTo>
                      <a:pt x="302" y="156"/>
                    </a:lnTo>
                    <a:lnTo>
                      <a:pt x="302" y="149"/>
                    </a:lnTo>
                    <a:lnTo>
                      <a:pt x="304" y="148"/>
                    </a:lnTo>
                    <a:lnTo>
                      <a:pt x="304" y="144"/>
                    </a:lnTo>
                    <a:lnTo>
                      <a:pt x="302" y="141"/>
                    </a:lnTo>
                    <a:lnTo>
                      <a:pt x="302" y="136"/>
                    </a:lnTo>
                    <a:lnTo>
                      <a:pt x="302" y="128"/>
                    </a:lnTo>
                    <a:lnTo>
                      <a:pt x="301" y="119"/>
                    </a:lnTo>
                    <a:lnTo>
                      <a:pt x="302" y="118"/>
                    </a:lnTo>
                    <a:lnTo>
                      <a:pt x="302" y="116"/>
                    </a:lnTo>
                    <a:lnTo>
                      <a:pt x="302" y="114"/>
                    </a:lnTo>
                    <a:lnTo>
                      <a:pt x="297" y="114"/>
                    </a:lnTo>
                    <a:lnTo>
                      <a:pt x="294" y="116"/>
                    </a:lnTo>
                    <a:lnTo>
                      <a:pt x="289" y="118"/>
                    </a:lnTo>
                    <a:lnTo>
                      <a:pt x="287" y="119"/>
                    </a:lnTo>
                    <a:lnTo>
                      <a:pt x="284" y="119"/>
                    </a:lnTo>
                    <a:lnTo>
                      <a:pt x="282" y="119"/>
                    </a:lnTo>
                    <a:lnTo>
                      <a:pt x="276" y="119"/>
                    </a:lnTo>
                    <a:lnTo>
                      <a:pt x="274" y="118"/>
                    </a:lnTo>
                    <a:lnTo>
                      <a:pt x="271" y="116"/>
                    </a:lnTo>
                    <a:lnTo>
                      <a:pt x="267" y="116"/>
                    </a:lnTo>
                    <a:lnTo>
                      <a:pt x="266" y="116"/>
                    </a:lnTo>
                    <a:lnTo>
                      <a:pt x="264" y="118"/>
                    </a:lnTo>
                    <a:lnTo>
                      <a:pt x="262" y="119"/>
                    </a:lnTo>
                    <a:lnTo>
                      <a:pt x="261" y="119"/>
                    </a:lnTo>
                    <a:lnTo>
                      <a:pt x="259" y="118"/>
                    </a:lnTo>
                    <a:lnTo>
                      <a:pt x="259" y="113"/>
                    </a:lnTo>
                    <a:lnTo>
                      <a:pt x="261" y="111"/>
                    </a:lnTo>
                    <a:lnTo>
                      <a:pt x="261" y="111"/>
                    </a:lnTo>
                    <a:lnTo>
                      <a:pt x="262" y="108"/>
                    </a:lnTo>
                    <a:lnTo>
                      <a:pt x="259" y="104"/>
                    </a:lnTo>
                    <a:lnTo>
                      <a:pt x="259" y="101"/>
                    </a:lnTo>
                    <a:lnTo>
                      <a:pt x="259" y="99"/>
                    </a:lnTo>
                    <a:lnTo>
                      <a:pt x="259" y="98"/>
                    </a:lnTo>
                    <a:lnTo>
                      <a:pt x="257" y="94"/>
                    </a:lnTo>
                    <a:lnTo>
                      <a:pt x="257" y="91"/>
                    </a:lnTo>
                    <a:lnTo>
                      <a:pt x="257" y="89"/>
                    </a:lnTo>
                    <a:lnTo>
                      <a:pt x="257" y="86"/>
                    </a:lnTo>
                    <a:lnTo>
                      <a:pt x="256" y="86"/>
                    </a:lnTo>
                    <a:lnTo>
                      <a:pt x="254" y="83"/>
                    </a:lnTo>
                    <a:lnTo>
                      <a:pt x="252" y="83"/>
                    </a:lnTo>
                    <a:lnTo>
                      <a:pt x="252" y="79"/>
                    </a:lnTo>
                    <a:lnTo>
                      <a:pt x="251" y="78"/>
                    </a:lnTo>
                    <a:lnTo>
                      <a:pt x="251" y="75"/>
                    </a:lnTo>
                    <a:lnTo>
                      <a:pt x="249" y="73"/>
                    </a:lnTo>
                    <a:lnTo>
                      <a:pt x="251" y="70"/>
                    </a:lnTo>
                    <a:lnTo>
                      <a:pt x="251" y="61"/>
                    </a:lnTo>
                    <a:lnTo>
                      <a:pt x="249" y="58"/>
                    </a:lnTo>
                    <a:lnTo>
                      <a:pt x="249" y="56"/>
                    </a:lnTo>
                    <a:lnTo>
                      <a:pt x="251" y="55"/>
                    </a:lnTo>
                    <a:lnTo>
                      <a:pt x="251" y="51"/>
                    </a:lnTo>
                    <a:lnTo>
                      <a:pt x="247" y="48"/>
                    </a:lnTo>
                    <a:lnTo>
                      <a:pt x="249" y="45"/>
                    </a:lnTo>
                    <a:lnTo>
                      <a:pt x="251" y="41"/>
                    </a:lnTo>
                    <a:lnTo>
                      <a:pt x="251" y="38"/>
                    </a:lnTo>
                    <a:lnTo>
                      <a:pt x="251" y="35"/>
                    </a:lnTo>
                    <a:lnTo>
                      <a:pt x="251" y="31"/>
                    </a:lnTo>
                    <a:lnTo>
                      <a:pt x="223" y="30"/>
                    </a:lnTo>
                    <a:lnTo>
                      <a:pt x="223" y="28"/>
                    </a:lnTo>
                    <a:lnTo>
                      <a:pt x="223" y="26"/>
                    </a:lnTo>
                    <a:lnTo>
                      <a:pt x="224" y="23"/>
                    </a:lnTo>
                    <a:lnTo>
                      <a:pt x="216" y="23"/>
                    </a:lnTo>
                    <a:lnTo>
                      <a:pt x="216" y="25"/>
                    </a:lnTo>
                    <a:lnTo>
                      <a:pt x="193" y="25"/>
                    </a:lnTo>
                    <a:lnTo>
                      <a:pt x="191" y="31"/>
                    </a:lnTo>
                    <a:lnTo>
                      <a:pt x="189" y="35"/>
                    </a:lnTo>
                    <a:lnTo>
                      <a:pt x="188" y="36"/>
                    </a:lnTo>
                    <a:lnTo>
                      <a:pt x="189" y="40"/>
                    </a:lnTo>
                    <a:lnTo>
                      <a:pt x="189" y="46"/>
                    </a:lnTo>
                    <a:lnTo>
                      <a:pt x="171" y="46"/>
                    </a:lnTo>
                    <a:lnTo>
                      <a:pt x="168" y="48"/>
                    </a:lnTo>
                    <a:lnTo>
                      <a:pt x="159" y="48"/>
                    </a:lnTo>
                    <a:lnTo>
                      <a:pt x="156" y="48"/>
                    </a:lnTo>
                    <a:lnTo>
                      <a:pt x="151" y="48"/>
                    </a:lnTo>
                    <a:lnTo>
                      <a:pt x="146" y="48"/>
                    </a:lnTo>
                    <a:lnTo>
                      <a:pt x="143" y="46"/>
                    </a:lnTo>
                    <a:lnTo>
                      <a:pt x="141" y="40"/>
                    </a:lnTo>
                    <a:lnTo>
                      <a:pt x="138" y="35"/>
                    </a:lnTo>
                    <a:lnTo>
                      <a:pt x="136" y="33"/>
                    </a:lnTo>
                    <a:lnTo>
                      <a:pt x="134" y="31"/>
                    </a:lnTo>
                    <a:lnTo>
                      <a:pt x="134" y="28"/>
                    </a:lnTo>
                    <a:lnTo>
                      <a:pt x="133" y="26"/>
                    </a:lnTo>
                    <a:lnTo>
                      <a:pt x="131" y="21"/>
                    </a:lnTo>
                    <a:lnTo>
                      <a:pt x="129" y="18"/>
                    </a:lnTo>
                    <a:lnTo>
                      <a:pt x="129" y="15"/>
                    </a:lnTo>
                    <a:lnTo>
                      <a:pt x="129" y="11"/>
                    </a:lnTo>
                    <a:lnTo>
                      <a:pt x="129" y="10"/>
                    </a:lnTo>
                    <a:lnTo>
                      <a:pt x="128" y="6"/>
                    </a:lnTo>
                    <a:lnTo>
                      <a:pt x="126" y="5"/>
                    </a:lnTo>
                    <a:lnTo>
                      <a:pt x="128" y="3"/>
                    </a:lnTo>
                    <a:lnTo>
                      <a:pt x="128" y="0"/>
                    </a:lnTo>
                    <a:lnTo>
                      <a:pt x="103" y="0"/>
                    </a:lnTo>
                    <a:lnTo>
                      <a:pt x="85" y="0"/>
                    </a:lnTo>
                    <a:lnTo>
                      <a:pt x="76" y="1"/>
                    </a:lnTo>
                    <a:lnTo>
                      <a:pt x="70" y="0"/>
                    </a:lnTo>
                    <a:lnTo>
                      <a:pt x="65" y="0"/>
                    </a:lnTo>
                    <a:lnTo>
                      <a:pt x="58" y="0"/>
                    </a:lnTo>
                    <a:lnTo>
                      <a:pt x="53" y="1"/>
                    </a:lnTo>
                    <a:lnTo>
                      <a:pt x="48" y="1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36" y="1"/>
                    </a:lnTo>
                    <a:lnTo>
                      <a:pt x="33" y="1"/>
                    </a:lnTo>
                    <a:lnTo>
                      <a:pt x="31" y="3"/>
                    </a:lnTo>
                    <a:lnTo>
                      <a:pt x="30" y="3"/>
                    </a:lnTo>
                    <a:lnTo>
                      <a:pt x="28" y="3"/>
                    </a:lnTo>
                    <a:lnTo>
                      <a:pt x="28" y="3"/>
                    </a:lnTo>
                    <a:lnTo>
                      <a:pt x="28" y="3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3" y="13"/>
                    </a:lnTo>
                    <a:lnTo>
                      <a:pt x="36" y="26"/>
                    </a:lnTo>
                    <a:lnTo>
                      <a:pt x="36" y="45"/>
                    </a:lnTo>
                    <a:lnTo>
                      <a:pt x="45" y="53"/>
                    </a:lnTo>
                    <a:lnTo>
                      <a:pt x="43" y="61"/>
                    </a:lnTo>
                    <a:lnTo>
                      <a:pt x="35" y="71"/>
                    </a:lnTo>
                    <a:lnTo>
                      <a:pt x="40" y="73"/>
                    </a:lnTo>
                    <a:lnTo>
                      <a:pt x="40" y="81"/>
                    </a:lnTo>
                    <a:lnTo>
                      <a:pt x="43" y="86"/>
                    </a:lnTo>
                    <a:lnTo>
                      <a:pt x="43" y="91"/>
                    </a:lnTo>
                    <a:lnTo>
                      <a:pt x="53" y="106"/>
                    </a:lnTo>
                    <a:lnTo>
                      <a:pt x="53" y="109"/>
                    </a:lnTo>
                    <a:lnTo>
                      <a:pt x="55" y="113"/>
                    </a:lnTo>
                    <a:lnTo>
                      <a:pt x="55" y="131"/>
                    </a:lnTo>
                    <a:lnTo>
                      <a:pt x="46" y="148"/>
                    </a:lnTo>
                    <a:lnTo>
                      <a:pt x="43" y="148"/>
                    </a:lnTo>
                    <a:lnTo>
                      <a:pt x="31" y="154"/>
                    </a:lnTo>
                    <a:lnTo>
                      <a:pt x="31" y="161"/>
                    </a:lnTo>
                    <a:lnTo>
                      <a:pt x="18" y="171"/>
                    </a:lnTo>
                    <a:lnTo>
                      <a:pt x="18" y="177"/>
                    </a:lnTo>
                    <a:lnTo>
                      <a:pt x="17" y="179"/>
                    </a:lnTo>
                    <a:lnTo>
                      <a:pt x="17" y="197"/>
                    </a:lnTo>
                    <a:lnTo>
                      <a:pt x="10" y="204"/>
                    </a:lnTo>
                    <a:lnTo>
                      <a:pt x="8" y="212"/>
                    </a:lnTo>
                    <a:lnTo>
                      <a:pt x="2" y="221"/>
                    </a:lnTo>
                    <a:lnTo>
                      <a:pt x="2" y="227"/>
                    </a:lnTo>
                    <a:lnTo>
                      <a:pt x="2" y="236"/>
                    </a:lnTo>
                    <a:lnTo>
                      <a:pt x="2" y="246"/>
                    </a:lnTo>
                    <a:lnTo>
                      <a:pt x="0" y="252"/>
                    </a:lnTo>
                    <a:lnTo>
                      <a:pt x="0" y="256"/>
                    </a:lnTo>
                    <a:lnTo>
                      <a:pt x="0" y="256"/>
                    </a:lnTo>
                    <a:lnTo>
                      <a:pt x="5" y="256"/>
                    </a:lnTo>
                    <a:lnTo>
                      <a:pt x="5" y="257"/>
                    </a:lnTo>
                    <a:lnTo>
                      <a:pt x="8" y="256"/>
                    </a:lnTo>
                    <a:lnTo>
                      <a:pt x="8" y="252"/>
                    </a:lnTo>
                    <a:lnTo>
                      <a:pt x="10" y="252"/>
                    </a:lnTo>
                    <a:lnTo>
                      <a:pt x="17" y="254"/>
                    </a:lnTo>
                    <a:lnTo>
                      <a:pt x="20" y="256"/>
                    </a:lnTo>
                    <a:lnTo>
                      <a:pt x="22" y="254"/>
                    </a:lnTo>
                    <a:lnTo>
                      <a:pt x="22" y="251"/>
                    </a:lnTo>
                    <a:lnTo>
                      <a:pt x="28" y="246"/>
                    </a:lnTo>
                    <a:lnTo>
                      <a:pt x="31" y="246"/>
                    </a:lnTo>
                    <a:lnTo>
                      <a:pt x="36" y="247"/>
                    </a:lnTo>
                    <a:lnTo>
                      <a:pt x="36" y="247"/>
                    </a:lnTo>
                    <a:lnTo>
                      <a:pt x="38" y="247"/>
                    </a:lnTo>
                    <a:lnTo>
                      <a:pt x="40" y="246"/>
                    </a:lnTo>
                    <a:lnTo>
                      <a:pt x="43" y="247"/>
                    </a:lnTo>
                    <a:lnTo>
                      <a:pt x="43" y="249"/>
                    </a:lnTo>
                    <a:lnTo>
                      <a:pt x="46" y="251"/>
                    </a:lnTo>
                    <a:lnTo>
                      <a:pt x="46" y="252"/>
                    </a:lnTo>
                    <a:lnTo>
                      <a:pt x="48" y="252"/>
                    </a:lnTo>
                    <a:lnTo>
                      <a:pt x="53" y="257"/>
                    </a:lnTo>
                    <a:lnTo>
                      <a:pt x="58" y="259"/>
                    </a:lnTo>
                    <a:lnTo>
                      <a:pt x="61" y="257"/>
                    </a:lnTo>
                    <a:lnTo>
                      <a:pt x="63" y="257"/>
                    </a:lnTo>
                    <a:lnTo>
                      <a:pt x="66" y="256"/>
                    </a:lnTo>
                    <a:lnTo>
                      <a:pt x="70" y="256"/>
                    </a:lnTo>
                    <a:lnTo>
                      <a:pt x="70" y="256"/>
                    </a:lnTo>
                    <a:lnTo>
                      <a:pt x="161" y="256"/>
                    </a:lnTo>
                    <a:lnTo>
                      <a:pt x="163" y="257"/>
                    </a:lnTo>
                    <a:lnTo>
                      <a:pt x="164" y="261"/>
                    </a:lnTo>
                    <a:lnTo>
                      <a:pt x="168" y="262"/>
                    </a:lnTo>
                    <a:lnTo>
                      <a:pt x="171" y="264"/>
                    </a:lnTo>
                    <a:lnTo>
                      <a:pt x="178" y="266"/>
                    </a:lnTo>
                    <a:lnTo>
                      <a:pt x="181" y="266"/>
                    </a:lnTo>
                    <a:lnTo>
                      <a:pt x="183" y="266"/>
                    </a:lnTo>
                    <a:lnTo>
                      <a:pt x="184" y="267"/>
                    </a:lnTo>
                    <a:lnTo>
                      <a:pt x="188" y="269"/>
                    </a:lnTo>
                    <a:lnTo>
                      <a:pt x="191" y="267"/>
                    </a:lnTo>
                    <a:lnTo>
                      <a:pt x="194" y="266"/>
                    </a:lnTo>
                    <a:lnTo>
                      <a:pt x="201" y="267"/>
                    </a:lnTo>
                    <a:lnTo>
                      <a:pt x="204" y="267"/>
                    </a:lnTo>
                    <a:lnTo>
                      <a:pt x="204" y="264"/>
                    </a:lnTo>
                    <a:lnTo>
                      <a:pt x="206" y="264"/>
                    </a:lnTo>
                    <a:lnTo>
                      <a:pt x="209" y="264"/>
                    </a:lnTo>
                    <a:lnTo>
                      <a:pt x="214" y="269"/>
                    </a:lnTo>
                    <a:lnTo>
                      <a:pt x="219" y="271"/>
                    </a:lnTo>
                    <a:lnTo>
                      <a:pt x="224" y="271"/>
                    </a:lnTo>
                    <a:lnTo>
                      <a:pt x="226" y="271"/>
                    </a:lnTo>
                    <a:lnTo>
                      <a:pt x="226" y="269"/>
                    </a:lnTo>
                    <a:lnTo>
                      <a:pt x="227" y="267"/>
                    </a:lnTo>
                    <a:lnTo>
                      <a:pt x="231" y="269"/>
                    </a:lnTo>
                    <a:lnTo>
                      <a:pt x="232" y="269"/>
                    </a:lnTo>
                    <a:lnTo>
                      <a:pt x="234" y="269"/>
                    </a:lnTo>
                    <a:lnTo>
                      <a:pt x="236" y="271"/>
                    </a:lnTo>
                    <a:lnTo>
                      <a:pt x="237" y="271"/>
                    </a:lnTo>
                    <a:lnTo>
                      <a:pt x="239" y="271"/>
                    </a:lnTo>
                    <a:lnTo>
                      <a:pt x="241" y="272"/>
                    </a:lnTo>
                    <a:lnTo>
                      <a:pt x="242" y="271"/>
                    </a:lnTo>
                    <a:lnTo>
                      <a:pt x="244" y="271"/>
                    </a:lnTo>
                    <a:lnTo>
                      <a:pt x="282" y="26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3" name="Freeform 135">
                <a:extLst>
                  <a:ext uri="{FF2B5EF4-FFF2-40B4-BE49-F238E27FC236}">
                    <a16:creationId xmlns:a16="http://schemas.microsoft.com/office/drawing/2014/main" xmlns="" id="{E36A6554-1F2B-4A2C-8E53-94678D0E6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8229" y="3449217"/>
                <a:ext cx="100603" cy="80932"/>
              </a:xfrm>
              <a:custGeom>
                <a:avLst/>
                <a:gdLst/>
                <a:ahLst/>
                <a:cxnLst>
                  <a:cxn ang="0">
                    <a:pos x="7" y="50"/>
                  </a:cxn>
                  <a:cxn ang="0">
                    <a:pos x="17" y="53"/>
                  </a:cxn>
                  <a:cxn ang="0">
                    <a:pos x="28" y="51"/>
                  </a:cxn>
                  <a:cxn ang="0">
                    <a:pos x="32" y="51"/>
                  </a:cxn>
                  <a:cxn ang="0">
                    <a:pos x="47" y="53"/>
                  </a:cxn>
                  <a:cxn ang="0">
                    <a:pos x="80" y="23"/>
                  </a:cxn>
                  <a:cxn ang="0">
                    <a:pos x="90" y="16"/>
                  </a:cxn>
                  <a:cxn ang="0">
                    <a:pos x="90" y="11"/>
                  </a:cxn>
                  <a:cxn ang="0">
                    <a:pos x="103" y="3"/>
                  </a:cxn>
                  <a:cxn ang="0">
                    <a:pos x="118" y="0"/>
                  </a:cxn>
                  <a:cxn ang="0">
                    <a:pos x="126" y="1"/>
                  </a:cxn>
                  <a:cxn ang="0">
                    <a:pos x="130" y="10"/>
                  </a:cxn>
                  <a:cxn ang="0">
                    <a:pos x="143" y="13"/>
                  </a:cxn>
                  <a:cxn ang="0">
                    <a:pos x="155" y="11"/>
                  </a:cxn>
                  <a:cxn ang="0">
                    <a:pos x="170" y="20"/>
                  </a:cxn>
                  <a:cxn ang="0">
                    <a:pos x="185" y="26"/>
                  </a:cxn>
                  <a:cxn ang="0">
                    <a:pos x="188" y="35"/>
                  </a:cxn>
                  <a:cxn ang="0">
                    <a:pos x="188" y="43"/>
                  </a:cxn>
                  <a:cxn ang="0">
                    <a:pos x="185" y="56"/>
                  </a:cxn>
                  <a:cxn ang="0">
                    <a:pos x="188" y="61"/>
                  </a:cxn>
                  <a:cxn ang="0">
                    <a:pos x="183" y="71"/>
                  </a:cxn>
                  <a:cxn ang="0">
                    <a:pos x="180" y="79"/>
                  </a:cxn>
                  <a:cxn ang="0">
                    <a:pos x="183" y="88"/>
                  </a:cxn>
                  <a:cxn ang="0">
                    <a:pos x="186" y="96"/>
                  </a:cxn>
                  <a:cxn ang="0">
                    <a:pos x="176" y="106"/>
                  </a:cxn>
                  <a:cxn ang="0">
                    <a:pos x="175" y="113"/>
                  </a:cxn>
                  <a:cxn ang="0">
                    <a:pos x="171" y="124"/>
                  </a:cxn>
                  <a:cxn ang="0">
                    <a:pos x="140" y="154"/>
                  </a:cxn>
                  <a:cxn ang="0">
                    <a:pos x="121" y="154"/>
                  </a:cxn>
                  <a:cxn ang="0">
                    <a:pos x="111" y="151"/>
                  </a:cxn>
                  <a:cxn ang="0">
                    <a:pos x="97" y="148"/>
                  </a:cxn>
                  <a:cxn ang="0">
                    <a:pos x="92" y="141"/>
                  </a:cxn>
                  <a:cxn ang="0">
                    <a:pos x="82" y="138"/>
                  </a:cxn>
                  <a:cxn ang="0">
                    <a:pos x="70" y="136"/>
                  </a:cxn>
                  <a:cxn ang="0">
                    <a:pos x="57" y="128"/>
                  </a:cxn>
                  <a:cxn ang="0">
                    <a:pos x="55" y="116"/>
                  </a:cxn>
                  <a:cxn ang="0">
                    <a:pos x="47" y="109"/>
                  </a:cxn>
                  <a:cxn ang="0">
                    <a:pos x="47" y="104"/>
                  </a:cxn>
                  <a:cxn ang="0">
                    <a:pos x="37" y="98"/>
                  </a:cxn>
                  <a:cxn ang="0">
                    <a:pos x="23" y="83"/>
                  </a:cxn>
                  <a:cxn ang="0">
                    <a:pos x="18" y="78"/>
                  </a:cxn>
                  <a:cxn ang="0">
                    <a:pos x="13" y="68"/>
                  </a:cxn>
                  <a:cxn ang="0">
                    <a:pos x="8" y="63"/>
                  </a:cxn>
                  <a:cxn ang="0">
                    <a:pos x="0" y="56"/>
                  </a:cxn>
                  <a:cxn ang="0">
                    <a:pos x="0" y="51"/>
                  </a:cxn>
                  <a:cxn ang="0">
                    <a:pos x="0" y="48"/>
                  </a:cxn>
                </a:cxnLst>
                <a:rect l="0" t="0" r="r" b="b"/>
                <a:pathLst>
                  <a:path w="190" h="156">
                    <a:moveTo>
                      <a:pt x="0" y="48"/>
                    </a:moveTo>
                    <a:lnTo>
                      <a:pt x="2" y="50"/>
                    </a:lnTo>
                    <a:lnTo>
                      <a:pt x="7" y="50"/>
                    </a:lnTo>
                    <a:lnTo>
                      <a:pt x="12" y="51"/>
                    </a:lnTo>
                    <a:lnTo>
                      <a:pt x="15" y="53"/>
                    </a:lnTo>
                    <a:lnTo>
                      <a:pt x="17" y="53"/>
                    </a:lnTo>
                    <a:lnTo>
                      <a:pt x="22" y="51"/>
                    </a:lnTo>
                    <a:lnTo>
                      <a:pt x="27" y="50"/>
                    </a:lnTo>
                    <a:lnTo>
                      <a:pt x="28" y="51"/>
                    </a:lnTo>
                    <a:lnTo>
                      <a:pt x="30" y="51"/>
                    </a:lnTo>
                    <a:lnTo>
                      <a:pt x="32" y="51"/>
                    </a:lnTo>
                    <a:lnTo>
                      <a:pt x="32" y="51"/>
                    </a:lnTo>
                    <a:lnTo>
                      <a:pt x="35" y="55"/>
                    </a:lnTo>
                    <a:lnTo>
                      <a:pt x="40" y="55"/>
                    </a:lnTo>
                    <a:lnTo>
                      <a:pt x="47" y="53"/>
                    </a:lnTo>
                    <a:lnTo>
                      <a:pt x="53" y="45"/>
                    </a:lnTo>
                    <a:lnTo>
                      <a:pt x="65" y="31"/>
                    </a:lnTo>
                    <a:lnTo>
                      <a:pt x="80" y="23"/>
                    </a:lnTo>
                    <a:lnTo>
                      <a:pt x="88" y="20"/>
                    </a:lnTo>
                    <a:lnTo>
                      <a:pt x="90" y="18"/>
                    </a:lnTo>
                    <a:lnTo>
                      <a:pt x="90" y="16"/>
                    </a:lnTo>
                    <a:lnTo>
                      <a:pt x="90" y="15"/>
                    </a:lnTo>
                    <a:lnTo>
                      <a:pt x="92" y="13"/>
                    </a:lnTo>
                    <a:lnTo>
                      <a:pt x="90" y="11"/>
                    </a:lnTo>
                    <a:lnTo>
                      <a:pt x="92" y="8"/>
                    </a:lnTo>
                    <a:lnTo>
                      <a:pt x="100" y="5"/>
                    </a:lnTo>
                    <a:lnTo>
                      <a:pt x="103" y="3"/>
                    </a:lnTo>
                    <a:lnTo>
                      <a:pt x="106" y="1"/>
                    </a:lnTo>
                    <a:lnTo>
                      <a:pt x="111" y="0"/>
                    </a:lnTo>
                    <a:lnTo>
                      <a:pt x="118" y="0"/>
                    </a:lnTo>
                    <a:lnTo>
                      <a:pt x="118" y="1"/>
                    </a:lnTo>
                    <a:lnTo>
                      <a:pt x="121" y="1"/>
                    </a:lnTo>
                    <a:lnTo>
                      <a:pt x="126" y="1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0" y="10"/>
                    </a:lnTo>
                    <a:lnTo>
                      <a:pt x="138" y="10"/>
                    </a:lnTo>
                    <a:lnTo>
                      <a:pt x="141" y="10"/>
                    </a:lnTo>
                    <a:lnTo>
                      <a:pt x="143" y="13"/>
                    </a:lnTo>
                    <a:lnTo>
                      <a:pt x="146" y="11"/>
                    </a:lnTo>
                    <a:lnTo>
                      <a:pt x="148" y="10"/>
                    </a:lnTo>
                    <a:lnTo>
                      <a:pt x="155" y="11"/>
                    </a:lnTo>
                    <a:lnTo>
                      <a:pt x="161" y="15"/>
                    </a:lnTo>
                    <a:lnTo>
                      <a:pt x="165" y="20"/>
                    </a:lnTo>
                    <a:lnTo>
                      <a:pt x="170" y="20"/>
                    </a:lnTo>
                    <a:lnTo>
                      <a:pt x="176" y="21"/>
                    </a:lnTo>
                    <a:lnTo>
                      <a:pt x="181" y="25"/>
                    </a:lnTo>
                    <a:lnTo>
                      <a:pt x="185" y="26"/>
                    </a:lnTo>
                    <a:lnTo>
                      <a:pt x="190" y="28"/>
                    </a:lnTo>
                    <a:lnTo>
                      <a:pt x="190" y="31"/>
                    </a:lnTo>
                    <a:lnTo>
                      <a:pt x="188" y="35"/>
                    </a:lnTo>
                    <a:lnTo>
                      <a:pt x="188" y="38"/>
                    </a:lnTo>
                    <a:lnTo>
                      <a:pt x="188" y="41"/>
                    </a:lnTo>
                    <a:lnTo>
                      <a:pt x="188" y="43"/>
                    </a:lnTo>
                    <a:lnTo>
                      <a:pt x="188" y="46"/>
                    </a:lnTo>
                    <a:lnTo>
                      <a:pt x="186" y="50"/>
                    </a:lnTo>
                    <a:lnTo>
                      <a:pt x="185" y="56"/>
                    </a:lnTo>
                    <a:lnTo>
                      <a:pt x="183" y="60"/>
                    </a:lnTo>
                    <a:lnTo>
                      <a:pt x="185" y="61"/>
                    </a:lnTo>
                    <a:lnTo>
                      <a:pt x="188" y="61"/>
                    </a:lnTo>
                    <a:lnTo>
                      <a:pt x="186" y="64"/>
                    </a:lnTo>
                    <a:lnTo>
                      <a:pt x="183" y="66"/>
                    </a:lnTo>
                    <a:lnTo>
                      <a:pt x="183" y="71"/>
                    </a:lnTo>
                    <a:lnTo>
                      <a:pt x="183" y="74"/>
                    </a:lnTo>
                    <a:lnTo>
                      <a:pt x="180" y="76"/>
                    </a:lnTo>
                    <a:lnTo>
                      <a:pt x="180" y="79"/>
                    </a:lnTo>
                    <a:lnTo>
                      <a:pt x="185" y="81"/>
                    </a:lnTo>
                    <a:lnTo>
                      <a:pt x="185" y="86"/>
                    </a:lnTo>
                    <a:lnTo>
                      <a:pt x="183" y="88"/>
                    </a:lnTo>
                    <a:lnTo>
                      <a:pt x="183" y="91"/>
                    </a:lnTo>
                    <a:lnTo>
                      <a:pt x="185" y="93"/>
                    </a:lnTo>
                    <a:lnTo>
                      <a:pt x="186" y="96"/>
                    </a:lnTo>
                    <a:lnTo>
                      <a:pt x="183" y="101"/>
                    </a:lnTo>
                    <a:lnTo>
                      <a:pt x="178" y="104"/>
                    </a:lnTo>
                    <a:lnTo>
                      <a:pt x="176" y="106"/>
                    </a:lnTo>
                    <a:lnTo>
                      <a:pt x="173" y="106"/>
                    </a:lnTo>
                    <a:lnTo>
                      <a:pt x="173" y="109"/>
                    </a:lnTo>
                    <a:lnTo>
                      <a:pt x="175" y="113"/>
                    </a:lnTo>
                    <a:lnTo>
                      <a:pt x="173" y="116"/>
                    </a:lnTo>
                    <a:lnTo>
                      <a:pt x="173" y="123"/>
                    </a:lnTo>
                    <a:lnTo>
                      <a:pt x="171" y="124"/>
                    </a:lnTo>
                    <a:lnTo>
                      <a:pt x="171" y="133"/>
                    </a:lnTo>
                    <a:lnTo>
                      <a:pt x="145" y="156"/>
                    </a:lnTo>
                    <a:lnTo>
                      <a:pt x="140" y="154"/>
                    </a:lnTo>
                    <a:lnTo>
                      <a:pt x="131" y="153"/>
                    </a:lnTo>
                    <a:lnTo>
                      <a:pt x="125" y="153"/>
                    </a:lnTo>
                    <a:lnTo>
                      <a:pt x="121" y="154"/>
                    </a:lnTo>
                    <a:lnTo>
                      <a:pt x="120" y="153"/>
                    </a:lnTo>
                    <a:lnTo>
                      <a:pt x="115" y="151"/>
                    </a:lnTo>
                    <a:lnTo>
                      <a:pt x="111" y="151"/>
                    </a:lnTo>
                    <a:lnTo>
                      <a:pt x="110" y="148"/>
                    </a:lnTo>
                    <a:lnTo>
                      <a:pt x="103" y="148"/>
                    </a:lnTo>
                    <a:lnTo>
                      <a:pt x="97" y="148"/>
                    </a:lnTo>
                    <a:lnTo>
                      <a:pt x="93" y="146"/>
                    </a:lnTo>
                    <a:lnTo>
                      <a:pt x="92" y="144"/>
                    </a:lnTo>
                    <a:lnTo>
                      <a:pt x="92" y="141"/>
                    </a:lnTo>
                    <a:lnTo>
                      <a:pt x="90" y="139"/>
                    </a:lnTo>
                    <a:lnTo>
                      <a:pt x="87" y="139"/>
                    </a:lnTo>
                    <a:lnTo>
                      <a:pt x="82" y="138"/>
                    </a:lnTo>
                    <a:lnTo>
                      <a:pt x="78" y="138"/>
                    </a:lnTo>
                    <a:lnTo>
                      <a:pt x="73" y="134"/>
                    </a:lnTo>
                    <a:lnTo>
                      <a:pt x="70" y="136"/>
                    </a:lnTo>
                    <a:lnTo>
                      <a:pt x="65" y="134"/>
                    </a:lnTo>
                    <a:lnTo>
                      <a:pt x="62" y="131"/>
                    </a:lnTo>
                    <a:lnTo>
                      <a:pt x="57" y="128"/>
                    </a:lnTo>
                    <a:lnTo>
                      <a:pt x="55" y="124"/>
                    </a:lnTo>
                    <a:lnTo>
                      <a:pt x="55" y="121"/>
                    </a:lnTo>
                    <a:lnTo>
                      <a:pt x="55" y="116"/>
                    </a:lnTo>
                    <a:lnTo>
                      <a:pt x="55" y="113"/>
                    </a:lnTo>
                    <a:lnTo>
                      <a:pt x="52" y="111"/>
                    </a:lnTo>
                    <a:lnTo>
                      <a:pt x="47" y="109"/>
                    </a:lnTo>
                    <a:lnTo>
                      <a:pt x="47" y="108"/>
                    </a:lnTo>
                    <a:lnTo>
                      <a:pt x="47" y="106"/>
                    </a:lnTo>
                    <a:lnTo>
                      <a:pt x="47" y="104"/>
                    </a:lnTo>
                    <a:lnTo>
                      <a:pt x="43" y="103"/>
                    </a:lnTo>
                    <a:lnTo>
                      <a:pt x="42" y="101"/>
                    </a:lnTo>
                    <a:lnTo>
                      <a:pt x="37" y="98"/>
                    </a:lnTo>
                    <a:lnTo>
                      <a:pt x="32" y="94"/>
                    </a:lnTo>
                    <a:lnTo>
                      <a:pt x="25" y="86"/>
                    </a:lnTo>
                    <a:lnTo>
                      <a:pt x="23" y="83"/>
                    </a:lnTo>
                    <a:lnTo>
                      <a:pt x="22" y="83"/>
                    </a:lnTo>
                    <a:lnTo>
                      <a:pt x="20" y="81"/>
                    </a:lnTo>
                    <a:lnTo>
                      <a:pt x="18" y="78"/>
                    </a:lnTo>
                    <a:lnTo>
                      <a:pt x="17" y="76"/>
                    </a:lnTo>
                    <a:lnTo>
                      <a:pt x="15" y="71"/>
                    </a:lnTo>
                    <a:lnTo>
                      <a:pt x="13" y="68"/>
                    </a:lnTo>
                    <a:lnTo>
                      <a:pt x="12" y="68"/>
                    </a:lnTo>
                    <a:lnTo>
                      <a:pt x="10" y="64"/>
                    </a:lnTo>
                    <a:lnTo>
                      <a:pt x="8" y="63"/>
                    </a:lnTo>
                    <a:lnTo>
                      <a:pt x="5" y="61"/>
                    </a:lnTo>
                    <a:lnTo>
                      <a:pt x="3" y="60"/>
                    </a:lnTo>
                    <a:lnTo>
                      <a:pt x="0" y="56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4" name="Freeform 136">
                <a:extLst>
                  <a:ext uri="{FF2B5EF4-FFF2-40B4-BE49-F238E27FC236}">
                    <a16:creationId xmlns:a16="http://schemas.microsoft.com/office/drawing/2014/main" xmlns="" id="{1697C49A-956C-46BD-A75D-968FCA006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7593" y="3474119"/>
                <a:ext cx="122008" cy="106872"/>
              </a:xfrm>
              <a:custGeom>
                <a:avLst/>
                <a:gdLst/>
                <a:ahLst/>
                <a:cxnLst>
                  <a:cxn ang="0">
                    <a:pos x="131" y="5"/>
                  </a:cxn>
                  <a:cxn ang="0">
                    <a:pos x="134" y="12"/>
                  </a:cxn>
                  <a:cxn ang="0">
                    <a:pos x="141" y="16"/>
                  </a:cxn>
                  <a:cxn ang="0">
                    <a:pos x="146" y="23"/>
                  </a:cxn>
                  <a:cxn ang="0">
                    <a:pos x="151" y="33"/>
                  </a:cxn>
                  <a:cxn ang="0">
                    <a:pos x="156" y="38"/>
                  </a:cxn>
                  <a:cxn ang="0">
                    <a:pos x="173" y="53"/>
                  </a:cxn>
                  <a:cxn ang="0">
                    <a:pos x="178" y="58"/>
                  </a:cxn>
                  <a:cxn ang="0">
                    <a:pos x="183" y="63"/>
                  </a:cxn>
                  <a:cxn ang="0">
                    <a:pos x="186" y="73"/>
                  </a:cxn>
                  <a:cxn ang="0">
                    <a:pos x="193" y="83"/>
                  </a:cxn>
                  <a:cxn ang="0">
                    <a:pos x="204" y="86"/>
                  </a:cxn>
                  <a:cxn ang="0">
                    <a:pos x="218" y="91"/>
                  </a:cxn>
                  <a:cxn ang="0">
                    <a:pos x="223" y="96"/>
                  </a:cxn>
                  <a:cxn ang="0">
                    <a:pos x="224" y="101"/>
                  </a:cxn>
                  <a:cxn ang="0">
                    <a:pos x="214" y="105"/>
                  </a:cxn>
                  <a:cxn ang="0">
                    <a:pos x="211" y="111"/>
                  </a:cxn>
                  <a:cxn ang="0">
                    <a:pos x="201" y="114"/>
                  </a:cxn>
                  <a:cxn ang="0">
                    <a:pos x="189" y="118"/>
                  </a:cxn>
                  <a:cxn ang="0">
                    <a:pos x="183" y="123"/>
                  </a:cxn>
                  <a:cxn ang="0">
                    <a:pos x="174" y="128"/>
                  </a:cxn>
                  <a:cxn ang="0">
                    <a:pos x="164" y="141"/>
                  </a:cxn>
                  <a:cxn ang="0">
                    <a:pos x="163" y="148"/>
                  </a:cxn>
                  <a:cxn ang="0">
                    <a:pos x="154" y="153"/>
                  </a:cxn>
                  <a:cxn ang="0">
                    <a:pos x="149" y="159"/>
                  </a:cxn>
                  <a:cxn ang="0">
                    <a:pos x="138" y="161"/>
                  </a:cxn>
                  <a:cxn ang="0">
                    <a:pos x="134" y="173"/>
                  </a:cxn>
                  <a:cxn ang="0">
                    <a:pos x="134" y="183"/>
                  </a:cxn>
                  <a:cxn ang="0">
                    <a:pos x="125" y="181"/>
                  </a:cxn>
                  <a:cxn ang="0">
                    <a:pos x="110" y="183"/>
                  </a:cxn>
                  <a:cxn ang="0">
                    <a:pos x="93" y="178"/>
                  </a:cxn>
                  <a:cxn ang="0">
                    <a:pos x="80" y="174"/>
                  </a:cxn>
                  <a:cxn ang="0">
                    <a:pos x="63" y="189"/>
                  </a:cxn>
                  <a:cxn ang="0">
                    <a:pos x="48" y="198"/>
                  </a:cxn>
                  <a:cxn ang="0">
                    <a:pos x="35" y="204"/>
                  </a:cxn>
                  <a:cxn ang="0">
                    <a:pos x="20" y="204"/>
                  </a:cxn>
                  <a:cxn ang="0">
                    <a:pos x="17" y="194"/>
                  </a:cxn>
                  <a:cxn ang="0">
                    <a:pos x="8" y="169"/>
                  </a:cxn>
                  <a:cxn ang="0">
                    <a:pos x="0" y="164"/>
                  </a:cxn>
                  <a:cxn ang="0">
                    <a:pos x="25" y="95"/>
                  </a:cxn>
                  <a:cxn ang="0">
                    <a:pos x="71" y="12"/>
                  </a:cxn>
                  <a:cxn ang="0">
                    <a:pos x="83" y="10"/>
                  </a:cxn>
                  <a:cxn ang="0">
                    <a:pos x="88" y="15"/>
                  </a:cxn>
                  <a:cxn ang="0">
                    <a:pos x="88" y="20"/>
                  </a:cxn>
                  <a:cxn ang="0">
                    <a:pos x="105" y="5"/>
                  </a:cxn>
                  <a:cxn ang="0">
                    <a:pos x="115" y="7"/>
                  </a:cxn>
                  <a:cxn ang="0">
                    <a:pos x="131" y="0"/>
                  </a:cxn>
                </a:cxnLst>
                <a:rect l="0" t="0" r="r" b="b"/>
                <a:pathLst>
                  <a:path w="228" h="206">
                    <a:moveTo>
                      <a:pt x="131" y="0"/>
                    </a:moveTo>
                    <a:lnTo>
                      <a:pt x="131" y="3"/>
                    </a:lnTo>
                    <a:lnTo>
                      <a:pt x="131" y="5"/>
                    </a:lnTo>
                    <a:lnTo>
                      <a:pt x="131" y="7"/>
                    </a:lnTo>
                    <a:lnTo>
                      <a:pt x="131" y="8"/>
                    </a:lnTo>
                    <a:lnTo>
                      <a:pt x="134" y="12"/>
                    </a:lnTo>
                    <a:lnTo>
                      <a:pt x="136" y="13"/>
                    </a:lnTo>
                    <a:lnTo>
                      <a:pt x="139" y="15"/>
                    </a:lnTo>
                    <a:lnTo>
                      <a:pt x="141" y="16"/>
                    </a:lnTo>
                    <a:lnTo>
                      <a:pt x="143" y="20"/>
                    </a:lnTo>
                    <a:lnTo>
                      <a:pt x="144" y="20"/>
                    </a:lnTo>
                    <a:lnTo>
                      <a:pt x="146" y="23"/>
                    </a:lnTo>
                    <a:lnTo>
                      <a:pt x="148" y="28"/>
                    </a:lnTo>
                    <a:lnTo>
                      <a:pt x="149" y="30"/>
                    </a:lnTo>
                    <a:lnTo>
                      <a:pt x="151" y="33"/>
                    </a:lnTo>
                    <a:lnTo>
                      <a:pt x="153" y="35"/>
                    </a:lnTo>
                    <a:lnTo>
                      <a:pt x="154" y="35"/>
                    </a:lnTo>
                    <a:lnTo>
                      <a:pt x="156" y="38"/>
                    </a:lnTo>
                    <a:lnTo>
                      <a:pt x="163" y="46"/>
                    </a:lnTo>
                    <a:lnTo>
                      <a:pt x="168" y="50"/>
                    </a:lnTo>
                    <a:lnTo>
                      <a:pt x="173" y="53"/>
                    </a:lnTo>
                    <a:lnTo>
                      <a:pt x="174" y="55"/>
                    </a:lnTo>
                    <a:lnTo>
                      <a:pt x="178" y="56"/>
                    </a:lnTo>
                    <a:lnTo>
                      <a:pt x="178" y="58"/>
                    </a:lnTo>
                    <a:lnTo>
                      <a:pt x="178" y="60"/>
                    </a:lnTo>
                    <a:lnTo>
                      <a:pt x="178" y="61"/>
                    </a:lnTo>
                    <a:lnTo>
                      <a:pt x="183" y="63"/>
                    </a:lnTo>
                    <a:lnTo>
                      <a:pt x="186" y="65"/>
                    </a:lnTo>
                    <a:lnTo>
                      <a:pt x="186" y="68"/>
                    </a:lnTo>
                    <a:lnTo>
                      <a:pt x="186" y="73"/>
                    </a:lnTo>
                    <a:lnTo>
                      <a:pt x="186" y="76"/>
                    </a:lnTo>
                    <a:lnTo>
                      <a:pt x="188" y="80"/>
                    </a:lnTo>
                    <a:lnTo>
                      <a:pt x="193" y="83"/>
                    </a:lnTo>
                    <a:lnTo>
                      <a:pt x="196" y="86"/>
                    </a:lnTo>
                    <a:lnTo>
                      <a:pt x="201" y="88"/>
                    </a:lnTo>
                    <a:lnTo>
                      <a:pt x="204" y="86"/>
                    </a:lnTo>
                    <a:lnTo>
                      <a:pt x="209" y="90"/>
                    </a:lnTo>
                    <a:lnTo>
                      <a:pt x="213" y="90"/>
                    </a:lnTo>
                    <a:lnTo>
                      <a:pt x="218" y="91"/>
                    </a:lnTo>
                    <a:lnTo>
                      <a:pt x="221" y="91"/>
                    </a:lnTo>
                    <a:lnTo>
                      <a:pt x="223" y="93"/>
                    </a:lnTo>
                    <a:lnTo>
                      <a:pt x="223" y="96"/>
                    </a:lnTo>
                    <a:lnTo>
                      <a:pt x="224" y="98"/>
                    </a:lnTo>
                    <a:lnTo>
                      <a:pt x="228" y="100"/>
                    </a:lnTo>
                    <a:lnTo>
                      <a:pt x="224" y="101"/>
                    </a:lnTo>
                    <a:lnTo>
                      <a:pt x="221" y="101"/>
                    </a:lnTo>
                    <a:lnTo>
                      <a:pt x="218" y="103"/>
                    </a:lnTo>
                    <a:lnTo>
                      <a:pt x="214" y="105"/>
                    </a:lnTo>
                    <a:lnTo>
                      <a:pt x="216" y="106"/>
                    </a:lnTo>
                    <a:lnTo>
                      <a:pt x="214" y="110"/>
                    </a:lnTo>
                    <a:lnTo>
                      <a:pt x="211" y="111"/>
                    </a:lnTo>
                    <a:lnTo>
                      <a:pt x="208" y="113"/>
                    </a:lnTo>
                    <a:lnTo>
                      <a:pt x="203" y="113"/>
                    </a:lnTo>
                    <a:lnTo>
                      <a:pt x="201" y="114"/>
                    </a:lnTo>
                    <a:lnTo>
                      <a:pt x="199" y="113"/>
                    </a:lnTo>
                    <a:lnTo>
                      <a:pt x="194" y="113"/>
                    </a:lnTo>
                    <a:lnTo>
                      <a:pt x="189" y="118"/>
                    </a:lnTo>
                    <a:lnTo>
                      <a:pt x="186" y="119"/>
                    </a:lnTo>
                    <a:lnTo>
                      <a:pt x="184" y="121"/>
                    </a:lnTo>
                    <a:lnTo>
                      <a:pt x="183" y="123"/>
                    </a:lnTo>
                    <a:lnTo>
                      <a:pt x="179" y="124"/>
                    </a:lnTo>
                    <a:lnTo>
                      <a:pt x="178" y="126"/>
                    </a:lnTo>
                    <a:lnTo>
                      <a:pt x="174" y="128"/>
                    </a:lnTo>
                    <a:lnTo>
                      <a:pt x="171" y="129"/>
                    </a:lnTo>
                    <a:lnTo>
                      <a:pt x="164" y="136"/>
                    </a:lnTo>
                    <a:lnTo>
                      <a:pt x="164" y="141"/>
                    </a:lnTo>
                    <a:lnTo>
                      <a:pt x="166" y="144"/>
                    </a:lnTo>
                    <a:lnTo>
                      <a:pt x="166" y="148"/>
                    </a:lnTo>
                    <a:lnTo>
                      <a:pt x="163" y="148"/>
                    </a:lnTo>
                    <a:lnTo>
                      <a:pt x="161" y="149"/>
                    </a:lnTo>
                    <a:lnTo>
                      <a:pt x="158" y="149"/>
                    </a:lnTo>
                    <a:lnTo>
                      <a:pt x="154" y="153"/>
                    </a:lnTo>
                    <a:lnTo>
                      <a:pt x="153" y="156"/>
                    </a:lnTo>
                    <a:lnTo>
                      <a:pt x="151" y="156"/>
                    </a:lnTo>
                    <a:lnTo>
                      <a:pt x="149" y="159"/>
                    </a:lnTo>
                    <a:lnTo>
                      <a:pt x="146" y="159"/>
                    </a:lnTo>
                    <a:lnTo>
                      <a:pt x="143" y="161"/>
                    </a:lnTo>
                    <a:lnTo>
                      <a:pt x="138" y="161"/>
                    </a:lnTo>
                    <a:lnTo>
                      <a:pt x="136" y="166"/>
                    </a:lnTo>
                    <a:lnTo>
                      <a:pt x="136" y="171"/>
                    </a:lnTo>
                    <a:lnTo>
                      <a:pt x="134" y="173"/>
                    </a:lnTo>
                    <a:lnTo>
                      <a:pt x="134" y="176"/>
                    </a:lnTo>
                    <a:lnTo>
                      <a:pt x="133" y="179"/>
                    </a:lnTo>
                    <a:lnTo>
                      <a:pt x="134" y="183"/>
                    </a:lnTo>
                    <a:lnTo>
                      <a:pt x="129" y="184"/>
                    </a:lnTo>
                    <a:lnTo>
                      <a:pt x="126" y="184"/>
                    </a:lnTo>
                    <a:lnTo>
                      <a:pt x="125" y="181"/>
                    </a:lnTo>
                    <a:lnTo>
                      <a:pt x="121" y="183"/>
                    </a:lnTo>
                    <a:lnTo>
                      <a:pt x="115" y="183"/>
                    </a:lnTo>
                    <a:lnTo>
                      <a:pt x="110" y="183"/>
                    </a:lnTo>
                    <a:lnTo>
                      <a:pt x="105" y="183"/>
                    </a:lnTo>
                    <a:lnTo>
                      <a:pt x="101" y="183"/>
                    </a:lnTo>
                    <a:lnTo>
                      <a:pt x="93" y="178"/>
                    </a:lnTo>
                    <a:lnTo>
                      <a:pt x="90" y="178"/>
                    </a:lnTo>
                    <a:lnTo>
                      <a:pt x="88" y="174"/>
                    </a:lnTo>
                    <a:lnTo>
                      <a:pt x="80" y="174"/>
                    </a:lnTo>
                    <a:lnTo>
                      <a:pt x="73" y="174"/>
                    </a:lnTo>
                    <a:lnTo>
                      <a:pt x="66" y="179"/>
                    </a:lnTo>
                    <a:lnTo>
                      <a:pt x="63" y="189"/>
                    </a:lnTo>
                    <a:lnTo>
                      <a:pt x="58" y="193"/>
                    </a:lnTo>
                    <a:lnTo>
                      <a:pt x="50" y="196"/>
                    </a:lnTo>
                    <a:lnTo>
                      <a:pt x="48" y="198"/>
                    </a:lnTo>
                    <a:lnTo>
                      <a:pt x="45" y="201"/>
                    </a:lnTo>
                    <a:lnTo>
                      <a:pt x="40" y="203"/>
                    </a:lnTo>
                    <a:lnTo>
                      <a:pt x="35" y="204"/>
                    </a:lnTo>
                    <a:lnTo>
                      <a:pt x="30" y="204"/>
                    </a:lnTo>
                    <a:lnTo>
                      <a:pt x="25" y="206"/>
                    </a:lnTo>
                    <a:lnTo>
                      <a:pt x="20" y="204"/>
                    </a:lnTo>
                    <a:lnTo>
                      <a:pt x="13" y="206"/>
                    </a:lnTo>
                    <a:lnTo>
                      <a:pt x="13" y="201"/>
                    </a:lnTo>
                    <a:lnTo>
                      <a:pt x="17" y="194"/>
                    </a:lnTo>
                    <a:lnTo>
                      <a:pt x="17" y="188"/>
                    </a:lnTo>
                    <a:lnTo>
                      <a:pt x="10" y="176"/>
                    </a:lnTo>
                    <a:lnTo>
                      <a:pt x="8" y="169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3" y="95"/>
                    </a:lnTo>
                    <a:lnTo>
                      <a:pt x="25" y="95"/>
                    </a:lnTo>
                    <a:lnTo>
                      <a:pt x="30" y="16"/>
                    </a:lnTo>
                    <a:lnTo>
                      <a:pt x="48" y="16"/>
                    </a:lnTo>
                    <a:lnTo>
                      <a:pt x="71" y="12"/>
                    </a:lnTo>
                    <a:lnTo>
                      <a:pt x="78" y="10"/>
                    </a:lnTo>
                    <a:lnTo>
                      <a:pt x="81" y="10"/>
                    </a:lnTo>
                    <a:lnTo>
                      <a:pt x="83" y="10"/>
                    </a:lnTo>
                    <a:lnTo>
                      <a:pt x="85" y="10"/>
                    </a:lnTo>
                    <a:lnTo>
                      <a:pt x="86" y="13"/>
                    </a:lnTo>
                    <a:lnTo>
                      <a:pt x="88" y="15"/>
                    </a:lnTo>
                    <a:lnTo>
                      <a:pt x="86" y="16"/>
                    </a:lnTo>
                    <a:lnTo>
                      <a:pt x="86" y="20"/>
                    </a:lnTo>
                    <a:lnTo>
                      <a:pt x="88" y="20"/>
                    </a:lnTo>
                    <a:lnTo>
                      <a:pt x="96" y="15"/>
                    </a:lnTo>
                    <a:lnTo>
                      <a:pt x="100" y="10"/>
                    </a:lnTo>
                    <a:lnTo>
                      <a:pt x="105" y="5"/>
                    </a:lnTo>
                    <a:lnTo>
                      <a:pt x="110" y="5"/>
                    </a:lnTo>
                    <a:lnTo>
                      <a:pt x="111" y="7"/>
                    </a:lnTo>
                    <a:lnTo>
                      <a:pt x="115" y="7"/>
                    </a:lnTo>
                    <a:lnTo>
                      <a:pt x="118" y="5"/>
                    </a:lnTo>
                    <a:lnTo>
                      <a:pt x="126" y="2"/>
                    </a:lnTo>
                    <a:lnTo>
                      <a:pt x="131" y="0"/>
                    </a:lnTo>
                    <a:lnTo>
                      <a:pt x="131" y="0"/>
                    </a:lnTo>
                    <a:lnTo>
                      <a:pt x="131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5" name="Freeform 137">
                <a:extLst>
                  <a:ext uri="{FF2B5EF4-FFF2-40B4-BE49-F238E27FC236}">
                    <a16:creationId xmlns:a16="http://schemas.microsoft.com/office/drawing/2014/main" xmlns="" id="{BCC6BDEE-EE24-4A8D-8825-B4CE9EA0F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2709" y="3464781"/>
                <a:ext cx="175521" cy="144225"/>
              </a:xfrm>
              <a:custGeom>
                <a:avLst/>
                <a:gdLst/>
                <a:ahLst/>
                <a:cxnLst>
                  <a:cxn ang="0">
                    <a:pos x="199" y="113"/>
                  </a:cxn>
                  <a:cxn ang="0">
                    <a:pos x="244" y="34"/>
                  </a:cxn>
                  <a:cxn ang="0">
                    <a:pos x="277" y="28"/>
                  </a:cxn>
                  <a:cxn ang="0">
                    <a:pos x="282" y="31"/>
                  </a:cxn>
                  <a:cxn ang="0">
                    <a:pos x="282" y="38"/>
                  </a:cxn>
                  <a:cxn ang="0">
                    <a:pos x="296" y="28"/>
                  </a:cxn>
                  <a:cxn ang="0">
                    <a:pos x="307" y="25"/>
                  </a:cxn>
                  <a:cxn ang="0">
                    <a:pos x="322" y="20"/>
                  </a:cxn>
                  <a:cxn ang="0">
                    <a:pos x="322" y="15"/>
                  </a:cxn>
                  <a:cxn ang="0">
                    <a:pos x="316" y="13"/>
                  </a:cxn>
                  <a:cxn ang="0">
                    <a:pos x="309" y="13"/>
                  </a:cxn>
                  <a:cxn ang="0">
                    <a:pos x="242" y="25"/>
                  </a:cxn>
                  <a:cxn ang="0">
                    <a:pos x="237" y="25"/>
                  </a:cxn>
                  <a:cxn ang="0">
                    <a:pos x="232" y="23"/>
                  </a:cxn>
                  <a:cxn ang="0">
                    <a:pos x="226" y="23"/>
                  </a:cxn>
                  <a:cxn ang="0">
                    <a:pos x="219" y="25"/>
                  </a:cxn>
                  <a:cxn ang="0">
                    <a:pos x="206" y="18"/>
                  </a:cxn>
                  <a:cxn ang="0">
                    <a:pos x="201" y="21"/>
                  </a:cxn>
                  <a:cxn ang="0">
                    <a:pos x="188" y="23"/>
                  </a:cxn>
                  <a:cxn ang="0">
                    <a:pos x="181" y="20"/>
                  </a:cxn>
                  <a:cxn ang="0">
                    <a:pos x="168" y="16"/>
                  </a:cxn>
                  <a:cxn ang="0">
                    <a:pos x="161" y="10"/>
                  </a:cxn>
                  <a:cxn ang="0">
                    <a:pos x="66" y="10"/>
                  </a:cxn>
                  <a:cxn ang="0">
                    <a:pos x="58" y="13"/>
                  </a:cxn>
                  <a:cxn ang="0">
                    <a:pos x="46" y="6"/>
                  </a:cxn>
                  <a:cxn ang="0">
                    <a:pos x="43" y="1"/>
                  </a:cxn>
                  <a:cxn ang="0">
                    <a:pos x="36" y="1"/>
                  </a:cxn>
                  <a:cxn ang="0">
                    <a:pos x="28" y="0"/>
                  </a:cxn>
                  <a:cxn ang="0">
                    <a:pos x="20" y="10"/>
                  </a:cxn>
                  <a:cxn ang="0">
                    <a:pos x="8" y="6"/>
                  </a:cxn>
                  <a:cxn ang="0">
                    <a:pos x="5" y="10"/>
                  </a:cxn>
                  <a:cxn ang="0">
                    <a:pos x="2" y="28"/>
                  </a:cxn>
                  <a:cxn ang="0">
                    <a:pos x="36" y="78"/>
                  </a:cxn>
                  <a:cxn ang="0">
                    <a:pos x="50" y="109"/>
                  </a:cxn>
                  <a:cxn ang="0">
                    <a:pos x="60" y="136"/>
                  </a:cxn>
                  <a:cxn ang="0">
                    <a:pos x="71" y="181"/>
                  </a:cxn>
                  <a:cxn ang="0">
                    <a:pos x="68" y="199"/>
                  </a:cxn>
                  <a:cxn ang="0">
                    <a:pos x="76" y="216"/>
                  </a:cxn>
                  <a:cxn ang="0">
                    <a:pos x="76" y="226"/>
                  </a:cxn>
                  <a:cxn ang="0">
                    <a:pos x="85" y="242"/>
                  </a:cxn>
                  <a:cxn ang="0">
                    <a:pos x="98" y="262"/>
                  </a:cxn>
                  <a:cxn ang="0">
                    <a:pos x="115" y="264"/>
                  </a:cxn>
                  <a:cxn ang="0">
                    <a:pos x="116" y="255"/>
                  </a:cxn>
                  <a:cxn ang="0">
                    <a:pos x="129" y="259"/>
                  </a:cxn>
                  <a:cxn ang="0">
                    <a:pos x="139" y="272"/>
                  </a:cxn>
                  <a:cxn ang="0">
                    <a:pos x="151" y="274"/>
                  </a:cxn>
                  <a:cxn ang="0">
                    <a:pos x="159" y="274"/>
                  </a:cxn>
                  <a:cxn ang="0">
                    <a:pos x="168" y="277"/>
                  </a:cxn>
                  <a:cxn ang="0">
                    <a:pos x="174" y="269"/>
                  </a:cxn>
                  <a:cxn ang="0">
                    <a:pos x="189" y="262"/>
                  </a:cxn>
                  <a:cxn ang="0">
                    <a:pos x="196" y="182"/>
                  </a:cxn>
                </a:cxnLst>
                <a:rect l="0" t="0" r="r" b="b"/>
                <a:pathLst>
                  <a:path w="327" h="277">
                    <a:moveTo>
                      <a:pt x="196" y="182"/>
                    </a:moveTo>
                    <a:lnTo>
                      <a:pt x="196" y="182"/>
                    </a:lnTo>
                    <a:lnTo>
                      <a:pt x="199" y="113"/>
                    </a:lnTo>
                    <a:lnTo>
                      <a:pt x="221" y="113"/>
                    </a:lnTo>
                    <a:lnTo>
                      <a:pt x="226" y="34"/>
                    </a:lnTo>
                    <a:lnTo>
                      <a:pt x="244" y="34"/>
                    </a:lnTo>
                    <a:lnTo>
                      <a:pt x="267" y="30"/>
                    </a:lnTo>
                    <a:lnTo>
                      <a:pt x="274" y="28"/>
                    </a:lnTo>
                    <a:lnTo>
                      <a:pt x="277" y="28"/>
                    </a:lnTo>
                    <a:lnTo>
                      <a:pt x="279" y="28"/>
                    </a:lnTo>
                    <a:lnTo>
                      <a:pt x="281" y="28"/>
                    </a:lnTo>
                    <a:lnTo>
                      <a:pt x="282" y="31"/>
                    </a:lnTo>
                    <a:lnTo>
                      <a:pt x="284" y="33"/>
                    </a:lnTo>
                    <a:lnTo>
                      <a:pt x="282" y="34"/>
                    </a:lnTo>
                    <a:lnTo>
                      <a:pt x="282" y="38"/>
                    </a:lnTo>
                    <a:lnTo>
                      <a:pt x="284" y="38"/>
                    </a:lnTo>
                    <a:lnTo>
                      <a:pt x="292" y="33"/>
                    </a:lnTo>
                    <a:lnTo>
                      <a:pt x="296" y="28"/>
                    </a:lnTo>
                    <a:lnTo>
                      <a:pt x="301" y="23"/>
                    </a:lnTo>
                    <a:lnTo>
                      <a:pt x="306" y="23"/>
                    </a:lnTo>
                    <a:lnTo>
                      <a:pt x="307" y="25"/>
                    </a:lnTo>
                    <a:lnTo>
                      <a:pt x="311" y="25"/>
                    </a:lnTo>
                    <a:lnTo>
                      <a:pt x="314" y="23"/>
                    </a:lnTo>
                    <a:lnTo>
                      <a:pt x="322" y="20"/>
                    </a:lnTo>
                    <a:lnTo>
                      <a:pt x="327" y="18"/>
                    </a:lnTo>
                    <a:lnTo>
                      <a:pt x="322" y="15"/>
                    </a:lnTo>
                    <a:lnTo>
                      <a:pt x="322" y="15"/>
                    </a:lnTo>
                    <a:lnTo>
                      <a:pt x="321" y="13"/>
                    </a:lnTo>
                    <a:lnTo>
                      <a:pt x="317" y="15"/>
                    </a:lnTo>
                    <a:lnTo>
                      <a:pt x="316" y="13"/>
                    </a:lnTo>
                    <a:lnTo>
                      <a:pt x="316" y="13"/>
                    </a:lnTo>
                    <a:lnTo>
                      <a:pt x="314" y="11"/>
                    </a:lnTo>
                    <a:lnTo>
                      <a:pt x="309" y="13"/>
                    </a:lnTo>
                    <a:lnTo>
                      <a:pt x="306" y="13"/>
                    </a:lnTo>
                    <a:lnTo>
                      <a:pt x="244" y="25"/>
                    </a:lnTo>
                    <a:lnTo>
                      <a:pt x="242" y="25"/>
                    </a:lnTo>
                    <a:lnTo>
                      <a:pt x="241" y="26"/>
                    </a:lnTo>
                    <a:lnTo>
                      <a:pt x="239" y="25"/>
                    </a:lnTo>
                    <a:lnTo>
                      <a:pt x="237" y="25"/>
                    </a:lnTo>
                    <a:lnTo>
                      <a:pt x="236" y="25"/>
                    </a:lnTo>
                    <a:lnTo>
                      <a:pt x="234" y="23"/>
                    </a:lnTo>
                    <a:lnTo>
                      <a:pt x="232" y="23"/>
                    </a:lnTo>
                    <a:lnTo>
                      <a:pt x="231" y="23"/>
                    </a:lnTo>
                    <a:lnTo>
                      <a:pt x="227" y="21"/>
                    </a:lnTo>
                    <a:lnTo>
                      <a:pt x="226" y="23"/>
                    </a:lnTo>
                    <a:lnTo>
                      <a:pt x="226" y="25"/>
                    </a:lnTo>
                    <a:lnTo>
                      <a:pt x="224" y="25"/>
                    </a:lnTo>
                    <a:lnTo>
                      <a:pt x="219" y="25"/>
                    </a:lnTo>
                    <a:lnTo>
                      <a:pt x="214" y="23"/>
                    </a:lnTo>
                    <a:lnTo>
                      <a:pt x="209" y="18"/>
                    </a:lnTo>
                    <a:lnTo>
                      <a:pt x="206" y="18"/>
                    </a:lnTo>
                    <a:lnTo>
                      <a:pt x="204" y="18"/>
                    </a:lnTo>
                    <a:lnTo>
                      <a:pt x="204" y="21"/>
                    </a:lnTo>
                    <a:lnTo>
                      <a:pt x="201" y="21"/>
                    </a:lnTo>
                    <a:lnTo>
                      <a:pt x="194" y="20"/>
                    </a:lnTo>
                    <a:lnTo>
                      <a:pt x="191" y="21"/>
                    </a:lnTo>
                    <a:lnTo>
                      <a:pt x="188" y="23"/>
                    </a:lnTo>
                    <a:lnTo>
                      <a:pt x="184" y="21"/>
                    </a:lnTo>
                    <a:lnTo>
                      <a:pt x="183" y="20"/>
                    </a:lnTo>
                    <a:lnTo>
                      <a:pt x="181" y="20"/>
                    </a:lnTo>
                    <a:lnTo>
                      <a:pt x="178" y="20"/>
                    </a:lnTo>
                    <a:lnTo>
                      <a:pt x="171" y="18"/>
                    </a:lnTo>
                    <a:lnTo>
                      <a:pt x="168" y="16"/>
                    </a:lnTo>
                    <a:lnTo>
                      <a:pt x="164" y="15"/>
                    </a:lnTo>
                    <a:lnTo>
                      <a:pt x="163" y="11"/>
                    </a:lnTo>
                    <a:lnTo>
                      <a:pt x="161" y="10"/>
                    </a:lnTo>
                    <a:lnTo>
                      <a:pt x="70" y="10"/>
                    </a:lnTo>
                    <a:lnTo>
                      <a:pt x="70" y="10"/>
                    </a:lnTo>
                    <a:lnTo>
                      <a:pt x="66" y="10"/>
                    </a:lnTo>
                    <a:lnTo>
                      <a:pt x="63" y="11"/>
                    </a:lnTo>
                    <a:lnTo>
                      <a:pt x="61" y="11"/>
                    </a:lnTo>
                    <a:lnTo>
                      <a:pt x="58" y="13"/>
                    </a:lnTo>
                    <a:lnTo>
                      <a:pt x="53" y="11"/>
                    </a:lnTo>
                    <a:lnTo>
                      <a:pt x="48" y="6"/>
                    </a:lnTo>
                    <a:lnTo>
                      <a:pt x="46" y="6"/>
                    </a:lnTo>
                    <a:lnTo>
                      <a:pt x="46" y="5"/>
                    </a:lnTo>
                    <a:lnTo>
                      <a:pt x="43" y="3"/>
                    </a:lnTo>
                    <a:lnTo>
                      <a:pt x="43" y="1"/>
                    </a:lnTo>
                    <a:lnTo>
                      <a:pt x="40" y="0"/>
                    </a:lnTo>
                    <a:lnTo>
                      <a:pt x="38" y="1"/>
                    </a:lnTo>
                    <a:lnTo>
                      <a:pt x="36" y="1"/>
                    </a:lnTo>
                    <a:lnTo>
                      <a:pt x="36" y="1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2" y="5"/>
                    </a:lnTo>
                    <a:lnTo>
                      <a:pt x="22" y="8"/>
                    </a:lnTo>
                    <a:lnTo>
                      <a:pt x="20" y="10"/>
                    </a:lnTo>
                    <a:lnTo>
                      <a:pt x="17" y="8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5" y="11"/>
                    </a:lnTo>
                    <a:lnTo>
                      <a:pt x="5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8"/>
                    </a:lnTo>
                    <a:lnTo>
                      <a:pt x="17" y="41"/>
                    </a:lnTo>
                    <a:lnTo>
                      <a:pt x="23" y="53"/>
                    </a:lnTo>
                    <a:lnTo>
                      <a:pt x="36" y="78"/>
                    </a:lnTo>
                    <a:lnTo>
                      <a:pt x="38" y="86"/>
                    </a:lnTo>
                    <a:lnTo>
                      <a:pt x="50" y="103"/>
                    </a:lnTo>
                    <a:lnTo>
                      <a:pt x="50" y="109"/>
                    </a:lnTo>
                    <a:lnTo>
                      <a:pt x="63" y="126"/>
                    </a:lnTo>
                    <a:lnTo>
                      <a:pt x="63" y="134"/>
                    </a:lnTo>
                    <a:lnTo>
                      <a:pt x="60" y="136"/>
                    </a:lnTo>
                    <a:lnTo>
                      <a:pt x="63" y="147"/>
                    </a:lnTo>
                    <a:lnTo>
                      <a:pt x="63" y="164"/>
                    </a:lnTo>
                    <a:lnTo>
                      <a:pt x="71" y="181"/>
                    </a:lnTo>
                    <a:lnTo>
                      <a:pt x="70" y="191"/>
                    </a:lnTo>
                    <a:lnTo>
                      <a:pt x="71" y="196"/>
                    </a:lnTo>
                    <a:lnTo>
                      <a:pt x="68" y="199"/>
                    </a:lnTo>
                    <a:lnTo>
                      <a:pt x="71" y="202"/>
                    </a:lnTo>
                    <a:lnTo>
                      <a:pt x="73" y="214"/>
                    </a:lnTo>
                    <a:lnTo>
                      <a:pt x="76" y="216"/>
                    </a:lnTo>
                    <a:lnTo>
                      <a:pt x="80" y="219"/>
                    </a:lnTo>
                    <a:lnTo>
                      <a:pt x="76" y="221"/>
                    </a:lnTo>
                    <a:lnTo>
                      <a:pt x="76" y="226"/>
                    </a:lnTo>
                    <a:lnTo>
                      <a:pt x="80" y="229"/>
                    </a:lnTo>
                    <a:lnTo>
                      <a:pt x="81" y="237"/>
                    </a:lnTo>
                    <a:lnTo>
                      <a:pt x="85" y="242"/>
                    </a:lnTo>
                    <a:lnTo>
                      <a:pt x="91" y="254"/>
                    </a:lnTo>
                    <a:lnTo>
                      <a:pt x="96" y="259"/>
                    </a:lnTo>
                    <a:lnTo>
                      <a:pt x="98" y="262"/>
                    </a:lnTo>
                    <a:lnTo>
                      <a:pt x="106" y="267"/>
                    </a:lnTo>
                    <a:lnTo>
                      <a:pt x="110" y="265"/>
                    </a:lnTo>
                    <a:lnTo>
                      <a:pt x="115" y="264"/>
                    </a:lnTo>
                    <a:lnTo>
                      <a:pt x="115" y="260"/>
                    </a:lnTo>
                    <a:lnTo>
                      <a:pt x="113" y="260"/>
                    </a:lnTo>
                    <a:lnTo>
                      <a:pt x="116" y="255"/>
                    </a:lnTo>
                    <a:lnTo>
                      <a:pt x="121" y="254"/>
                    </a:lnTo>
                    <a:lnTo>
                      <a:pt x="125" y="259"/>
                    </a:lnTo>
                    <a:lnTo>
                      <a:pt x="129" y="259"/>
                    </a:lnTo>
                    <a:lnTo>
                      <a:pt x="128" y="264"/>
                    </a:lnTo>
                    <a:lnTo>
                      <a:pt x="131" y="270"/>
                    </a:lnTo>
                    <a:lnTo>
                      <a:pt x="139" y="272"/>
                    </a:lnTo>
                    <a:lnTo>
                      <a:pt x="144" y="274"/>
                    </a:lnTo>
                    <a:lnTo>
                      <a:pt x="148" y="274"/>
                    </a:lnTo>
                    <a:lnTo>
                      <a:pt x="151" y="274"/>
                    </a:lnTo>
                    <a:lnTo>
                      <a:pt x="154" y="275"/>
                    </a:lnTo>
                    <a:lnTo>
                      <a:pt x="156" y="274"/>
                    </a:lnTo>
                    <a:lnTo>
                      <a:pt x="159" y="274"/>
                    </a:lnTo>
                    <a:lnTo>
                      <a:pt x="163" y="275"/>
                    </a:lnTo>
                    <a:lnTo>
                      <a:pt x="166" y="275"/>
                    </a:lnTo>
                    <a:lnTo>
                      <a:pt x="168" y="277"/>
                    </a:lnTo>
                    <a:lnTo>
                      <a:pt x="169" y="272"/>
                    </a:lnTo>
                    <a:lnTo>
                      <a:pt x="171" y="270"/>
                    </a:lnTo>
                    <a:lnTo>
                      <a:pt x="174" y="269"/>
                    </a:lnTo>
                    <a:lnTo>
                      <a:pt x="176" y="264"/>
                    </a:lnTo>
                    <a:lnTo>
                      <a:pt x="183" y="262"/>
                    </a:lnTo>
                    <a:lnTo>
                      <a:pt x="189" y="262"/>
                    </a:lnTo>
                    <a:lnTo>
                      <a:pt x="193" y="262"/>
                    </a:lnTo>
                    <a:lnTo>
                      <a:pt x="196" y="182"/>
                    </a:lnTo>
                    <a:lnTo>
                      <a:pt x="196" y="18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6" name="Freeform 138">
                <a:extLst>
                  <a:ext uri="{FF2B5EF4-FFF2-40B4-BE49-F238E27FC236}">
                    <a16:creationId xmlns:a16="http://schemas.microsoft.com/office/drawing/2014/main" xmlns="" id="{00CB0FBC-F670-4481-B6A1-7C15B4891E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6192" y="3407713"/>
                <a:ext cx="98463" cy="161864"/>
              </a:xfrm>
              <a:custGeom>
                <a:avLst/>
                <a:gdLst/>
                <a:ahLst/>
                <a:cxnLst>
                  <a:cxn ang="0">
                    <a:pos x="53" y="306"/>
                  </a:cxn>
                  <a:cxn ang="0">
                    <a:pos x="85" y="299"/>
                  </a:cxn>
                  <a:cxn ang="0">
                    <a:pos x="98" y="282"/>
                  </a:cxn>
                  <a:cxn ang="0">
                    <a:pos x="101" y="267"/>
                  </a:cxn>
                  <a:cxn ang="0">
                    <a:pos x="108" y="257"/>
                  </a:cxn>
                  <a:cxn ang="0">
                    <a:pos x="121" y="224"/>
                  </a:cxn>
                  <a:cxn ang="0">
                    <a:pos x="141" y="181"/>
                  </a:cxn>
                  <a:cxn ang="0">
                    <a:pos x="153" y="154"/>
                  </a:cxn>
                  <a:cxn ang="0">
                    <a:pos x="161" y="125"/>
                  </a:cxn>
                  <a:cxn ang="0">
                    <a:pos x="165" y="106"/>
                  </a:cxn>
                  <a:cxn ang="0">
                    <a:pos x="168" y="91"/>
                  </a:cxn>
                  <a:cxn ang="0">
                    <a:pos x="168" y="78"/>
                  </a:cxn>
                  <a:cxn ang="0">
                    <a:pos x="178" y="90"/>
                  </a:cxn>
                  <a:cxn ang="0">
                    <a:pos x="183" y="78"/>
                  </a:cxn>
                  <a:cxn ang="0">
                    <a:pos x="178" y="63"/>
                  </a:cxn>
                  <a:cxn ang="0">
                    <a:pos x="179" y="48"/>
                  </a:cxn>
                  <a:cxn ang="0">
                    <a:pos x="173" y="18"/>
                  </a:cxn>
                  <a:cxn ang="0">
                    <a:pos x="163" y="8"/>
                  </a:cxn>
                  <a:cxn ang="0">
                    <a:pos x="158" y="8"/>
                  </a:cxn>
                  <a:cxn ang="0">
                    <a:pos x="151" y="13"/>
                  </a:cxn>
                  <a:cxn ang="0">
                    <a:pos x="150" y="23"/>
                  </a:cxn>
                  <a:cxn ang="0">
                    <a:pos x="140" y="38"/>
                  </a:cxn>
                  <a:cxn ang="0">
                    <a:pos x="133" y="37"/>
                  </a:cxn>
                  <a:cxn ang="0">
                    <a:pos x="131" y="48"/>
                  </a:cxn>
                  <a:cxn ang="0">
                    <a:pos x="123" y="51"/>
                  </a:cxn>
                  <a:cxn ang="0">
                    <a:pos x="128" y="63"/>
                  </a:cxn>
                  <a:cxn ang="0">
                    <a:pos x="115" y="70"/>
                  </a:cxn>
                  <a:cxn ang="0">
                    <a:pos x="110" y="65"/>
                  </a:cxn>
                  <a:cxn ang="0">
                    <a:pos x="108" y="75"/>
                  </a:cxn>
                  <a:cxn ang="0">
                    <a:pos x="103" y="81"/>
                  </a:cxn>
                  <a:cxn ang="0">
                    <a:pos x="101" y="73"/>
                  </a:cxn>
                  <a:cxn ang="0">
                    <a:pos x="90" y="91"/>
                  </a:cxn>
                  <a:cxn ang="0">
                    <a:pos x="83" y="83"/>
                  </a:cxn>
                  <a:cxn ang="0">
                    <a:pos x="68" y="86"/>
                  </a:cxn>
                  <a:cxn ang="0">
                    <a:pos x="65" y="90"/>
                  </a:cxn>
                  <a:cxn ang="0">
                    <a:pos x="48" y="96"/>
                  </a:cxn>
                  <a:cxn ang="0">
                    <a:pos x="37" y="98"/>
                  </a:cxn>
                  <a:cxn ang="0">
                    <a:pos x="23" y="123"/>
                  </a:cxn>
                  <a:cxn ang="0">
                    <a:pos x="27" y="140"/>
                  </a:cxn>
                  <a:cxn ang="0">
                    <a:pos x="37" y="164"/>
                  </a:cxn>
                  <a:cxn ang="0">
                    <a:pos x="32" y="181"/>
                  </a:cxn>
                  <a:cxn ang="0">
                    <a:pos x="22" y="194"/>
                  </a:cxn>
                  <a:cxn ang="0">
                    <a:pos x="7" y="211"/>
                  </a:cxn>
                  <a:cxn ang="0">
                    <a:pos x="2" y="231"/>
                  </a:cxn>
                  <a:cxn ang="0">
                    <a:pos x="7" y="251"/>
                  </a:cxn>
                  <a:cxn ang="0">
                    <a:pos x="12" y="259"/>
                  </a:cxn>
                  <a:cxn ang="0">
                    <a:pos x="7" y="274"/>
                  </a:cxn>
                  <a:cxn ang="0">
                    <a:pos x="10" y="289"/>
                  </a:cxn>
                  <a:cxn ang="0">
                    <a:pos x="22" y="301"/>
                  </a:cxn>
                  <a:cxn ang="0">
                    <a:pos x="35" y="307"/>
                  </a:cxn>
                  <a:cxn ang="0">
                    <a:pos x="38" y="311"/>
                  </a:cxn>
                  <a:cxn ang="0">
                    <a:pos x="146" y="18"/>
                  </a:cxn>
                  <a:cxn ang="0">
                    <a:pos x="143" y="28"/>
                  </a:cxn>
                  <a:cxn ang="0">
                    <a:pos x="143" y="30"/>
                  </a:cxn>
                  <a:cxn ang="0">
                    <a:pos x="140" y="30"/>
                  </a:cxn>
                  <a:cxn ang="0">
                    <a:pos x="135" y="28"/>
                  </a:cxn>
                  <a:cxn ang="0">
                    <a:pos x="168" y="110"/>
                  </a:cxn>
                  <a:cxn ang="0">
                    <a:pos x="171" y="110"/>
                  </a:cxn>
                </a:cxnLst>
                <a:rect l="0" t="0" r="r" b="b"/>
                <a:pathLst>
                  <a:path w="184" h="311">
                    <a:moveTo>
                      <a:pt x="38" y="311"/>
                    </a:moveTo>
                    <a:lnTo>
                      <a:pt x="42" y="309"/>
                    </a:lnTo>
                    <a:lnTo>
                      <a:pt x="47" y="309"/>
                    </a:lnTo>
                    <a:lnTo>
                      <a:pt x="53" y="306"/>
                    </a:lnTo>
                    <a:lnTo>
                      <a:pt x="57" y="302"/>
                    </a:lnTo>
                    <a:lnTo>
                      <a:pt x="71" y="301"/>
                    </a:lnTo>
                    <a:lnTo>
                      <a:pt x="76" y="301"/>
                    </a:lnTo>
                    <a:lnTo>
                      <a:pt x="85" y="299"/>
                    </a:lnTo>
                    <a:lnTo>
                      <a:pt x="86" y="294"/>
                    </a:lnTo>
                    <a:lnTo>
                      <a:pt x="91" y="294"/>
                    </a:lnTo>
                    <a:lnTo>
                      <a:pt x="93" y="287"/>
                    </a:lnTo>
                    <a:lnTo>
                      <a:pt x="98" y="282"/>
                    </a:lnTo>
                    <a:lnTo>
                      <a:pt x="98" y="277"/>
                    </a:lnTo>
                    <a:lnTo>
                      <a:pt x="103" y="276"/>
                    </a:lnTo>
                    <a:lnTo>
                      <a:pt x="101" y="269"/>
                    </a:lnTo>
                    <a:lnTo>
                      <a:pt x="101" y="267"/>
                    </a:lnTo>
                    <a:lnTo>
                      <a:pt x="105" y="266"/>
                    </a:lnTo>
                    <a:lnTo>
                      <a:pt x="106" y="257"/>
                    </a:lnTo>
                    <a:lnTo>
                      <a:pt x="106" y="257"/>
                    </a:lnTo>
                    <a:lnTo>
                      <a:pt x="108" y="257"/>
                    </a:lnTo>
                    <a:lnTo>
                      <a:pt x="111" y="251"/>
                    </a:lnTo>
                    <a:lnTo>
                      <a:pt x="115" y="236"/>
                    </a:lnTo>
                    <a:lnTo>
                      <a:pt x="118" y="228"/>
                    </a:lnTo>
                    <a:lnTo>
                      <a:pt x="121" y="224"/>
                    </a:lnTo>
                    <a:lnTo>
                      <a:pt x="123" y="216"/>
                    </a:lnTo>
                    <a:lnTo>
                      <a:pt x="130" y="204"/>
                    </a:lnTo>
                    <a:lnTo>
                      <a:pt x="136" y="188"/>
                    </a:lnTo>
                    <a:lnTo>
                      <a:pt x="141" y="181"/>
                    </a:lnTo>
                    <a:lnTo>
                      <a:pt x="141" y="173"/>
                    </a:lnTo>
                    <a:lnTo>
                      <a:pt x="146" y="164"/>
                    </a:lnTo>
                    <a:lnTo>
                      <a:pt x="146" y="161"/>
                    </a:lnTo>
                    <a:lnTo>
                      <a:pt x="153" y="154"/>
                    </a:lnTo>
                    <a:lnTo>
                      <a:pt x="155" y="141"/>
                    </a:lnTo>
                    <a:lnTo>
                      <a:pt x="158" y="133"/>
                    </a:lnTo>
                    <a:lnTo>
                      <a:pt x="160" y="131"/>
                    </a:lnTo>
                    <a:lnTo>
                      <a:pt x="161" y="125"/>
                    </a:lnTo>
                    <a:lnTo>
                      <a:pt x="158" y="121"/>
                    </a:lnTo>
                    <a:lnTo>
                      <a:pt x="160" y="115"/>
                    </a:lnTo>
                    <a:lnTo>
                      <a:pt x="165" y="110"/>
                    </a:lnTo>
                    <a:lnTo>
                      <a:pt x="165" y="106"/>
                    </a:lnTo>
                    <a:lnTo>
                      <a:pt x="168" y="103"/>
                    </a:lnTo>
                    <a:lnTo>
                      <a:pt x="166" y="96"/>
                    </a:lnTo>
                    <a:lnTo>
                      <a:pt x="165" y="95"/>
                    </a:lnTo>
                    <a:lnTo>
                      <a:pt x="168" y="91"/>
                    </a:lnTo>
                    <a:lnTo>
                      <a:pt x="166" y="86"/>
                    </a:lnTo>
                    <a:lnTo>
                      <a:pt x="165" y="85"/>
                    </a:lnTo>
                    <a:lnTo>
                      <a:pt x="165" y="80"/>
                    </a:lnTo>
                    <a:lnTo>
                      <a:pt x="168" y="78"/>
                    </a:lnTo>
                    <a:lnTo>
                      <a:pt x="171" y="80"/>
                    </a:lnTo>
                    <a:lnTo>
                      <a:pt x="171" y="85"/>
                    </a:lnTo>
                    <a:lnTo>
                      <a:pt x="176" y="90"/>
                    </a:lnTo>
                    <a:lnTo>
                      <a:pt x="178" y="90"/>
                    </a:lnTo>
                    <a:lnTo>
                      <a:pt x="179" y="88"/>
                    </a:lnTo>
                    <a:lnTo>
                      <a:pt x="181" y="83"/>
                    </a:lnTo>
                    <a:lnTo>
                      <a:pt x="181" y="81"/>
                    </a:lnTo>
                    <a:lnTo>
                      <a:pt x="183" y="78"/>
                    </a:lnTo>
                    <a:lnTo>
                      <a:pt x="184" y="76"/>
                    </a:lnTo>
                    <a:lnTo>
                      <a:pt x="184" y="73"/>
                    </a:lnTo>
                    <a:lnTo>
                      <a:pt x="179" y="66"/>
                    </a:lnTo>
                    <a:lnTo>
                      <a:pt x="178" y="63"/>
                    </a:lnTo>
                    <a:lnTo>
                      <a:pt x="179" y="60"/>
                    </a:lnTo>
                    <a:lnTo>
                      <a:pt x="179" y="56"/>
                    </a:lnTo>
                    <a:lnTo>
                      <a:pt x="178" y="50"/>
                    </a:lnTo>
                    <a:lnTo>
                      <a:pt x="179" y="48"/>
                    </a:lnTo>
                    <a:lnTo>
                      <a:pt x="179" y="37"/>
                    </a:lnTo>
                    <a:lnTo>
                      <a:pt x="176" y="32"/>
                    </a:lnTo>
                    <a:lnTo>
                      <a:pt x="174" y="22"/>
                    </a:lnTo>
                    <a:lnTo>
                      <a:pt x="173" y="18"/>
                    </a:lnTo>
                    <a:lnTo>
                      <a:pt x="171" y="20"/>
                    </a:lnTo>
                    <a:lnTo>
                      <a:pt x="168" y="15"/>
                    </a:lnTo>
                    <a:lnTo>
                      <a:pt x="166" y="10"/>
                    </a:lnTo>
                    <a:lnTo>
                      <a:pt x="163" y="8"/>
                    </a:lnTo>
                    <a:lnTo>
                      <a:pt x="165" y="5"/>
                    </a:lnTo>
                    <a:lnTo>
                      <a:pt x="163" y="0"/>
                    </a:lnTo>
                    <a:lnTo>
                      <a:pt x="158" y="5"/>
                    </a:lnTo>
                    <a:lnTo>
                      <a:pt x="158" y="8"/>
                    </a:lnTo>
                    <a:lnTo>
                      <a:pt x="155" y="10"/>
                    </a:lnTo>
                    <a:lnTo>
                      <a:pt x="150" y="8"/>
                    </a:lnTo>
                    <a:lnTo>
                      <a:pt x="148" y="8"/>
                    </a:lnTo>
                    <a:lnTo>
                      <a:pt x="151" y="13"/>
                    </a:lnTo>
                    <a:lnTo>
                      <a:pt x="151" y="15"/>
                    </a:lnTo>
                    <a:lnTo>
                      <a:pt x="155" y="18"/>
                    </a:lnTo>
                    <a:lnTo>
                      <a:pt x="155" y="20"/>
                    </a:lnTo>
                    <a:lnTo>
                      <a:pt x="150" y="23"/>
                    </a:lnTo>
                    <a:lnTo>
                      <a:pt x="150" y="30"/>
                    </a:lnTo>
                    <a:lnTo>
                      <a:pt x="146" y="35"/>
                    </a:lnTo>
                    <a:lnTo>
                      <a:pt x="143" y="33"/>
                    </a:lnTo>
                    <a:lnTo>
                      <a:pt x="140" y="38"/>
                    </a:lnTo>
                    <a:lnTo>
                      <a:pt x="140" y="41"/>
                    </a:lnTo>
                    <a:lnTo>
                      <a:pt x="136" y="43"/>
                    </a:lnTo>
                    <a:lnTo>
                      <a:pt x="133" y="41"/>
                    </a:lnTo>
                    <a:lnTo>
                      <a:pt x="133" y="37"/>
                    </a:lnTo>
                    <a:lnTo>
                      <a:pt x="131" y="37"/>
                    </a:lnTo>
                    <a:lnTo>
                      <a:pt x="128" y="38"/>
                    </a:lnTo>
                    <a:lnTo>
                      <a:pt x="126" y="45"/>
                    </a:lnTo>
                    <a:lnTo>
                      <a:pt x="131" y="48"/>
                    </a:lnTo>
                    <a:lnTo>
                      <a:pt x="133" y="50"/>
                    </a:lnTo>
                    <a:lnTo>
                      <a:pt x="131" y="51"/>
                    </a:lnTo>
                    <a:lnTo>
                      <a:pt x="128" y="51"/>
                    </a:lnTo>
                    <a:lnTo>
                      <a:pt x="123" y="51"/>
                    </a:lnTo>
                    <a:lnTo>
                      <a:pt x="125" y="56"/>
                    </a:lnTo>
                    <a:lnTo>
                      <a:pt x="130" y="58"/>
                    </a:lnTo>
                    <a:lnTo>
                      <a:pt x="130" y="60"/>
                    </a:lnTo>
                    <a:lnTo>
                      <a:pt x="128" y="63"/>
                    </a:lnTo>
                    <a:lnTo>
                      <a:pt x="126" y="60"/>
                    </a:lnTo>
                    <a:lnTo>
                      <a:pt x="121" y="61"/>
                    </a:lnTo>
                    <a:lnTo>
                      <a:pt x="121" y="65"/>
                    </a:lnTo>
                    <a:lnTo>
                      <a:pt x="115" y="70"/>
                    </a:lnTo>
                    <a:lnTo>
                      <a:pt x="115" y="65"/>
                    </a:lnTo>
                    <a:lnTo>
                      <a:pt x="115" y="63"/>
                    </a:lnTo>
                    <a:lnTo>
                      <a:pt x="113" y="60"/>
                    </a:lnTo>
                    <a:lnTo>
                      <a:pt x="110" y="65"/>
                    </a:lnTo>
                    <a:lnTo>
                      <a:pt x="111" y="66"/>
                    </a:lnTo>
                    <a:lnTo>
                      <a:pt x="111" y="68"/>
                    </a:lnTo>
                    <a:lnTo>
                      <a:pt x="105" y="70"/>
                    </a:lnTo>
                    <a:lnTo>
                      <a:pt x="108" y="75"/>
                    </a:lnTo>
                    <a:lnTo>
                      <a:pt x="111" y="76"/>
                    </a:lnTo>
                    <a:lnTo>
                      <a:pt x="110" y="78"/>
                    </a:lnTo>
                    <a:lnTo>
                      <a:pt x="108" y="78"/>
                    </a:lnTo>
                    <a:lnTo>
                      <a:pt x="103" y="81"/>
                    </a:lnTo>
                    <a:lnTo>
                      <a:pt x="103" y="78"/>
                    </a:lnTo>
                    <a:lnTo>
                      <a:pt x="101" y="78"/>
                    </a:lnTo>
                    <a:lnTo>
                      <a:pt x="103" y="75"/>
                    </a:lnTo>
                    <a:lnTo>
                      <a:pt x="101" y="73"/>
                    </a:lnTo>
                    <a:lnTo>
                      <a:pt x="91" y="80"/>
                    </a:lnTo>
                    <a:lnTo>
                      <a:pt x="91" y="86"/>
                    </a:lnTo>
                    <a:lnTo>
                      <a:pt x="91" y="88"/>
                    </a:lnTo>
                    <a:lnTo>
                      <a:pt x="90" y="91"/>
                    </a:lnTo>
                    <a:lnTo>
                      <a:pt x="88" y="90"/>
                    </a:lnTo>
                    <a:lnTo>
                      <a:pt x="85" y="88"/>
                    </a:lnTo>
                    <a:lnTo>
                      <a:pt x="85" y="83"/>
                    </a:lnTo>
                    <a:lnTo>
                      <a:pt x="83" y="83"/>
                    </a:lnTo>
                    <a:lnTo>
                      <a:pt x="78" y="88"/>
                    </a:lnTo>
                    <a:lnTo>
                      <a:pt x="71" y="85"/>
                    </a:lnTo>
                    <a:lnTo>
                      <a:pt x="70" y="86"/>
                    </a:lnTo>
                    <a:lnTo>
                      <a:pt x="68" y="86"/>
                    </a:lnTo>
                    <a:lnTo>
                      <a:pt x="68" y="93"/>
                    </a:lnTo>
                    <a:lnTo>
                      <a:pt x="67" y="91"/>
                    </a:lnTo>
                    <a:lnTo>
                      <a:pt x="65" y="93"/>
                    </a:lnTo>
                    <a:lnTo>
                      <a:pt x="65" y="90"/>
                    </a:lnTo>
                    <a:lnTo>
                      <a:pt x="63" y="88"/>
                    </a:lnTo>
                    <a:lnTo>
                      <a:pt x="60" y="91"/>
                    </a:lnTo>
                    <a:lnTo>
                      <a:pt x="58" y="88"/>
                    </a:lnTo>
                    <a:lnTo>
                      <a:pt x="48" y="96"/>
                    </a:lnTo>
                    <a:lnTo>
                      <a:pt x="45" y="96"/>
                    </a:lnTo>
                    <a:lnTo>
                      <a:pt x="43" y="95"/>
                    </a:lnTo>
                    <a:lnTo>
                      <a:pt x="38" y="95"/>
                    </a:lnTo>
                    <a:lnTo>
                      <a:pt x="37" y="98"/>
                    </a:lnTo>
                    <a:lnTo>
                      <a:pt x="37" y="105"/>
                    </a:lnTo>
                    <a:lnTo>
                      <a:pt x="30" y="115"/>
                    </a:lnTo>
                    <a:lnTo>
                      <a:pt x="30" y="116"/>
                    </a:lnTo>
                    <a:lnTo>
                      <a:pt x="23" y="123"/>
                    </a:lnTo>
                    <a:lnTo>
                      <a:pt x="23" y="126"/>
                    </a:lnTo>
                    <a:lnTo>
                      <a:pt x="27" y="130"/>
                    </a:lnTo>
                    <a:lnTo>
                      <a:pt x="23" y="133"/>
                    </a:lnTo>
                    <a:lnTo>
                      <a:pt x="27" y="140"/>
                    </a:lnTo>
                    <a:lnTo>
                      <a:pt x="27" y="144"/>
                    </a:lnTo>
                    <a:lnTo>
                      <a:pt x="33" y="156"/>
                    </a:lnTo>
                    <a:lnTo>
                      <a:pt x="32" y="159"/>
                    </a:lnTo>
                    <a:lnTo>
                      <a:pt x="37" y="164"/>
                    </a:lnTo>
                    <a:lnTo>
                      <a:pt x="37" y="166"/>
                    </a:lnTo>
                    <a:lnTo>
                      <a:pt x="33" y="169"/>
                    </a:lnTo>
                    <a:lnTo>
                      <a:pt x="35" y="171"/>
                    </a:lnTo>
                    <a:lnTo>
                      <a:pt x="32" y="181"/>
                    </a:lnTo>
                    <a:lnTo>
                      <a:pt x="27" y="184"/>
                    </a:lnTo>
                    <a:lnTo>
                      <a:pt x="27" y="191"/>
                    </a:lnTo>
                    <a:lnTo>
                      <a:pt x="23" y="191"/>
                    </a:lnTo>
                    <a:lnTo>
                      <a:pt x="22" y="194"/>
                    </a:lnTo>
                    <a:lnTo>
                      <a:pt x="17" y="198"/>
                    </a:lnTo>
                    <a:lnTo>
                      <a:pt x="17" y="206"/>
                    </a:lnTo>
                    <a:lnTo>
                      <a:pt x="13" y="209"/>
                    </a:lnTo>
                    <a:lnTo>
                      <a:pt x="7" y="211"/>
                    </a:lnTo>
                    <a:lnTo>
                      <a:pt x="5" y="213"/>
                    </a:lnTo>
                    <a:lnTo>
                      <a:pt x="5" y="219"/>
                    </a:lnTo>
                    <a:lnTo>
                      <a:pt x="0" y="224"/>
                    </a:lnTo>
                    <a:lnTo>
                      <a:pt x="2" y="231"/>
                    </a:lnTo>
                    <a:lnTo>
                      <a:pt x="0" y="234"/>
                    </a:lnTo>
                    <a:lnTo>
                      <a:pt x="0" y="236"/>
                    </a:lnTo>
                    <a:lnTo>
                      <a:pt x="0" y="242"/>
                    </a:lnTo>
                    <a:lnTo>
                      <a:pt x="7" y="251"/>
                    </a:lnTo>
                    <a:lnTo>
                      <a:pt x="7" y="256"/>
                    </a:lnTo>
                    <a:lnTo>
                      <a:pt x="7" y="257"/>
                    </a:lnTo>
                    <a:lnTo>
                      <a:pt x="10" y="259"/>
                    </a:lnTo>
                    <a:lnTo>
                      <a:pt x="12" y="259"/>
                    </a:lnTo>
                    <a:lnTo>
                      <a:pt x="10" y="261"/>
                    </a:lnTo>
                    <a:lnTo>
                      <a:pt x="5" y="262"/>
                    </a:lnTo>
                    <a:lnTo>
                      <a:pt x="5" y="266"/>
                    </a:lnTo>
                    <a:lnTo>
                      <a:pt x="7" y="274"/>
                    </a:lnTo>
                    <a:lnTo>
                      <a:pt x="5" y="282"/>
                    </a:lnTo>
                    <a:lnTo>
                      <a:pt x="7" y="284"/>
                    </a:lnTo>
                    <a:lnTo>
                      <a:pt x="8" y="287"/>
                    </a:lnTo>
                    <a:lnTo>
                      <a:pt x="10" y="289"/>
                    </a:lnTo>
                    <a:lnTo>
                      <a:pt x="13" y="294"/>
                    </a:lnTo>
                    <a:lnTo>
                      <a:pt x="17" y="296"/>
                    </a:lnTo>
                    <a:lnTo>
                      <a:pt x="18" y="297"/>
                    </a:lnTo>
                    <a:lnTo>
                      <a:pt x="22" y="301"/>
                    </a:lnTo>
                    <a:lnTo>
                      <a:pt x="25" y="301"/>
                    </a:lnTo>
                    <a:lnTo>
                      <a:pt x="27" y="302"/>
                    </a:lnTo>
                    <a:lnTo>
                      <a:pt x="30" y="302"/>
                    </a:lnTo>
                    <a:lnTo>
                      <a:pt x="35" y="307"/>
                    </a:lnTo>
                    <a:lnTo>
                      <a:pt x="37" y="307"/>
                    </a:lnTo>
                    <a:lnTo>
                      <a:pt x="37" y="311"/>
                    </a:lnTo>
                    <a:lnTo>
                      <a:pt x="38" y="311"/>
                    </a:lnTo>
                    <a:lnTo>
                      <a:pt x="38" y="311"/>
                    </a:lnTo>
                    <a:close/>
                    <a:moveTo>
                      <a:pt x="145" y="22"/>
                    </a:moveTo>
                    <a:lnTo>
                      <a:pt x="143" y="20"/>
                    </a:lnTo>
                    <a:lnTo>
                      <a:pt x="146" y="17"/>
                    </a:lnTo>
                    <a:lnTo>
                      <a:pt x="146" y="18"/>
                    </a:lnTo>
                    <a:lnTo>
                      <a:pt x="145" y="22"/>
                    </a:lnTo>
                    <a:lnTo>
                      <a:pt x="145" y="22"/>
                    </a:lnTo>
                    <a:close/>
                    <a:moveTo>
                      <a:pt x="143" y="30"/>
                    </a:moveTo>
                    <a:lnTo>
                      <a:pt x="143" y="28"/>
                    </a:lnTo>
                    <a:lnTo>
                      <a:pt x="145" y="30"/>
                    </a:lnTo>
                    <a:lnTo>
                      <a:pt x="143" y="32"/>
                    </a:lnTo>
                    <a:lnTo>
                      <a:pt x="143" y="30"/>
                    </a:lnTo>
                    <a:lnTo>
                      <a:pt x="143" y="30"/>
                    </a:lnTo>
                    <a:close/>
                    <a:moveTo>
                      <a:pt x="135" y="28"/>
                    </a:moveTo>
                    <a:lnTo>
                      <a:pt x="136" y="27"/>
                    </a:lnTo>
                    <a:lnTo>
                      <a:pt x="136" y="28"/>
                    </a:lnTo>
                    <a:lnTo>
                      <a:pt x="140" y="30"/>
                    </a:lnTo>
                    <a:lnTo>
                      <a:pt x="138" y="33"/>
                    </a:lnTo>
                    <a:lnTo>
                      <a:pt x="136" y="32"/>
                    </a:lnTo>
                    <a:lnTo>
                      <a:pt x="133" y="32"/>
                    </a:lnTo>
                    <a:lnTo>
                      <a:pt x="135" y="28"/>
                    </a:lnTo>
                    <a:lnTo>
                      <a:pt x="135" y="28"/>
                    </a:lnTo>
                    <a:close/>
                    <a:moveTo>
                      <a:pt x="168" y="116"/>
                    </a:moveTo>
                    <a:lnTo>
                      <a:pt x="168" y="113"/>
                    </a:lnTo>
                    <a:lnTo>
                      <a:pt x="168" y="110"/>
                    </a:lnTo>
                    <a:lnTo>
                      <a:pt x="169" y="108"/>
                    </a:lnTo>
                    <a:lnTo>
                      <a:pt x="171" y="108"/>
                    </a:lnTo>
                    <a:lnTo>
                      <a:pt x="173" y="105"/>
                    </a:lnTo>
                    <a:lnTo>
                      <a:pt x="171" y="110"/>
                    </a:lnTo>
                    <a:lnTo>
                      <a:pt x="169" y="111"/>
                    </a:lnTo>
                    <a:lnTo>
                      <a:pt x="168" y="11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7" name="Freeform 139">
                <a:extLst>
                  <a:ext uri="{FF2B5EF4-FFF2-40B4-BE49-F238E27FC236}">
                    <a16:creationId xmlns:a16="http://schemas.microsoft.com/office/drawing/2014/main" xmlns="" id="{2FBD1B5B-4383-4465-8F75-DB819409A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6725" y="3391112"/>
                <a:ext cx="134851" cy="190916"/>
              </a:xfrm>
              <a:custGeom>
                <a:avLst/>
                <a:gdLst/>
                <a:ahLst/>
                <a:cxnLst>
                  <a:cxn ang="0">
                    <a:pos x="45" y="229"/>
                  </a:cxn>
                  <a:cxn ang="0">
                    <a:pos x="50" y="217"/>
                  </a:cxn>
                  <a:cxn ang="0">
                    <a:pos x="55" y="201"/>
                  </a:cxn>
                  <a:cxn ang="0">
                    <a:pos x="55" y="187"/>
                  </a:cxn>
                  <a:cxn ang="0">
                    <a:pos x="57" y="174"/>
                  </a:cxn>
                  <a:cxn ang="0">
                    <a:pos x="60" y="156"/>
                  </a:cxn>
                  <a:cxn ang="0">
                    <a:pos x="62" y="141"/>
                  </a:cxn>
                  <a:cxn ang="0">
                    <a:pos x="37" y="133"/>
                  </a:cxn>
                  <a:cxn ang="0">
                    <a:pos x="15" y="126"/>
                  </a:cxn>
                  <a:cxn ang="0">
                    <a:pos x="0" y="106"/>
                  </a:cxn>
                  <a:cxn ang="0">
                    <a:pos x="45" y="88"/>
                  </a:cxn>
                  <a:cxn ang="0">
                    <a:pos x="75" y="83"/>
                  </a:cxn>
                  <a:cxn ang="0">
                    <a:pos x="86" y="89"/>
                  </a:cxn>
                  <a:cxn ang="0">
                    <a:pos x="103" y="98"/>
                  </a:cxn>
                  <a:cxn ang="0">
                    <a:pos x="93" y="121"/>
                  </a:cxn>
                  <a:cxn ang="0">
                    <a:pos x="108" y="139"/>
                  </a:cxn>
                  <a:cxn ang="0">
                    <a:pos x="118" y="149"/>
                  </a:cxn>
                  <a:cxn ang="0">
                    <a:pos x="123" y="126"/>
                  </a:cxn>
                  <a:cxn ang="0">
                    <a:pos x="130" y="108"/>
                  </a:cxn>
                  <a:cxn ang="0">
                    <a:pos x="135" y="101"/>
                  </a:cxn>
                  <a:cxn ang="0">
                    <a:pos x="128" y="83"/>
                  </a:cxn>
                  <a:cxn ang="0">
                    <a:pos x="110" y="66"/>
                  </a:cxn>
                  <a:cxn ang="0">
                    <a:pos x="131" y="21"/>
                  </a:cxn>
                  <a:cxn ang="0">
                    <a:pos x="143" y="23"/>
                  </a:cxn>
                  <a:cxn ang="0">
                    <a:pos x="160" y="23"/>
                  </a:cxn>
                  <a:cxn ang="0">
                    <a:pos x="171" y="23"/>
                  </a:cxn>
                  <a:cxn ang="0">
                    <a:pos x="186" y="16"/>
                  </a:cxn>
                  <a:cxn ang="0">
                    <a:pos x="203" y="18"/>
                  </a:cxn>
                  <a:cxn ang="0">
                    <a:pos x="223" y="11"/>
                  </a:cxn>
                  <a:cxn ang="0">
                    <a:pos x="244" y="1"/>
                  </a:cxn>
                  <a:cxn ang="0">
                    <a:pos x="253" y="6"/>
                  </a:cxn>
                  <a:cxn ang="0">
                    <a:pos x="248" y="20"/>
                  </a:cxn>
                  <a:cxn ang="0">
                    <a:pos x="248" y="36"/>
                  </a:cxn>
                  <a:cxn ang="0">
                    <a:pos x="248" y="58"/>
                  </a:cxn>
                  <a:cxn ang="0">
                    <a:pos x="243" y="81"/>
                  </a:cxn>
                  <a:cxn ang="0">
                    <a:pos x="251" y="93"/>
                  </a:cxn>
                  <a:cxn ang="0">
                    <a:pos x="244" y="101"/>
                  </a:cxn>
                  <a:cxn ang="0">
                    <a:pos x="244" y="108"/>
                  </a:cxn>
                  <a:cxn ang="0">
                    <a:pos x="229" y="128"/>
                  </a:cxn>
                  <a:cxn ang="0">
                    <a:pos x="206" y="144"/>
                  </a:cxn>
                  <a:cxn ang="0">
                    <a:pos x="168" y="161"/>
                  </a:cxn>
                  <a:cxn ang="0">
                    <a:pos x="155" y="166"/>
                  </a:cxn>
                  <a:cxn ang="0">
                    <a:pos x="141" y="182"/>
                  </a:cxn>
                  <a:cxn ang="0">
                    <a:pos x="118" y="196"/>
                  </a:cxn>
                  <a:cxn ang="0">
                    <a:pos x="101" y="204"/>
                  </a:cxn>
                  <a:cxn ang="0">
                    <a:pos x="98" y="214"/>
                  </a:cxn>
                  <a:cxn ang="0">
                    <a:pos x="101" y="236"/>
                  </a:cxn>
                  <a:cxn ang="0">
                    <a:pos x="108" y="264"/>
                  </a:cxn>
                  <a:cxn ang="0">
                    <a:pos x="115" y="264"/>
                  </a:cxn>
                  <a:cxn ang="0">
                    <a:pos x="113" y="279"/>
                  </a:cxn>
                  <a:cxn ang="0">
                    <a:pos x="106" y="295"/>
                  </a:cxn>
                  <a:cxn ang="0">
                    <a:pos x="108" y="310"/>
                  </a:cxn>
                  <a:cxn ang="0">
                    <a:pos x="48" y="337"/>
                  </a:cxn>
                  <a:cxn ang="0">
                    <a:pos x="37" y="349"/>
                  </a:cxn>
                  <a:cxn ang="0">
                    <a:pos x="45" y="357"/>
                  </a:cxn>
                  <a:cxn ang="0">
                    <a:pos x="45" y="365"/>
                  </a:cxn>
                  <a:cxn ang="0">
                    <a:pos x="28" y="365"/>
                  </a:cxn>
                  <a:cxn ang="0">
                    <a:pos x="25" y="352"/>
                  </a:cxn>
                  <a:cxn ang="0">
                    <a:pos x="25" y="329"/>
                  </a:cxn>
                  <a:cxn ang="0">
                    <a:pos x="22" y="297"/>
                  </a:cxn>
                  <a:cxn ang="0">
                    <a:pos x="17" y="269"/>
                  </a:cxn>
                </a:cxnLst>
                <a:rect l="0" t="0" r="r" b="b"/>
                <a:pathLst>
                  <a:path w="253" h="369">
                    <a:moveTo>
                      <a:pt x="17" y="269"/>
                    </a:moveTo>
                    <a:lnTo>
                      <a:pt x="43" y="246"/>
                    </a:lnTo>
                    <a:lnTo>
                      <a:pt x="43" y="237"/>
                    </a:lnTo>
                    <a:lnTo>
                      <a:pt x="45" y="236"/>
                    </a:lnTo>
                    <a:lnTo>
                      <a:pt x="45" y="229"/>
                    </a:lnTo>
                    <a:lnTo>
                      <a:pt x="47" y="226"/>
                    </a:lnTo>
                    <a:lnTo>
                      <a:pt x="45" y="222"/>
                    </a:lnTo>
                    <a:lnTo>
                      <a:pt x="45" y="219"/>
                    </a:lnTo>
                    <a:lnTo>
                      <a:pt x="48" y="219"/>
                    </a:lnTo>
                    <a:lnTo>
                      <a:pt x="50" y="217"/>
                    </a:lnTo>
                    <a:lnTo>
                      <a:pt x="55" y="214"/>
                    </a:lnTo>
                    <a:lnTo>
                      <a:pt x="58" y="209"/>
                    </a:lnTo>
                    <a:lnTo>
                      <a:pt x="57" y="206"/>
                    </a:lnTo>
                    <a:lnTo>
                      <a:pt x="55" y="204"/>
                    </a:lnTo>
                    <a:lnTo>
                      <a:pt x="55" y="201"/>
                    </a:lnTo>
                    <a:lnTo>
                      <a:pt x="57" y="199"/>
                    </a:lnTo>
                    <a:lnTo>
                      <a:pt x="57" y="194"/>
                    </a:lnTo>
                    <a:lnTo>
                      <a:pt x="52" y="192"/>
                    </a:lnTo>
                    <a:lnTo>
                      <a:pt x="52" y="189"/>
                    </a:lnTo>
                    <a:lnTo>
                      <a:pt x="55" y="187"/>
                    </a:lnTo>
                    <a:lnTo>
                      <a:pt x="55" y="184"/>
                    </a:lnTo>
                    <a:lnTo>
                      <a:pt x="55" y="179"/>
                    </a:lnTo>
                    <a:lnTo>
                      <a:pt x="58" y="177"/>
                    </a:lnTo>
                    <a:lnTo>
                      <a:pt x="60" y="174"/>
                    </a:lnTo>
                    <a:lnTo>
                      <a:pt x="57" y="174"/>
                    </a:lnTo>
                    <a:lnTo>
                      <a:pt x="55" y="173"/>
                    </a:lnTo>
                    <a:lnTo>
                      <a:pt x="57" y="169"/>
                    </a:lnTo>
                    <a:lnTo>
                      <a:pt x="58" y="163"/>
                    </a:lnTo>
                    <a:lnTo>
                      <a:pt x="60" y="159"/>
                    </a:lnTo>
                    <a:lnTo>
                      <a:pt x="60" y="156"/>
                    </a:lnTo>
                    <a:lnTo>
                      <a:pt x="60" y="154"/>
                    </a:lnTo>
                    <a:lnTo>
                      <a:pt x="60" y="151"/>
                    </a:lnTo>
                    <a:lnTo>
                      <a:pt x="60" y="148"/>
                    </a:lnTo>
                    <a:lnTo>
                      <a:pt x="62" y="144"/>
                    </a:lnTo>
                    <a:lnTo>
                      <a:pt x="62" y="141"/>
                    </a:lnTo>
                    <a:lnTo>
                      <a:pt x="57" y="139"/>
                    </a:lnTo>
                    <a:lnTo>
                      <a:pt x="53" y="138"/>
                    </a:lnTo>
                    <a:lnTo>
                      <a:pt x="48" y="134"/>
                    </a:lnTo>
                    <a:lnTo>
                      <a:pt x="42" y="133"/>
                    </a:lnTo>
                    <a:lnTo>
                      <a:pt x="37" y="133"/>
                    </a:lnTo>
                    <a:lnTo>
                      <a:pt x="33" y="128"/>
                    </a:lnTo>
                    <a:lnTo>
                      <a:pt x="27" y="124"/>
                    </a:lnTo>
                    <a:lnTo>
                      <a:pt x="20" y="123"/>
                    </a:lnTo>
                    <a:lnTo>
                      <a:pt x="18" y="124"/>
                    </a:lnTo>
                    <a:lnTo>
                      <a:pt x="15" y="126"/>
                    </a:lnTo>
                    <a:lnTo>
                      <a:pt x="13" y="123"/>
                    </a:lnTo>
                    <a:lnTo>
                      <a:pt x="10" y="123"/>
                    </a:lnTo>
                    <a:lnTo>
                      <a:pt x="2" y="123"/>
                    </a:lnTo>
                    <a:lnTo>
                      <a:pt x="2" y="113"/>
                    </a:lnTo>
                    <a:lnTo>
                      <a:pt x="0" y="106"/>
                    </a:lnTo>
                    <a:lnTo>
                      <a:pt x="2" y="103"/>
                    </a:lnTo>
                    <a:lnTo>
                      <a:pt x="10" y="98"/>
                    </a:lnTo>
                    <a:lnTo>
                      <a:pt x="15" y="98"/>
                    </a:lnTo>
                    <a:lnTo>
                      <a:pt x="40" y="88"/>
                    </a:lnTo>
                    <a:lnTo>
                      <a:pt x="45" y="88"/>
                    </a:lnTo>
                    <a:lnTo>
                      <a:pt x="60" y="83"/>
                    </a:lnTo>
                    <a:lnTo>
                      <a:pt x="67" y="79"/>
                    </a:lnTo>
                    <a:lnTo>
                      <a:pt x="73" y="79"/>
                    </a:lnTo>
                    <a:lnTo>
                      <a:pt x="75" y="81"/>
                    </a:lnTo>
                    <a:lnTo>
                      <a:pt x="75" y="83"/>
                    </a:lnTo>
                    <a:lnTo>
                      <a:pt x="78" y="86"/>
                    </a:lnTo>
                    <a:lnTo>
                      <a:pt x="78" y="88"/>
                    </a:lnTo>
                    <a:lnTo>
                      <a:pt x="81" y="89"/>
                    </a:lnTo>
                    <a:lnTo>
                      <a:pt x="83" y="89"/>
                    </a:lnTo>
                    <a:lnTo>
                      <a:pt x="86" y="89"/>
                    </a:lnTo>
                    <a:lnTo>
                      <a:pt x="90" y="88"/>
                    </a:lnTo>
                    <a:lnTo>
                      <a:pt x="95" y="88"/>
                    </a:lnTo>
                    <a:lnTo>
                      <a:pt x="100" y="88"/>
                    </a:lnTo>
                    <a:lnTo>
                      <a:pt x="103" y="91"/>
                    </a:lnTo>
                    <a:lnTo>
                      <a:pt x="103" y="98"/>
                    </a:lnTo>
                    <a:lnTo>
                      <a:pt x="101" y="103"/>
                    </a:lnTo>
                    <a:lnTo>
                      <a:pt x="96" y="108"/>
                    </a:lnTo>
                    <a:lnTo>
                      <a:pt x="96" y="113"/>
                    </a:lnTo>
                    <a:lnTo>
                      <a:pt x="93" y="118"/>
                    </a:lnTo>
                    <a:lnTo>
                      <a:pt x="93" y="121"/>
                    </a:lnTo>
                    <a:lnTo>
                      <a:pt x="95" y="126"/>
                    </a:lnTo>
                    <a:lnTo>
                      <a:pt x="96" y="129"/>
                    </a:lnTo>
                    <a:lnTo>
                      <a:pt x="100" y="133"/>
                    </a:lnTo>
                    <a:lnTo>
                      <a:pt x="105" y="138"/>
                    </a:lnTo>
                    <a:lnTo>
                      <a:pt x="108" y="139"/>
                    </a:lnTo>
                    <a:lnTo>
                      <a:pt x="110" y="141"/>
                    </a:lnTo>
                    <a:lnTo>
                      <a:pt x="113" y="144"/>
                    </a:lnTo>
                    <a:lnTo>
                      <a:pt x="111" y="148"/>
                    </a:lnTo>
                    <a:lnTo>
                      <a:pt x="113" y="151"/>
                    </a:lnTo>
                    <a:lnTo>
                      <a:pt x="118" y="149"/>
                    </a:lnTo>
                    <a:lnTo>
                      <a:pt x="118" y="146"/>
                    </a:lnTo>
                    <a:lnTo>
                      <a:pt x="116" y="139"/>
                    </a:lnTo>
                    <a:lnTo>
                      <a:pt x="120" y="136"/>
                    </a:lnTo>
                    <a:lnTo>
                      <a:pt x="120" y="133"/>
                    </a:lnTo>
                    <a:lnTo>
                      <a:pt x="123" y="126"/>
                    </a:lnTo>
                    <a:lnTo>
                      <a:pt x="128" y="124"/>
                    </a:lnTo>
                    <a:lnTo>
                      <a:pt x="131" y="123"/>
                    </a:lnTo>
                    <a:lnTo>
                      <a:pt x="133" y="119"/>
                    </a:lnTo>
                    <a:lnTo>
                      <a:pt x="133" y="111"/>
                    </a:lnTo>
                    <a:lnTo>
                      <a:pt x="130" y="108"/>
                    </a:lnTo>
                    <a:lnTo>
                      <a:pt x="131" y="106"/>
                    </a:lnTo>
                    <a:lnTo>
                      <a:pt x="130" y="104"/>
                    </a:lnTo>
                    <a:lnTo>
                      <a:pt x="130" y="103"/>
                    </a:lnTo>
                    <a:lnTo>
                      <a:pt x="133" y="103"/>
                    </a:lnTo>
                    <a:lnTo>
                      <a:pt x="135" y="101"/>
                    </a:lnTo>
                    <a:lnTo>
                      <a:pt x="136" y="99"/>
                    </a:lnTo>
                    <a:lnTo>
                      <a:pt x="136" y="98"/>
                    </a:lnTo>
                    <a:lnTo>
                      <a:pt x="135" y="94"/>
                    </a:lnTo>
                    <a:lnTo>
                      <a:pt x="133" y="89"/>
                    </a:lnTo>
                    <a:lnTo>
                      <a:pt x="128" y="83"/>
                    </a:lnTo>
                    <a:lnTo>
                      <a:pt x="126" y="78"/>
                    </a:lnTo>
                    <a:lnTo>
                      <a:pt x="118" y="71"/>
                    </a:lnTo>
                    <a:lnTo>
                      <a:pt x="115" y="71"/>
                    </a:lnTo>
                    <a:lnTo>
                      <a:pt x="113" y="68"/>
                    </a:lnTo>
                    <a:lnTo>
                      <a:pt x="110" y="66"/>
                    </a:lnTo>
                    <a:lnTo>
                      <a:pt x="103" y="61"/>
                    </a:lnTo>
                    <a:lnTo>
                      <a:pt x="98" y="41"/>
                    </a:lnTo>
                    <a:lnTo>
                      <a:pt x="105" y="21"/>
                    </a:lnTo>
                    <a:lnTo>
                      <a:pt x="128" y="21"/>
                    </a:lnTo>
                    <a:lnTo>
                      <a:pt x="131" y="21"/>
                    </a:lnTo>
                    <a:lnTo>
                      <a:pt x="133" y="20"/>
                    </a:lnTo>
                    <a:lnTo>
                      <a:pt x="136" y="18"/>
                    </a:lnTo>
                    <a:lnTo>
                      <a:pt x="136" y="21"/>
                    </a:lnTo>
                    <a:lnTo>
                      <a:pt x="140" y="21"/>
                    </a:lnTo>
                    <a:lnTo>
                      <a:pt x="143" y="23"/>
                    </a:lnTo>
                    <a:lnTo>
                      <a:pt x="146" y="23"/>
                    </a:lnTo>
                    <a:lnTo>
                      <a:pt x="148" y="26"/>
                    </a:lnTo>
                    <a:lnTo>
                      <a:pt x="148" y="28"/>
                    </a:lnTo>
                    <a:lnTo>
                      <a:pt x="155" y="26"/>
                    </a:lnTo>
                    <a:lnTo>
                      <a:pt x="160" y="23"/>
                    </a:lnTo>
                    <a:lnTo>
                      <a:pt x="163" y="21"/>
                    </a:lnTo>
                    <a:lnTo>
                      <a:pt x="165" y="21"/>
                    </a:lnTo>
                    <a:lnTo>
                      <a:pt x="166" y="21"/>
                    </a:lnTo>
                    <a:lnTo>
                      <a:pt x="168" y="23"/>
                    </a:lnTo>
                    <a:lnTo>
                      <a:pt x="171" y="23"/>
                    </a:lnTo>
                    <a:lnTo>
                      <a:pt x="173" y="25"/>
                    </a:lnTo>
                    <a:lnTo>
                      <a:pt x="178" y="23"/>
                    </a:lnTo>
                    <a:lnTo>
                      <a:pt x="184" y="23"/>
                    </a:lnTo>
                    <a:lnTo>
                      <a:pt x="188" y="20"/>
                    </a:lnTo>
                    <a:lnTo>
                      <a:pt x="186" y="16"/>
                    </a:lnTo>
                    <a:lnTo>
                      <a:pt x="188" y="16"/>
                    </a:lnTo>
                    <a:lnTo>
                      <a:pt x="191" y="16"/>
                    </a:lnTo>
                    <a:lnTo>
                      <a:pt x="196" y="16"/>
                    </a:lnTo>
                    <a:lnTo>
                      <a:pt x="198" y="18"/>
                    </a:lnTo>
                    <a:lnTo>
                      <a:pt x="203" y="18"/>
                    </a:lnTo>
                    <a:lnTo>
                      <a:pt x="204" y="16"/>
                    </a:lnTo>
                    <a:lnTo>
                      <a:pt x="214" y="13"/>
                    </a:lnTo>
                    <a:lnTo>
                      <a:pt x="218" y="15"/>
                    </a:lnTo>
                    <a:lnTo>
                      <a:pt x="221" y="13"/>
                    </a:lnTo>
                    <a:lnTo>
                      <a:pt x="223" y="11"/>
                    </a:lnTo>
                    <a:lnTo>
                      <a:pt x="229" y="11"/>
                    </a:lnTo>
                    <a:lnTo>
                      <a:pt x="233" y="8"/>
                    </a:lnTo>
                    <a:lnTo>
                      <a:pt x="238" y="8"/>
                    </a:lnTo>
                    <a:lnTo>
                      <a:pt x="241" y="5"/>
                    </a:lnTo>
                    <a:lnTo>
                      <a:pt x="244" y="1"/>
                    </a:lnTo>
                    <a:lnTo>
                      <a:pt x="248" y="3"/>
                    </a:lnTo>
                    <a:lnTo>
                      <a:pt x="251" y="0"/>
                    </a:lnTo>
                    <a:lnTo>
                      <a:pt x="251" y="0"/>
                    </a:lnTo>
                    <a:lnTo>
                      <a:pt x="253" y="1"/>
                    </a:lnTo>
                    <a:lnTo>
                      <a:pt x="253" y="6"/>
                    </a:lnTo>
                    <a:lnTo>
                      <a:pt x="251" y="8"/>
                    </a:lnTo>
                    <a:lnTo>
                      <a:pt x="253" y="10"/>
                    </a:lnTo>
                    <a:lnTo>
                      <a:pt x="248" y="16"/>
                    </a:lnTo>
                    <a:lnTo>
                      <a:pt x="246" y="18"/>
                    </a:lnTo>
                    <a:lnTo>
                      <a:pt x="248" y="20"/>
                    </a:lnTo>
                    <a:lnTo>
                      <a:pt x="248" y="21"/>
                    </a:lnTo>
                    <a:lnTo>
                      <a:pt x="246" y="23"/>
                    </a:lnTo>
                    <a:lnTo>
                      <a:pt x="248" y="31"/>
                    </a:lnTo>
                    <a:lnTo>
                      <a:pt x="249" y="36"/>
                    </a:lnTo>
                    <a:lnTo>
                      <a:pt x="248" y="36"/>
                    </a:lnTo>
                    <a:lnTo>
                      <a:pt x="248" y="43"/>
                    </a:lnTo>
                    <a:lnTo>
                      <a:pt x="249" y="45"/>
                    </a:lnTo>
                    <a:lnTo>
                      <a:pt x="249" y="50"/>
                    </a:lnTo>
                    <a:lnTo>
                      <a:pt x="248" y="51"/>
                    </a:lnTo>
                    <a:lnTo>
                      <a:pt x="248" y="58"/>
                    </a:lnTo>
                    <a:lnTo>
                      <a:pt x="246" y="68"/>
                    </a:lnTo>
                    <a:lnTo>
                      <a:pt x="246" y="68"/>
                    </a:lnTo>
                    <a:lnTo>
                      <a:pt x="248" y="70"/>
                    </a:lnTo>
                    <a:lnTo>
                      <a:pt x="248" y="79"/>
                    </a:lnTo>
                    <a:lnTo>
                      <a:pt x="243" y="81"/>
                    </a:lnTo>
                    <a:lnTo>
                      <a:pt x="243" y="81"/>
                    </a:lnTo>
                    <a:lnTo>
                      <a:pt x="244" y="83"/>
                    </a:lnTo>
                    <a:lnTo>
                      <a:pt x="249" y="83"/>
                    </a:lnTo>
                    <a:lnTo>
                      <a:pt x="251" y="84"/>
                    </a:lnTo>
                    <a:lnTo>
                      <a:pt x="251" y="93"/>
                    </a:lnTo>
                    <a:lnTo>
                      <a:pt x="249" y="96"/>
                    </a:lnTo>
                    <a:lnTo>
                      <a:pt x="246" y="98"/>
                    </a:lnTo>
                    <a:lnTo>
                      <a:pt x="248" y="99"/>
                    </a:lnTo>
                    <a:lnTo>
                      <a:pt x="248" y="101"/>
                    </a:lnTo>
                    <a:lnTo>
                      <a:pt x="244" y="101"/>
                    </a:lnTo>
                    <a:lnTo>
                      <a:pt x="241" y="104"/>
                    </a:lnTo>
                    <a:lnTo>
                      <a:pt x="243" y="106"/>
                    </a:lnTo>
                    <a:lnTo>
                      <a:pt x="243" y="104"/>
                    </a:lnTo>
                    <a:lnTo>
                      <a:pt x="246" y="104"/>
                    </a:lnTo>
                    <a:lnTo>
                      <a:pt x="244" y="108"/>
                    </a:lnTo>
                    <a:lnTo>
                      <a:pt x="243" y="113"/>
                    </a:lnTo>
                    <a:lnTo>
                      <a:pt x="241" y="113"/>
                    </a:lnTo>
                    <a:lnTo>
                      <a:pt x="234" y="119"/>
                    </a:lnTo>
                    <a:lnTo>
                      <a:pt x="234" y="121"/>
                    </a:lnTo>
                    <a:lnTo>
                      <a:pt x="229" y="128"/>
                    </a:lnTo>
                    <a:lnTo>
                      <a:pt x="226" y="128"/>
                    </a:lnTo>
                    <a:lnTo>
                      <a:pt x="226" y="133"/>
                    </a:lnTo>
                    <a:lnTo>
                      <a:pt x="211" y="141"/>
                    </a:lnTo>
                    <a:lnTo>
                      <a:pt x="208" y="141"/>
                    </a:lnTo>
                    <a:lnTo>
                      <a:pt x="206" y="144"/>
                    </a:lnTo>
                    <a:lnTo>
                      <a:pt x="191" y="151"/>
                    </a:lnTo>
                    <a:lnTo>
                      <a:pt x="184" y="151"/>
                    </a:lnTo>
                    <a:lnTo>
                      <a:pt x="184" y="151"/>
                    </a:lnTo>
                    <a:lnTo>
                      <a:pt x="178" y="154"/>
                    </a:lnTo>
                    <a:lnTo>
                      <a:pt x="168" y="161"/>
                    </a:lnTo>
                    <a:lnTo>
                      <a:pt x="166" y="159"/>
                    </a:lnTo>
                    <a:lnTo>
                      <a:pt x="166" y="161"/>
                    </a:lnTo>
                    <a:lnTo>
                      <a:pt x="160" y="168"/>
                    </a:lnTo>
                    <a:lnTo>
                      <a:pt x="156" y="169"/>
                    </a:lnTo>
                    <a:lnTo>
                      <a:pt x="155" y="166"/>
                    </a:lnTo>
                    <a:lnTo>
                      <a:pt x="155" y="171"/>
                    </a:lnTo>
                    <a:lnTo>
                      <a:pt x="151" y="173"/>
                    </a:lnTo>
                    <a:lnTo>
                      <a:pt x="151" y="176"/>
                    </a:lnTo>
                    <a:lnTo>
                      <a:pt x="141" y="181"/>
                    </a:lnTo>
                    <a:lnTo>
                      <a:pt x="141" y="182"/>
                    </a:lnTo>
                    <a:lnTo>
                      <a:pt x="138" y="184"/>
                    </a:lnTo>
                    <a:lnTo>
                      <a:pt x="136" y="186"/>
                    </a:lnTo>
                    <a:lnTo>
                      <a:pt x="136" y="189"/>
                    </a:lnTo>
                    <a:lnTo>
                      <a:pt x="130" y="189"/>
                    </a:lnTo>
                    <a:lnTo>
                      <a:pt x="118" y="196"/>
                    </a:lnTo>
                    <a:lnTo>
                      <a:pt x="118" y="201"/>
                    </a:lnTo>
                    <a:lnTo>
                      <a:pt x="113" y="204"/>
                    </a:lnTo>
                    <a:lnTo>
                      <a:pt x="108" y="204"/>
                    </a:lnTo>
                    <a:lnTo>
                      <a:pt x="105" y="207"/>
                    </a:lnTo>
                    <a:lnTo>
                      <a:pt x="101" y="204"/>
                    </a:lnTo>
                    <a:lnTo>
                      <a:pt x="98" y="204"/>
                    </a:lnTo>
                    <a:lnTo>
                      <a:pt x="98" y="207"/>
                    </a:lnTo>
                    <a:lnTo>
                      <a:pt x="101" y="209"/>
                    </a:lnTo>
                    <a:lnTo>
                      <a:pt x="101" y="212"/>
                    </a:lnTo>
                    <a:lnTo>
                      <a:pt x="98" y="214"/>
                    </a:lnTo>
                    <a:lnTo>
                      <a:pt x="100" y="217"/>
                    </a:lnTo>
                    <a:lnTo>
                      <a:pt x="96" y="221"/>
                    </a:lnTo>
                    <a:lnTo>
                      <a:pt x="103" y="231"/>
                    </a:lnTo>
                    <a:lnTo>
                      <a:pt x="105" y="232"/>
                    </a:lnTo>
                    <a:lnTo>
                      <a:pt x="101" y="236"/>
                    </a:lnTo>
                    <a:lnTo>
                      <a:pt x="103" y="236"/>
                    </a:lnTo>
                    <a:lnTo>
                      <a:pt x="106" y="241"/>
                    </a:lnTo>
                    <a:lnTo>
                      <a:pt x="106" y="246"/>
                    </a:lnTo>
                    <a:lnTo>
                      <a:pt x="110" y="251"/>
                    </a:lnTo>
                    <a:lnTo>
                      <a:pt x="108" y="264"/>
                    </a:lnTo>
                    <a:lnTo>
                      <a:pt x="110" y="269"/>
                    </a:lnTo>
                    <a:lnTo>
                      <a:pt x="111" y="269"/>
                    </a:lnTo>
                    <a:lnTo>
                      <a:pt x="111" y="264"/>
                    </a:lnTo>
                    <a:lnTo>
                      <a:pt x="113" y="259"/>
                    </a:lnTo>
                    <a:lnTo>
                      <a:pt x="115" y="264"/>
                    </a:lnTo>
                    <a:lnTo>
                      <a:pt x="115" y="264"/>
                    </a:lnTo>
                    <a:lnTo>
                      <a:pt x="115" y="269"/>
                    </a:lnTo>
                    <a:lnTo>
                      <a:pt x="113" y="272"/>
                    </a:lnTo>
                    <a:lnTo>
                      <a:pt x="113" y="277"/>
                    </a:lnTo>
                    <a:lnTo>
                      <a:pt x="113" y="279"/>
                    </a:lnTo>
                    <a:lnTo>
                      <a:pt x="111" y="285"/>
                    </a:lnTo>
                    <a:lnTo>
                      <a:pt x="111" y="289"/>
                    </a:lnTo>
                    <a:lnTo>
                      <a:pt x="108" y="292"/>
                    </a:lnTo>
                    <a:lnTo>
                      <a:pt x="108" y="295"/>
                    </a:lnTo>
                    <a:lnTo>
                      <a:pt x="106" y="295"/>
                    </a:lnTo>
                    <a:lnTo>
                      <a:pt x="108" y="300"/>
                    </a:lnTo>
                    <a:lnTo>
                      <a:pt x="111" y="299"/>
                    </a:lnTo>
                    <a:lnTo>
                      <a:pt x="113" y="300"/>
                    </a:lnTo>
                    <a:lnTo>
                      <a:pt x="110" y="305"/>
                    </a:lnTo>
                    <a:lnTo>
                      <a:pt x="108" y="310"/>
                    </a:lnTo>
                    <a:lnTo>
                      <a:pt x="98" y="319"/>
                    </a:lnTo>
                    <a:lnTo>
                      <a:pt x="83" y="325"/>
                    </a:lnTo>
                    <a:lnTo>
                      <a:pt x="62" y="329"/>
                    </a:lnTo>
                    <a:lnTo>
                      <a:pt x="53" y="335"/>
                    </a:lnTo>
                    <a:lnTo>
                      <a:pt x="48" y="337"/>
                    </a:lnTo>
                    <a:lnTo>
                      <a:pt x="45" y="340"/>
                    </a:lnTo>
                    <a:lnTo>
                      <a:pt x="43" y="342"/>
                    </a:lnTo>
                    <a:lnTo>
                      <a:pt x="42" y="347"/>
                    </a:lnTo>
                    <a:lnTo>
                      <a:pt x="38" y="347"/>
                    </a:lnTo>
                    <a:lnTo>
                      <a:pt x="37" y="349"/>
                    </a:lnTo>
                    <a:lnTo>
                      <a:pt x="37" y="350"/>
                    </a:lnTo>
                    <a:lnTo>
                      <a:pt x="40" y="354"/>
                    </a:lnTo>
                    <a:lnTo>
                      <a:pt x="40" y="359"/>
                    </a:lnTo>
                    <a:lnTo>
                      <a:pt x="42" y="355"/>
                    </a:lnTo>
                    <a:lnTo>
                      <a:pt x="45" y="357"/>
                    </a:lnTo>
                    <a:lnTo>
                      <a:pt x="47" y="354"/>
                    </a:lnTo>
                    <a:lnTo>
                      <a:pt x="48" y="352"/>
                    </a:lnTo>
                    <a:lnTo>
                      <a:pt x="48" y="355"/>
                    </a:lnTo>
                    <a:lnTo>
                      <a:pt x="47" y="360"/>
                    </a:lnTo>
                    <a:lnTo>
                      <a:pt x="45" y="365"/>
                    </a:lnTo>
                    <a:lnTo>
                      <a:pt x="45" y="369"/>
                    </a:lnTo>
                    <a:lnTo>
                      <a:pt x="40" y="369"/>
                    </a:lnTo>
                    <a:lnTo>
                      <a:pt x="32" y="367"/>
                    </a:lnTo>
                    <a:lnTo>
                      <a:pt x="28" y="367"/>
                    </a:lnTo>
                    <a:lnTo>
                      <a:pt x="28" y="365"/>
                    </a:lnTo>
                    <a:lnTo>
                      <a:pt x="30" y="362"/>
                    </a:lnTo>
                    <a:lnTo>
                      <a:pt x="30" y="359"/>
                    </a:lnTo>
                    <a:lnTo>
                      <a:pt x="30" y="357"/>
                    </a:lnTo>
                    <a:lnTo>
                      <a:pt x="28" y="354"/>
                    </a:lnTo>
                    <a:lnTo>
                      <a:pt x="25" y="352"/>
                    </a:lnTo>
                    <a:lnTo>
                      <a:pt x="23" y="350"/>
                    </a:lnTo>
                    <a:lnTo>
                      <a:pt x="23" y="350"/>
                    </a:lnTo>
                    <a:lnTo>
                      <a:pt x="23" y="342"/>
                    </a:lnTo>
                    <a:lnTo>
                      <a:pt x="23" y="335"/>
                    </a:lnTo>
                    <a:lnTo>
                      <a:pt x="25" y="329"/>
                    </a:lnTo>
                    <a:lnTo>
                      <a:pt x="25" y="312"/>
                    </a:lnTo>
                    <a:lnTo>
                      <a:pt x="23" y="307"/>
                    </a:lnTo>
                    <a:lnTo>
                      <a:pt x="22" y="302"/>
                    </a:lnTo>
                    <a:lnTo>
                      <a:pt x="22" y="299"/>
                    </a:lnTo>
                    <a:lnTo>
                      <a:pt x="22" y="297"/>
                    </a:lnTo>
                    <a:lnTo>
                      <a:pt x="22" y="287"/>
                    </a:lnTo>
                    <a:lnTo>
                      <a:pt x="20" y="282"/>
                    </a:lnTo>
                    <a:lnTo>
                      <a:pt x="18" y="275"/>
                    </a:lnTo>
                    <a:lnTo>
                      <a:pt x="17" y="271"/>
                    </a:lnTo>
                    <a:lnTo>
                      <a:pt x="17" y="26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8" name="Freeform 140">
                <a:extLst>
                  <a:ext uri="{FF2B5EF4-FFF2-40B4-BE49-F238E27FC236}">
                    <a16:creationId xmlns:a16="http://schemas.microsoft.com/office/drawing/2014/main" xmlns="" id="{B97C9FAF-315A-463B-B9D3-489DAEAB4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3514" y="3568540"/>
                <a:ext cx="18194" cy="17639"/>
              </a:xfrm>
              <a:custGeom>
                <a:avLst/>
                <a:gdLst/>
                <a:ahLst/>
                <a:cxnLst>
                  <a:cxn ang="0">
                    <a:pos x="28" y="8"/>
                  </a:cxn>
                  <a:cxn ang="0">
                    <a:pos x="28" y="8"/>
                  </a:cxn>
                  <a:cxn ang="0">
                    <a:pos x="30" y="10"/>
                  </a:cxn>
                  <a:cxn ang="0">
                    <a:pos x="33" y="12"/>
                  </a:cxn>
                  <a:cxn ang="0">
                    <a:pos x="35" y="15"/>
                  </a:cxn>
                  <a:cxn ang="0">
                    <a:pos x="35" y="17"/>
                  </a:cxn>
                  <a:cxn ang="0">
                    <a:pos x="35" y="20"/>
                  </a:cxn>
                  <a:cxn ang="0">
                    <a:pos x="33" y="23"/>
                  </a:cxn>
                  <a:cxn ang="0">
                    <a:pos x="33" y="25"/>
                  </a:cxn>
                  <a:cxn ang="0">
                    <a:pos x="32" y="25"/>
                  </a:cxn>
                  <a:cxn ang="0">
                    <a:pos x="30" y="27"/>
                  </a:cxn>
                  <a:cxn ang="0">
                    <a:pos x="30" y="30"/>
                  </a:cxn>
                  <a:cxn ang="0">
                    <a:pos x="28" y="33"/>
                  </a:cxn>
                  <a:cxn ang="0">
                    <a:pos x="25" y="35"/>
                  </a:cxn>
                  <a:cxn ang="0">
                    <a:pos x="15" y="35"/>
                  </a:cxn>
                  <a:cxn ang="0">
                    <a:pos x="7" y="30"/>
                  </a:cxn>
                  <a:cxn ang="0">
                    <a:pos x="5" y="27"/>
                  </a:cxn>
                  <a:cxn ang="0">
                    <a:pos x="2" y="23"/>
                  </a:cxn>
                  <a:cxn ang="0">
                    <a:pos x="0" y="22"/>
                  </a:cxn>
                  <a:cxn ang="0">
                    <a:pos x="3" y="17"/>
                  </a:cxn>
                  <a:cxn ang="0">
                    <a:pos x="8" y="7"/>
                  </a:cxn>
                  <a:cxn ang="0">
                    <a:pos x="10" y="2"/>
                  </a:cxn>
                  <a:cxn ang="0">
                    <a:pos x="13" y="0"/>
                  </a:cxn>
                  <a:cxn ang="0">
                    <a:pos x="20" y="3"/>
                  </a:cxn>
                  <a:cxn ang="0">
                    <a:pos x="23" y="7"/>
                  </a:cxn>
                  <a:cxn ang="0">
                    <a:pos x="28" y="8"/>
                  </a:cxn>
                  <a:cxn ang="0">
                    <a:pos x="28" y="8"/>
                  </a:cxn>
                </a:cxnLst>
                <a:rect l="0" t="0" r="r" b="b"/>
                <a:pathLst>
                  <a:path w="35" h="35">
                    <a:moveTo>
                      <a:pt x="28" y="8"/>
                    </a:moveTo>
                    <a:lnTo>
                      <a:pt x="28" y="8"/>
                    </a:lnTo>
                    <a:lnTo>
                      <a:pt x="30" y="10"/>
                    </a:lnTo>
                    <a:lnTo>
                      <a:pt x="33" y="12"/>
                    </a:lnTo>
                    <a:lnTo>
                      <a:pt x="35" y="15"/>
                    </a:lnTo>
                    <a:lnTo>
                      <a:pt x="35" y="17"/>
                    </a:lnTo>
                    <a:lnTo>
                      <a:pt x="35" y="20"/>
                    </a:lnTo>
                    <a:lnTo>
                      <a:pt x="33" y="23"/>
                    </a:lnTo>
                    <a:lnTo>
                      <a:pt x="33" y="25"/>
                    </a:lnTo>
                    <a:lnTo>
                      <a:pt x="32" y="25"/>
                    </a:lnTo>
                    <a:lnTo>
                      <a:pt x="30" y="27"/>
                    </a:lnTo>
                    <a:lnTo>
                      <a:pt x="30" y="30"/>
                    </a:lnTo>
                    <a:lnTo>
                      <a:pt x="28" y="33"/>
                    </a:lnTo>
                    <a:lnTo>
                      <a:pt x="25" y="35"/>
                    </a:lnTo>
                    <a:lnTo>
                      <a:pt x="15" y="35"/>
                    </a:lnTo>
                    <a:lnTo>
                      <a:pt x="7" y="30"/>
                    </a:lnTo>
                    <a:lnTo>
                      <a:pt x="5" y="27"/>
                    </a:lnTo>
                    <a:lnTo>
                      <a:pt x="2" y="23"/>
                    </a:lnTo>
                    <a:lnTo>
                      <a:pt x="0" y="22"/>
                    </a:lnTo>
                    <a:lnTo>
                      <a:pt x="3" y="17"/>
                    </a:lnTo>
                    <a:lnTo>
                      <a:pt x="8" y="7"/>
                    </a:lnTo>
                    <a:lnTo>
                      <a:pt x="10" y="2"/>
                    </a:lnTo>
                    <a:lnTo>
                      <a:pt x="13" y="0"/>
                    </a:lnTo>
                    <a:lnTo>
                      <a:pt x="20" y="3"/>
                    </a:lnTo>
                    <a:lnTo>
                      <a:pt x="23" y="7"/>
                    </a:lnTo>
                    <a:lnTo>
                      <a:pt x="28" y="8"/>
                    </a:lnTo>
                    <a:lnTo>
                      <a:pt x="28" y="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99" name="Freeform 141">
                <a:extLst>
                  <a:ext uri="{FF2B5EF4-FFF2-40B4-BE49-F238E27FC236}">
                    <a16:creationId xmlns:a16="http://schemas.microsoft.com/office/drawing/2014/main" xmlns="" id="{E245EC7B-C27F-4438-BFF0-2F9422F8FB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9431" y="3525998"/>
                <a:ext cx="210839" cy="156676"/>
              </a:xfrm>
              <a:custGeom>
                <a:avLst/>
                <a:gdLst/>
                <a:ahLst/>
                <a:cxnLst>
                  <a:cxn ang="0">
                    <a:pos x="7" y="142"/>
                  </a:cxn>
                  <a:cxn ang="0">
                    <a:pos x="22" y="146"/>
                  </a:cxn>
                  <a:cxn ang="0">
                    <a:pos x="45" y="156"/>
                  </a:cxn>
                  <a:cxn ang="0">
                    <a:pos x="60" y="157"/>
                  </a:cxn>
                  <a:cxn ang="0">
                    <a:pos x="70" y="146"/>
                  </a:cxn>
                  <a:cxn ang="0">
                    <a:pos x="98" y="69"/>
                  </a:cxn>
                  <a:cxn ang="0">
                    <a:pos x="103" y="106"/>
                  </a:cxn>
                  <a:cxn ang="0">
                    <a:pos x="130" y="103"/>
                  </a:cxn>
                  <a:cxn ang="0">
                    <a:pos x="153" y="89"/>
                  </a:cxn>
                  <a:cxn ang="0">
                    <a:pos x="180" y="78"/>
                  </a:cxn>
                  <a:cxn ang="0">
                    <a:pos x="205" y="83"/>
                  </a:cxn>
                  <a:cxn ang="0">
                    <a:pos x="224" y="83"/>
                  </a:cxn>
                  <a:cxn ang="0">
                    <a:pos x="226" y="66"/>
                  </a:cxn>
                  <a:cxn ang="0">
                    <a:pos x="241" y="56"/>
                  </a:cxn>
                  <a:cxn ang="0">
                    <a:pos x="253" y="48"/>
                  </a:cxn>
                  <a:cxn ang="0">
                    <a:pos x="261" y="29"/>
                  </a:cxn>
                  <a:cxn ang="0">
                    <a:pos x="274" y="21"/>
                  </a:cxn>
                  <a:cxn ang="0">
                    <a:pos x="291" y="14"/>
                  </a:cxn>
                  <a:cxn ang="0">
                    <a:pos x="306" y="6"/>
                  </a:cxn>
                  <a:cxn ang="0">
                    <a:pos x="324" y="0"/>
                  </a:cxn>
                  <a:cxn ang="0">
                    <a:pos x="342" y="6"/>
                  </a:cxn>
                  <a:cxn ang="0">
                    <a:pos x="367" y="14"/>
                  </a:cxn>
                  <a:cxn ang="0">
                    <a:pos x="371" y="41"/>
                  </a:cxn>
                  <a:cxn ang="0">
                    <a:pos x="372" y="81"/>
                  </a:cxn>
                  <a:cxn ang="0">
                    <a:pos x="354" y="83"/>
                  </a:cxn>
                  <a:cxn ang="0">
                    <a:pos x="349" y="108"/>
                  </a:cxn>
                  <a:cxn ang="0">
                    <a:pos x="374" y="111"/>
                  </a:cxn>
                  <a:cxn ang="0">
                    <a:pos x="394" y="108"/>
                  </a:cxn>
                  <a:cxn ang="0">
                    <a:pos x="387" y="126"/>
                  </a:cxn>
                  <a:cxn ang="0">
                    <a:pos x="371" y="156"/>
                  </a:cxn>
                  <a:cxn ang="0">
                    <a:pos x="354" y="166"/>
                  </a:cxn>
                  <a:cxn ang="0">
                    <a:pos x="339" y="184"/>
                  </a:cxn>
                  <a:cxn ang="0">
                    <a:pos x="313" y="219"/>
                  </a:cxn>
                  <a:cxn ang="0">
                    <a:pos x="276" y="249"/>
                  </a:cxn>
                  <a:cxn ang="0">
                    <a:pos x="246" y="269"/>
                  </a:cxn>
                  <a:cxn ang="0">
                    <a:pos x="223" y="274"/>
                  </a:cxn>
                  <a:cxn ang="0">
                    <a:pos x="210" y="284"/>
                  </a:cxn>
                  <a:cxn ang="0">
                    <a:pos x="191" y="287"/>
                  </a:cxn>
                  <a:cxn ang="0">
                    <a:pos x="156" y="284"/>
                  </a:cxn>
                  <a:cxn ang="0">
                    <a:pos x="130" y="285"/>
                  </a:cxn>
                  <a:cxn ang="0">
                    <a:pos x="118" y="292"/>
                  </a:cxn>
                  <a:cxn ang="0">
                    <a:pos x="95" y="294"/>
                  </a:cxn>
                  <a:cxn ang="0">
                    <a:pos x="75" y="300"/>
                  </a:cxn>
                  <a:cxn ang="0">
                    <a:pos x="53" y="290"/>
                  </a:cxn>
                  <a:cxn ang="0">
                    <a:pos x="43" y="284"/>
                  </a:cxn>
                  <a:cxn ang="0">
                    <a:pos x="37" y="280"/>
                  </a:cxn>
                  <a:cxn ang="0">
                    <a:pos x="27" y="254"/>
                  </a:cxn>
                  <a:cxn ang="0">
                    <a:pos x="37" y="245"/>
                  </a:cxn>
                  <a:cxn ang="0">
                    <a:pos x="30" y="214"/>
                  </a:cxn>
                  <a:cxn ang="0">
                    <a:pos x="10" y="161"/>
                  </a:cxn>
                  <a:cxn ang="0">
                    <a:pos x="259" y="191"/>
                  </a:cxn>
                  <a:cxn ang="0">
                    <a:pos x="276" y="197"/>
                  </a:cxn>
                  <a:cxn ang="0">
                    <a:pos x="291" y="186"/>
                  </a:cxn>
                  <a:cxn ang="0">
                    <a:pos x="298" y="176"/>
                  </a:cxn>
                  <a:cxn ang="0">
                    <a:pos x="298" y="154"/>
                  </a:cxn>
                  <a:cxn ang="0">
                    <a:pos x="283" y="151"/>
                  </a:cxn>
                  <a:cxn ang="0">
                    <a:pos x="263" y="162"/>
                  </a:cxn>
                  <a:cxn ang="0">
                    <a:pos x="254" y="182"/>
                  </a:cxn>
                </a:cxnLst>
                <a:rect l="0" t="0" r="r" b="b"/>
                <a:pathLst>
                  <a:path w="394" h="302">
                    <a:moveTo>
                      <a:pt x="0" y="149"/>
                    </a:moveTo>
                    <a:lnTo>
                      <a:pt x="4" y="147"/>
                    </a:lnTo>
                    <a:lnTo>
                      <a:pt x="9" y="146"/>
                    </a:lnTo>
                    <a:lnTo>
                      <a:pt x="9" y="142"/>
                    </a:lnTo>
                    <a:lnTo>
                      <a:pt x="7" y="142"/>
                    </a:lnTo>
                    <a:lnTo>
                      <a:pt x="10" y="137"/>
                    </a:lnTo>
                    <a:lnTo>
                      <a:pt x="15" y="136"/>
                    </a:lnTo>
                    <a:lnTo>
                      <a:pt x="19" y="141"/>
                    </a:lnTo>
                    <a:lnTo>
                      <a:pt x="23" y="141"/>
                    </a:lnTo>
                    <a:lnTo>
                      <a:pt x="22" y="146"/>
                    </a:lnTo>
                    <a:lnTo>
                      <a:pt x="25" y="152"/>
                    </a:lnTo>
                    <a:lnTo>
                      <a:pt x="33" y="154"/>
                    </a:lnTo>
                    <a:lnTo>
                      <a:pt x="38" y="156"/>
                    </a:lnTo>
                    <a:lnTo>
                      <a:pt x="42" y="156"/>
                    </a:lnTo>
                    <a:lnTo>
                      <a:pt x="45" y="156"/>
                    </a:lnTo>
                    <a:lnTo>
                      <a:pt x="48" y="157"/>
                    </a:lnTo>
                    <a:lnTo>
                      <a:pt x="50" y="156"/>
                    </a:lnTo>
                    <a:lnTo>
                      <a:pt x="53" y="156"/>
                    </a:lnTo>
                    <a:lnTo>
                      <a:pt x="57" y="157"/>
                    </a:lnTo>
                    <a:lnTo>
                      <a:pt x="60" y="157"/>
                    </a:lnTo>
                    <a:lnTo>
                      <a:pt x="62" y="159"/>
                    </a:lnTo>
                    <a:lnTo>
                      <a:pt x="63" y="154"/>
                    </a:lnTo>
                    <a:lnTo>
                      <a:pt x="65" y="152"/>
                    </a:lnTo>
                    <a:lnTo>
                      <a:pt x="68" y="151"/>
                    </a:lnTo>
                    <a:lnTo>
                      <a:pt x="70" y="146"/>
                    </a:lnTo>
                    <a:lnTo>
                      <a:pt x="77" y="144"/>
                    </a:lnTo>
                    <a:lnTo>
                      <a:pt x="83" y="144"/>
                    </a:lnTo>
                    <a:lnTo>
                      <a:pt x="87" y="144"/>
                    </a:lnTo>
                    <a:lnTo>
                      <a:pt x="90" y="64"/>
                    </a:lnTo>
                    <a:lnTo>
                      <a:pt x="98" y="69"/>
                    </a:lnTo>
                    <a:lnTo>
                      <a:pt x="100" y="76"/>
                    </a:lnTo>
                    <a:lnTo>
                      <a:pt x="107" y="88"/>
                    </a:lnTo>
                    <a:lnTo>
                      <a:pt x="107" y="94"/>
                    </a:lnTo>
                    <a:lnTo>
                      <a:pt x="103" y="101"/>
                    </a:lnTo>
                    <a:lnTo>
                      <a:pt x="103" y="106"/>
                    </a:lnTo>
                    <a:lnTo>
                      <a:pt x="110" y="104"/>
                    </a:lnTo>
                    <a:lnTo>
                      <a:pt x="115" y="106"/>
                    </a:lnTo>
                    <a:lnTo>
                      <a:pt x="120" y="104"/>
                    </a:lnTo>
                    <a:lnTo>
                      <a:pt x="125" y="104"/>
                    </a:lnTo>
                    <a:lnTo>
                      <a:pt x="130" y="103"/>
                    </a:lnTo>
                    <a:lnTo>
                      <a:pt x="135" y="101"/>
                    </a:lnTo>
                    <a:lnTo>
                      <a:pt x="138" y="98"/>
                    </a:lnTo>
                    <a:lnTo>
                      <a:pt x="140" y="96"/>
                    </a:lnTo>
                    <a:lnTo>
                      <a:pt x="148" y="93"/>
                    </a:lnTo>
                    <a:lnTo>
                      <a:pt x="153" y="89"/>
                    </a:lnTo>
                    <a:lnTo>
                      <a:pt x="156" y="79"/>
                    </a:lnTo>
                    <a:lnTo>
                      <a:pt x="163" y="74"/>
                    </a:lnTo>
                    <a:lnTo>
                      <a:pt x="170" y="74"/>
                    </a:lnTo>
                    <a:lnTo>
                      <a:pt x="178" y="74"/>
                    </a:lnTo>
                    <a:lnTo>
                      <a:pt x="180" y="78"/>
                    </a:lnTo>
                    <a:lnTo>
                      <a:pt x="183" y="78"/>
                    </a:lnTo>
                    <a:lnTo>
                      <a:pt x="191" y="83"/>
                    </a:lnTo>
                    <a:lnTo>
                      <a:pt x="195" y="83"/>
                    </a:lnTo>
                    <a:lnTo>
                      <a:pt x="200" y="83"/>
                    </a:lnTo>
                    <a:lnTo>
                      <a:pt x="205" y="83"/>
                    </a:lnTo>
                    <a:lnTo>
                      <a:pt x="211" y="83"/>
                    </a:lnTo>
                    <a:lnTo>
                      <a:pt x="215" y="81"/>
                    </a:lnTo>
                    <a:lnTo>
                      <a:pt x="216" y="84"/>
                    </a:lnTo>
                    <a:lnTo>
                      <a:pt x="219" y="84"/>
                    </a:lnTo>
                    <a:lnTo>
                      <a:pt x="224" y="83"/>
                    </a:lnTo>
                    <a:lnTo>
                      <a:pt x="223" y="79"/>
                    </a:lnTo>
                    <a:lnTo>
                      <a:pt x="224" y="76"/>
                    </a:lnTo>
                    <a:lnTo>
                      <a:pt x="224" y="73"/>
                    </a:lnTo>
                    <a:lnTo>
                      <a:pt x="226" y="71"/>
                    </a:lnTo>
                    <a:lnTo>
                      <a:pt x="226" y="66"/>
                    </a:lnTo>
                    <a:lnTo>
                      <a:pt x="228" y="61"/>
                    </a:lnTo>
                    <a:lnTo>
                      <a:pt x="233" y="61"/>
                    </a:lnTo>
                    <a:lnTo>
                      <a:pt x="236" y="59"/>
                    </a:lnTo>
                    <a:lnTo>
                      <a:pt x="239" y="59"/>
                    </a:lnTo>
                    <a:lnTo>
                      <a:pt x="241" y="56"/>
                    </a:lnTo>
                    <a:lnTo>
                      <a:pt x="243" y="56"/>
                    </a:lnTo>
                    <a:lnTo>
                      <a:pt x="244" y="53"/>
                    </a:lnTo>
                    <a:lnTo>
                      <a:pt x="248" y="49"/>
                    </a:lnTo>
                    <a:lnTo>
                      <a:pt x="251" y="49"/>
                    </a:lnTo>
                    <a:lnTo>
                      <a:pt x="253" y="48"/>
                    </a:lnTo>
                    <a:lnTo>
                      <a:pt x="256" y="48"/>
                    </a:lnTo>
                    <a:lnTo>
                      <a:pt x="256" y="44"/>
                    </a:lnTo>
                    <a:lnTo>
                      <a:pt x="254" y="41"/>
                    </a:lnTo>
                    <a:lnTo>
                      <a:pt x="254" y="36"/>
                    </a:lnTo>
                    <a:lnTo>
                      <a:pt x="261" y="29"/>
                    </a:lnTo>
                    <a:lnTo>
                      <a:pt x="264" y="28"/>
                    </a:lnTo>
                    <a:lnTo>
                      <a:pt x="268" y="26"/>
                    </a:lnTo>
                    <a:lnTo>
                      <a:pt x="269" y="24"/>
                    </a:lnTo>
                    <a:lnTo>
                      <a:pt x="273" y="23"/>
                    </a:lnTo>
                    <a:lnTo>
                      <a:pt x="274" y="21"/>
                    </a:lnTo>
                    <a:lnTo>
                      <a:pt x="276" y="19"/>
                    </a:lnTo>
                    <a:lnTo>
                      <a:pt x="279" y="18"/>
                    </a:lnTo>
                    <a:lnTo>
                      <a:pt x="284" y="13"/>
                    </a:lnTo>
                    <a:lnTo>
                      <a:pt x="289" y="13"/>
                    </a:lnTo>
                    <a:lnTo>
                      <a:pt x="291" y="14"/>
                    </a:lnTo>
                    <a:lnTo>
                      <a:pt x="293" y="13"/>
                    </a:lnTo>
                    <a:lnTo>
                      <a:pt x="298" y="13"/>
                    </a:lnTo>
                    <a:lnTo>
                      <a:pt x="301" y="11"/>
                    </a:lnTo>
                    <a:lnTo>
                      <a:pt x="304" y="10"/>
                    </a:lnTo>
                    <a:lnTo>
                      <a:pt x="306" y="6"/>
                    </a:lnTo>
                    <a:lnTo>
                      <a:pt x="304" y="5"/>
                    </a:lnTo>
                    <a:lnTo>
                      <a:pt x="308" y="3"/>
                    </a:lnTo>
                    <a:lnTo>
                      <a:pt x="311" y="1"/>
                    </a:lnTo>
                    <a:lnTo>
                      <a:pt x="314" y="1"/>
                    </a:lnTo>
                    <a:lnTo>
                      <a:pt x="324" y="0"/>
                    </a:lnTo>
                    <a:lnTo>
                      <a:pt x="331" y="0"/>
                    </a:lnTo>
                    <a:lnTo>
                      <a:pt x="332" y="3"/>
                    </a:lnTo>
                    <a:lnTo>
                      <a:pt x="336" y="3"/>
                    </a:lnTo>
                    <a:lnTo>
                      <a:pt x="341" y="5"/>
                    </a:lnTo>
                    <a:lnTo>
                      <a:pt x="342" y="6"/>
                    </a:lnTo>
                    <a:lnTo>
                      <a:pt x="346" y="5"/>
                    </a:lnTo>
                    <a:lnTo>
                      <a:pt x="352" y="5"/>
                    </a:lnTo>
                    <a:lnTo>
                      <a:pt x="361" y="6"/>
                    </a:lnTo>
                    <a:lnTo>
                      <a:pt x="366" y="10"/>
                    </a:lnTo>
                    <a:lnTo>
                      <a:pt x="367" y="14"/>
                    </a:lnTo>
                    <a:lnTo>
                      <a:pt x="369" y="21"/>
                    </a:lnTo>
                    <a:lnTo>
                      <a:pt x="371" y="26"/>
                    </a:lnTo>
                    <a:lnTo>
                      <a:pt x="371" y="36"/>
                    </a:lnTo>
                    <a:lnTo>
                      <a:pt x="371" y="38"/>
                    </a:lnTo>
                    <a:lnTo>
                      <a:pt x="371" y="41"/>
                    </a:lnTo>
                    <a:lnTo>
                      <a:pt x="372" y="46"/>
                    </a:lnTo>
                    <a:lnTo>
                      <a:pt x="374" y="51"/>
                    </a:lnTo>
                    <a:lnTo>
                      <a:pt x="374" y="68"/>
                    </a:lnTo>
                    <a:lnTo>
                      <a:pt x="372" y="74"/>
                    </a:lnTo>
                    <a:lnTo>
                      <a:pt x="372" y="81"/>
                    </a:lnTo>
                    <a:lnTo>
                      <a:pt x="372" y="89"/>
                    </a:lnTo>
                    <a:lnTo>
                      <a:pt x="367" y="88"/>
                    </a:lnTo>
                    <a:lnTo>
                      <a:pt x="364" y="84"/>
                    </a:lnTo>
                    <a:lnTo>
                      <a:pt x="357" y="81"/>
                    </a:lnTo>
                    <a:lnTo>
                      <a:pt x="354" y="83"/>
                    </a:lnTo>
                    <a:lnTo>
                      <a:pt x="352" y="88"/>
                    </a:lnTo>
                    <a:lnTo>
                      <a:pt x="347" y="98"/>
                    </a:lnTo>
                    <a:lnTo>
                      <a:pt x="344" y="103"/>
                    </a:lnTo>
                    <a:lnTo>
                      <a:pt x="346" y="104"/>
                    </a:lnTo>
                    <a:lnTo>
                      <a:pt x="349" y="108"/>
                    </a:lnTo>
                    <a:lnTo>
                      <a:pt x="351" y="111"/>
                    </a:lnTo>
                    <a:lnTo>
                      <a:pt x="359" y="116"/>
                    </a:lnTo>
                    <a:lnTo>
                      <a:pt x="369" y="116"/>
                    </a:lnTo>
                    <a:lnTo>
                      <a:pt x="372" y="114"/>
                    </a:lnTo>
                    <a:lnTo>
                      <a:pt x="374" y="111"/>
                    </a:lnTo>
                    <a:lnTo>
                      <a:pt x="374" y="108"/>
                    </a:lnTo>
                    <a:lnTo>
                      <a:pt x="376" y="106"/>
                    </a:lnTo>
                    <a:lnTo>
                      <a:pt x="381" y="106"/>
                    </a:lnTo>
                    <a:lnTo>
                      <a:pt x="389" y="108"/>
                    </a:lnTo>
                    <a:lnTo>
                      <a:pt x="394" y="108"/>
                    </a:lnTo>
                    <a:lnTo>
                      <a:pt x="394" y="108"/>
                    </a:lnTo>
                    <a:lnTo>
                      <a:pt x="391" y="111"/>
                    </a:lnTo>
                    <a:lnTo>
                      <a:pt x="392" y="112"/>
                    </a:lnTo>
                    <a:lnTo>
                      <a:pt x="389" y="119"/>
                    </a:lnTo>
                    <a:lnTo>
                      <a:pt x="387" y="126"/>
                    </a:lnTo>
                    <a:lnTo>
                      <a:pt x="384" y="132"/>
                    </a:lnTo>
                    <a:lnTo>
                      <a:pt x="382" y="141"/>
                    </a:lnTo>
                    <a:lnTo>
                      <a:pt x="379" y="146"/>
                    </a:lnTo>
                    <a:lnTo>
                      <a:pt x="377" y="149"/>
                    </a:lnTo>
                    <a:lnTo>
                      <a:pt x="371" y="156"/>
                    </a:lnTo>
                    <a:lnTo>
                      <a:pt x="369" y="156"/>
                    </a:lnTo>
                    <a:lnTo>
                      <a:pt x="367" y="159"/>
                    </a:lnTo>
                    <a:lnTo>
                      <a:pt x="362" y="161"/>
                    </a:lnTo>
                    <a:lnTo>
                      <a:pt x="361" y="162"/>
                    </a:lnTo>
                    <a:lnTo>
                      <a:pt x="354" y="166"/>
                    </a:lnTo>
                    <a:lnTo>
                      <a:pt x="351" y="171"/>
                    </a:lnTo>
                    <a:lnTo>
                      <a:pt x="346" y="176"/>
                    </a:lnTo>
                    <a:lnTo>
                      <a:pt x="346" y="179"/>
                    </a:lnTo>
                    <a:lnTo>
                      <a:pt x="344" y="184"/>
                    </a:lnTo>
                    <a:lnTo>
                      <a:pt x="339" y="184"/>
                    </a:lnTo>
                    <a:lnTo>
                      <a:pt x="336" y="191"/>
                    </a:lnTo>
                    <a:lnTo>
                      <a:pt x="326" y="206"/>
                    </a:lnTo>
                    <a:lnTo>
                      <a:pt x="318" y="212"/>
                    </a:lnTo>
                    <a:lnTo>
                      <a:pt x="316" y="217"/>
                    </a:lnTo>
                    <a:lnTo>
                      <a:pt x="313" y="219"/>
                    </a:lnTo>
                    <a:lnTo>
                      <a:pt x="308" y="224"/>
                    </a:lnTo>
                    <a:lnTo>
                      <a:pt x="306" y="224"/>
                    </a:lnTo>
                    <a:lnTo>
                      <a:pt x="304" y="225"/>
                    </a:lnTo>
                    <a:lnTo>
                      <a:pt x="279" y="249"/>
                    </a:lnTo>
                    <a:lnTo>
                      <a:pt x="276" y="249"/>
                    </a:lnTo>
                    <a:lnTo>
                      <a:pt x="276" y="250"/>
                    </a:lnTo>
                    <a:lnTo>
                      <a:pt x="271" y="254"/>
                    </a:lnTo>
                    <a:lnTo>
                      <a:pt x="254" y="264"/>
                    </a:lnTo>
                    <a:lnTo>
                      <a:pt x="251" y="267"/>
                    </a:lnTo>
                    <a:lnTo>
                      <a:pt x="246" y="269"/>
                    </a:lnTo>
                    <a:lnTo>
                      <a:pt x="246" y="270"/>
                    </a:lnTo>
                    <a:lnTo>
                      <a:pt x="236" y="272"/>
                    </a:lnTo>
                    <a:lnTo>
                      <a:pt x="231" y="275"/>
                    </a:lnTo>
                    <a:lnTo>
                      <a:pt x="226" y="277"/>
                    </a:lnTo>
                    <a:lnTo>
                      <a:pt x="223" y="274"/>
                    </a:lnTo>
                    <a:lnTo>
                      <a:pt x="216" y="275"/>
                    </a:lnTo>
                    <a:lnTo>
                      <a:pt x="210" y="277"/>
                    </a:lnTo>
                    <a:lnTo>
                      <a:pt x="206" y="280"/>
                    </a:lnTo>
                    <a:lnTo>
                      <a:pt x="211" y="284"/>
                    </a:lnTo>
                    <a:lnTo>
                      <a:pt x="210" y="284"/>
                    </a:lnTo>
                    <a:lnTo>
                      <a:pt x="201" y="284"/>
                    </a:lnTo>
                    <a:lnTo>
                      <a:pt x="196" y="282"/>
                    </a:lnTo>
                    <a:lnTo>
                      <a:pt x="193" y="282"/>
                    </a:lnTo>
                    <a:lnTo>
                      <a:pt x="190" y="285"/>
                    </a:lnTo>
                    <a:lnTo>
                      <a:pt x="191" y="287"/>
                    </a:lnTo>
                    <a:lnTo>
                      <a:pt x="190" y="289"/>
                    </a:lnTo>
                    <a:lnTo>
                      <a:pt x="178" y="287"/>
                    </a:lnTo>
                    <a:lnTo>
                      <a:pt x="175" y="285"/>
                    </a:lnTo>
                    <a:lnTo>
                      <a:pt x="163" y="282"/>
                    </a:lnTo>
                    <a:lnTo>
                      <a:pt x="156" y="284"/>
                    </a:lnTo>
                    <a:lnTo>
                      <a:pt x="156" y="285"/>
                    </a:lnTo>
                    <a:lnTo>
                      <a:pt x="151" y="285"/>
                    </a:lnTo>
                    <a:lnTo>
                      <a:pt x="146" y="284"/>
                    </a:lnTo>
                    <a:lnTo>
                      <a:pt x="133" y="284"/>
                    </a:lnTo>
                    <a:lnTo>
                      <a:pt x="130" y="285"/>
                    </a:lnTo>
                    <a:lnTo>
                      <a:pt x="128" y="289"/>
                    </a:lnTo>
                    <a:lnTo>
                      <a:pt x="126" y="287"/>
                    </a:lnTo>
                    <a:lnTo>
                      <a:pt x="123" y="289"/>
                    </a:lnTo>
                    <a:lnTo>
                      <a:pt x="120" y="290"/>
                    </a:lnTo>
                    <a:lnTo>
                      <a:pt x="118" y="292"/>
                    </a:lnTo>
                    <a:lnTo>
                      <a:pt x="113" y="292"/>
                    </a:lnTo>
                    <a:lnTo>
                      <a:pt x="110" y="294"/>
                    </a:lnTo>
                    <a:lnTo>
                      <a:pt x="102" y="292"/>
                    </a:lnTo>
                    <a:lnTo>
                      <a:pt x="97" y="292"/>
                    </a:lnTo>
                    <a:lnTo>
                      <a:pt x="95" y="294"/>
                    </a:lnTo>
                    <a:lnTo>
                      <a:pt x="88" y="292"/>
                    </a:lnTo>
                    <a:lnTo>
                      <a:pt x="83" y="297"/>
                    </a:lnTo>
                    <a:lnTo>
                      <a:pt x="80" y="299"/>
                    </a:lnTo>
                    <a:lnTo>
                      <a:pt x="78" y="302"/>
                    </a:lnTo>
                    <a:lnTo>
                      <a:pt x="75" y="300"/>
                    </a:lnTo>
                    <a:lnTo>
                      <a:pt x="73" y="302"/>
                    </a:lnTo>
                    <a:lnTo>
                      <a:pt x="62" y="297"/>
                    </a:lnTo>
                    <a:lnTo>
                      <a:pt x="58" y="297"/>
                    </a:lnTo>
                    <a:lnTo>
                      <a:pt x="58" y="292"/>
                    </a:lnTo>
                    <a:lnTo>
                      <a:pt x="53" y="290"/>
                    </a:lnTo>
                    <a:lnTo>
                      <a:pt x="50" y="292"/>
                    </a:lnTo>
                    <a:lnTo>
                      <a:pt x="48" y="290"/>
                    </a:lnTo>
                    <a:lnTo>
                      <a:pt x="50" y="289"/>
                    </a:lnTo>
                    <a:lnTo>
                      <a:pt x="48" y="285"/>
                    </a:lnTo>
                    <a:lnTo>
                      <a:pt x="43" y="284"/>
                    </a:lnTo>
                    <a:lnTo>
                      <a:pt x="38" y="287"/>
                    </a:lnTo>
                    <a:lnTo>
                      <a:pt x="38" y="292"/>
                    </a:lnTo>
                    <a:lnTo>
                      <a:pt x="37" y="289"/>
                    </a:lnTo>
                    <a:lnTo>
                      <a:pt x="35" y="285"/>
                    </a:lnTo>
                    <a:lnTo>
                      <a:pt x="37" y="280"/>
                    </a:lnTo>
                    <a:lnTo>
                      <a:pt x="37" y="275"/>
                    </a:lnTo>
                    <a:lnTo>
                      <a:pt x="40" y="270"/>
                    </a:lnTo>
                    <a:lnTo>
                      <a:pt x="35" y="264"/>
                    </a:lnTo>
                    <a:lnTo>
                      <a:pt x="32" y="260"/>
                    </a:lnTo>
                    <a:lnTo>
                      <a:pt x="27" y="254"/>
                    </a:lnTo>
                    <a:lnTo>
                      <a:pt x="27" y="249"/>
                    </a:lnTo>
                    <a:lnTo>
                      <a:pt x="30" y="247"/>
                    </a:lnTo>
                    <a:lnTo>
                      <a:pt x="32" y="249"/>
                    </a:lnTo>
                    <a:lnTo>
                      <a:pt x="35" y="249"/>
                    </a:lnTo>
                    <a:lnTo>
                      <a:pt x="37" y="245"/>
                    </a:lnTo>
                    <a:lnTo>
                      <a:pt x="38" y="239"/>
                    </a:lnTo>
                    <a:lnTo>
                      <a:pt x="37" y="232"/>
                    </a:lnTo>
                    <a:lnTo>
                      <a:pt x="37" y="229"/>
                    </a:lnTo>
                    <a:lnTo>
                      <a:pt x="30" y="219"/>
                    </a:lnTo>
                    <a:lnTo>
                      <a:pt x="30" y="214"/>
                    </a:lnTo>
                    <a:lnTo>
                      <a:pt x="23" y="206"/>
                    </a:lnTo>
                    <a:lnTo>
                      <a:pt x="20" y="192"/>
                    </a:lnTo>
                    <a:lnTo>
                      <a:pt x="15" y="181"/>
                    </a:lnTo>
                    <a:lnTo>
                      <a:pt x="15" y="174"/>
                    </a:lnTo>
                    <a:lnTo>
                      <a:pt x="10" y="161"/>
                    </a:lnTo>
                    <a:lnTo>
                      <a:pt x="2" y="156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0" y="149"/>
                    </a:lnTo>
                    <a:close/>
                    <a:moveTo>
                      <a:pt x="259" y="191"/>
                    </a:moveTo>
                    <a:lnTo>
                      <a:pt x="263" y="194"/>
                    </a:lnTo>
                    <a:lnTo>
                      <a:pt x="264" y="197"/>
                    </a:lnTo>
                    <a:lnTo>
                      <a:pt x="271" y="199"/>
                    </a:lnTo>
                    <a:lnTo>
                      <a:pt x="274" y="199"/>
                    </a:lnTo>
                    <a:lnTo>
                      <a:pt x="276" y="197"/>
                    </a:lnTo>
                    <a:lnTo>
                      <a:pt x="278" y="196"/>
                    </a:lnTo>
                    <a:lnTo>
                      <a:pt x="279" y="189"/>
                    </a:lnTo>
                    <a:lnTo>
                      <a:pt x="284" y="189"/>
                    </a:lnTo>
                    <a:lnTo>
                      <a:pt x="288" y="187"/>
                    </a:lnTo>
                    <a:lnTo>
                      <a:pt x="291" y="186"/>
                    </a:lnTo>
                    <a:lnTo>
                      <a:pt x="294" y="187"/>
                    </a:lnTo>
                    <a:lnTo>
                      <a:pt x="299" y="184"/>
                    </a:lnTo>
                    <a:lnTo>
                      <a:pt x="299" y="181"/>
                    </a:lnTo>
                    <a:lnTo>
                      <a:pt x="298" y="179"/>
                    </a:lnTo>
                    <a:lnTo>
                      <a:pt x="298" y="176"/>
                    </a:lnTo>
                    <a:lnTo>
                      <a:pt x="303" y="174"/>
                    </a:lnTo>
                    <a:lnTo>
                      <a:pt x="306" y="171"/>
                    </a:lnTo>
                    <a:lnTo>
                      <a:pt x="306" y="166"/>
                    </a:lnTo>
                    <a:lnTo>
                      <a:pt x="303" y="157"/>
                    </a:lnTo>
                    <a:lnTo>
                      <a:pt x="298" y="154"/>
                    </a:lnTo>
                    <a:lnTo>
                      <a:pt x="293" y="154"/>
                    </a:lnTo>
                    <a:lnTo>
                      <a:pt x="289" y="152"/>
                    </a:lnTo>
                    <a:lnTo>
                      <a:pt x="288" y="152"/>
                    </a:lnTo>
                    <a:lnTo>
                      <a:pt x="286" y="152"/>
                    </a:lnTo>
                    <a:lnTo>
                      <a:pt x="283" y="151"/>
                    </a:lnTo>
                    <a:lnTo>
                      <a:pt x="281" y="152"/>
                    </a:lnTo>
                    <a:lnTo>
                      <a:pt x="279" y="154"/>
                    </a:lnTo>
                    <a:lnTo>
                      <a:pt x="276" y="157"/>
                    </a:lnTo>
                    <a:lnTo>
                      <a:pt x="268" y="159"/>
                    </a:lnTo>
                    <a:lnTo>
                      <a:pt x="263" y="162"/>
                    </a:lnTo>
                    <a:lnTo>
                      <a:pt x="259" y="169"/>
                    </a:lnTo>
                    <a:lnTo>
                      <a:pt x="253" y="172"/>
                    </a:lnTo>
                    <a:lnTo>
                      <a:pt x="251" y="176"/>
                    </a:lnTo>
                    <a:lnTo>
                      <a:pt x="253" y="179"/>
                    </a:lnTo>
                    <a:lnTo>
                      <a:pt x="254" y="182"/>
                    </a:lnTo>
                    <a:lnTo>
                      <a:pt x="256" y="184"/>
                    </a:lnTo>
                    <a:lnTo>
                      <a:pt x="259" y="187"/>
                    </a:lnTo>
                    <a:lnTo>
                      <a:pt x="259" y="191"/>
                    </a:lnTo>
                    <a:close/>
                  </a:path>
                </a:pathLst>
              </a:custGeom>
              <a:solidFill>
                <a:schemeClr val="accent4"/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200" name="Freeform 142">
                <a:extLst>
                  <a:ext uri="{FF2B5EF4-FFF2-40B4-BE49-F238E27FC236}">
                    <a16:creationId xmlns:a16="http://schemas.microsoft.com/office/drawing/2014/main" xmlns="" id="{5901E136-354A-41A8-89AB-7F97E3530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4283" y="3604855"/>
                <a:ext cx="28896" cy="24902"/>
              </a:xfrm>
              <a:custGeom>
                <a:avLst/>
                <a:gdLst/>
                <a:ahLst/>
                <a:cxnLst>
                  <a:cxn ang="0">
                    <a:pos x="8" y="40"/>
                  </a:cxn>
                  <a:cxn ang="0">
                    <a:pos x="8" y="36"/>
                  </a:cxn>
                  <a:cxn ang="0">
                    <a:pos x="5" y="33"/>
                  </a:cxn>
                  <a:cxn ang="0">
                    <a:pos x="3" y="31"/>
                  </a:cxn>
                  <a:cxn ang="0">
                    <a:pos x="2" y="28"/>
                  </a:cxn>
                  <a:cxn ang="0">
                    <a:pos x="0" y="25"/>
                  </a:cxn>
                  <a:cxn ang="0">
                    <a:pos x="2" y="21"/>
                  </a:cxn>
                  <a:cxn ang="0">
                    <a:pos x="8" y="18"/>
                  </a:cxn>
                  <a:cxn ang="0">
                    <a:pos x="12" y="11"/>
                  </a:cxn>
                  <a:cxn ang="0">
                    <a:pos x="17" y="8"/>
                  </a:cxn>
                  <a:cxn ang="0">
                    <a:pos x="25" y="6"/>
                  </a:cxn>
                  <a:cxn ang="0">
                    <a:pos x="28" y="3"/>
                  </a:cxn>
                  <a:cxn ang="0">
                    <a:pos x="30" y="1"/>
                  </a:cxn>
                  <a:cxn ang="0">
                    <a:pos x="32" y="0"/>
                  </a:cxn>
                  <a:cxn ang="0">
                    <a:pos x="35" y="1"/>
                  </a:cxn>
                  <a:cxn ang="0">
                    <a:pos x="37" y="1"/>
                  </a:cxn>
                  <a:cxn ang="0">
                    <a:pos x="38" y="1"/>
                  </a:cxn>
                  <a:cxn ang="0">
                    <a:pos x="42" y="3"/>
                  </a:cxn>
                  <a:cxn ang="0">
                    <a:pos x="47" y="3"/>
                  </a:cxn>
                  <a:cxn ang="0">
                    <a:pos x="52" y="6"/>
                  </a:cxn>
                  <a:cxn ang="0">
                    <a:pos x="55" y="15"/>
                  </a:cxn>
                  <a:cxn ang="0">
                    <a:pos x="55" y="20"/>
                  </a:cxn>
                  <a:cxn ang="0">
                    <a:pos x="52" y="23"/>
                  </a:cxn>
                  <a:cxn ang="0">
                    <a:pos x="47" y="25"/>
                  </a:cxn>
                  <a:cxn ang="0">
                    <a:pos x="47" y="28"/>
                  </a:cxn>
                  <a:cxn ang="0">
                    <a:pos x="48" y="30"/>
                  </a:cxn>
                  <a:cxn ang="0">
                    <a:pos x="48" y="33"/>
                  </a:cxn>
                  <a:cxn ang="0">
                    <a:pos x="43" y="36"/>
                  </a:cxn>
                  <a:cxn ang="0">
                    <a:pos x="40" y="35"/>
                  </a:cxn>
                  <a:cxn ang="0">
                    <a:pos x="37" y="36"/>
                  </a:cxn>
                  <a:cxn ang="0">
                    <a:pos x="33" y="38"/>
                  </a:cxn>
                  <a:cxn ang="0">
                    <a:pos x="28" y="38"/>
                  </a:cxn>
                  <a:cxn ang="0">
                    <a:pos x="27" y="45"/>
                  </a:cxn>
                  <a:cxn ang="0">
                    <a:pos x="25" y="46"/>
                  </a:cxn>
                  <a:cxn ang="0">
                    <a:pos x="23" y="48"/>
                  </a:cxn>
                  <a:cxn ang="0">
                    <a:pos x="20" y="48"/>
                  </a:cxn>
                  <a:cxn ang="0">
                    <a:pos x="13" y="46"/>
                  </a:cxn>
                  <a:cxn ang="0">
                    <a:pos x="12" y="43"/>
                  </a:cxn>
                  <a:cxn ang="0">
                    <a:pos x="8" y="40"/>
                  </a:cxn>
                </a:cxnLst>
                <a:rect l="0" t="0" r="r" b="b"/>
                <a:pathLst>
                  <a:path w="55" h="48">
                    <a:moveTo>
                      <a:pt x="8" y="40"/>
                    </a:moveTo>
                    <a:lnTo>
                      <a:pt x="8" y="36"/>
                    </a:lnTo>
                    <a:lnTo>
                      <a:pt x="5" y="33"/>
                    </a:lnTo>
                    <a:lnTo>
                      <a:pt x="3" y="31"/>
                    </a:lnTo>
                    <a:lnTo>
                      <a:pt x="2" y="28"/>
                    </a:lnTo>
                    <a:lnTo>
                      <a:pt x="0" y="25"/>
                    </a:lnTo>
                    <a:lnTo>
                      <a:pt x="2" y="21"/>
                    </a:lnTo>
                    <a:lnTo>
                      <a:pt x="8" y="18"/>
                    </a:lnTo>
                    <a:lnTo>
                      <a:pt x="12" y="11"/>
                    </a:lnTo>
                    <a:lnTo>
                      <a:pt x="17" y="8"/>
                    </a:lnTo>
                    <a:lnTo>
                      <a:pt x="25" y="6"/>
                    </a:lnTo>
                    <a:lnTo>
                      <a:pt x="28" y="3"/>
                    </a:lnTo>
                    <a:lnTo>
                      <a:pt x="30" y="1"/>
                    </a:lnTo>
                    <a:lnTo>
                      <a:pt x="32" y="0"/>
                    </a:lnTo>
                    <a:lnTo>
                      <a:pt x="35" y="1"/>
                    </a:lnTo>
                    <a:lnTo>
                      <a:pt x="37" y="1"/>
                    </a:lnTo>
                    <a:lnTo>
                      <a:pt x="38" y="1"/>
                    </a:lnTo>
                    <a:lnTo>
                      <a:pt x="42" y="3"/>
                    </a:lnTo>
                    <a:lnTo>
                      <a:pt x="47" y="3"/>
                    </a:lnTo>
                    <a:lnTo>
                      <a:pt x="52" y="6"/>
                    </a:lnTo>
                    <a:lnTo>
                      <a:pt x="55" y="15"/>
                    </a:lnTo>
                    <a:lnTo>
                      <a:pt x="55" y="20"/>
                    </a:lnTo>
                    <a:lnTo>
                      <a:pt x="52" y="23"/>
                    </a:lnTo>
                    <a:lnTo>
                      <a:pt x="47" y="25"/>
                    </a:lnTo>
                    <a:lnTo>
                      <a:pt x="47" y="28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43" y="36"/>
                    </a:lnTo>
                    <a:lnTo>
                      <a:pt x="40" y="35"/>
                    </a:lnTo>
                    <a:lnTo>
                      <a:pt x="37" y="36"/>
                    </a:lnTo>
                    <a:lnTo>
                      <a:pt x="33" y="38"/>
                    </a:lnTo>
                    <a:lnTo>
                      <a:pt x="28" y="38"/>
                    </a:lnTo>
                    <a:lnTo>
                      <a:pt x="27" y="45"/>
                    </a:lnTo>
                    <a:lnTo>
                      <a:pt x="25" y="46"/>
                    </a:lnTo>
                    <a:lnTo>
                      <a:pt x="23" y="48"/>
                    </a:lnTo>
                    <a:lnTo>
                      <a:pt x="20" y="48"/>
                    </a:lnTo>
                    <a:lnTo>
                      <a:pt x="13" y="46"/>
                    </a:lnTo>
                    <a:lnTo>
                      <a:pt x="12" y="43"/>
                    </a:lnTo>
                    <a:lnTo>
                      <a:pt x="8" y="4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sp>
          <p:nvSpPr>
            <p:cNvPr id="8" name="Freeform 143">
              <a:extLst>
                <a:ext uri="{FF2B5EF4-FFF2-40B4-BE49-F238E27FC236}">
                  <a16:creationId xmlns:a16="http://schemas.microsoft.com/office/drawing/2014/main" xmlns="" id="{6AC26E76-3D25-468D-BC6E-037763190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6947" y="3847394"/>
              <a:ext cx="1123387" cy="1055902"/>
            </a:xfrm>
            <a:custGeom>
              <a:avLst/>
              <a:gdLst/>
              <a:ahLst/>
              <a:cxnLst>
                <a:cxn ang="0">
                  <a:pos x="975" y="400"/>
                </a:cxn>
                <a:cxn ang="0">
                  <a:pos x="839" y="199"/>
                </a:cxn>
                <a:cxn ang="0">
                  <a:pos x="679" y="170"/>
                </a:cxn>
                <a:cxn ang="0">
                  <a:pos x="621" y="138"/>
                </a:cxn>
                <a:cxn ang="0">
                  <a:pos x="616" y="90"/>
                </a:cxn>
                <a:cxn ang="0">
                  <a:pos x="610" y="33"/>
                </a:cxn>
                <a:cxn ang="0">
                  <a:pos x="583" y="47"/>
                </a:cxn>
                <a:cxn ang="0">
                  <a:pos x="493" y="33"/>
                </a:cxn>
                <a:cxn ang="0">
                  <a:pos x="465" y="38"/>
                </a:cxn>
                <a:cxn ang="0">
                  <a:pos x="309" y="130"/>
                </a:cxn>
                <a:cxn ang="0">
                  <a:pos x="3" y="369"/>
                </a:cxn>
                <a:cxn ang="0">
                  <a:pos x="535" y="683"/>
                </a:cxn>
                <a:cxn ang="0">
                  <a:pos x="723" y="789"/>
                </a:cxn>
                <a:cxn ang="0">
                  <a:pos x="661" y="839"/>
                </a:cxn>
                <a:cxn ang="0">
                  <a:pos x="744" y="839"/>
                </a:cxn>
                <a:cxn ang="0">
                  <a:pos x="741" y="852"/>
                </a:cxn>
                <a:cxn ang="0">
                  <a:pos x="661" y="942"/>
                </a:cxn>
                <a:cxn ang="0">
                  <a:pos x="655" y="856"/>
                </a:cxn>
                <a:cxn ang="0">
                  <a:pos x="728" y="862"/>
                </a:cxn>
                <a:cxn ang="0">
                  <a:pos x="718" y="920"/>
                </a:cxn>
                <a:cxn ang="0">
                  <a:pos x="686" y="937"/>
                </a:cxn>
                <a:cxn ang="0">
                  <a:pos x="38" y="626"/>
                </a:cxn>
                <a:cxn ang="0">
                  <a:pos x="113" y="615"/>
                </a:cxn>
                <a:cxn ang="0">
                  <a:pos x="203" y="606"/>
                </a:cxn>
                <a:cxn ang="0">
                  <a:pos x="317" y="560"/>
                </a:cxn>
                <a:cxn ang="0">
                  <a:pos x="457" y="565"/>
                </a:cxn>
                <a:cxn ang="0">
                  <a:pos x="490" y="635"/>
                </a:cxn>
                <a:cxn ang="0">
                  <a:pos x="548" y="601"/>
                </a:cxn>
                <a:cxn ang="0">
                  <a:pos x="523" y="658"/>
                </a:cxn>
                <a:cxn ang="0">
                  <a:pos x="578" y="666"/>
                </a:cxn>
                <a:cxn ang="0">
                  <a:pos x="606" y="759"/>
                </a:cxn>
                <a:cxn ang="0">
                  <a:pos x="686" y="766"/>
                </a:cxn>
                <a:cxn ang="0">
                  <a:pos x="718" y="801"/>
                </a:cxn>
                <a:cxn ang="0">
                  <a:pos x="802" y="762"/>
                </a:cxn>
                <a:cxn ang="0">
                  <a:pos x="876" y="640"/>
                </a:cxn>
                <a:cxn ang="0">
                  <a:pos x="942" y="562"/>
                </a:cxn>
                <a:cxn ang="0">
                  <a:pos x="969" y="434"/>
                </a:cxn>
                <a:cxn ang="0">
                  <a:pos x="942" y="347"/>
                </a:cxn>
                <a:cxn ang="0">
                  <a:pos x="914" y="312"/>
                </a:cxn>
                <a:cxn ang="0">
                  <a:pos x="879" y="243"/>
                </a:cxn>
                <a:cxn ang="0">
                  <a:pos x="836" y="196"/>
                </a:cxn>
                <a:cxn ang="0">
                  <a:pos x="806" y="98"/>
                </a:cxn>
                <a:cxn ang="0">
                  <a:pos x="769" y="42"/>
                </a:cxn>
                <a:cxn ang="0">
                  <a:pos x="739" y="73"/>
                </a:cxn>
                <a:cxn ang="0">
                  <a:pos x="693" y="188"/>
                </a:cxn>
                <a:cxn ang="0">
                  <a:pos x="608" y="138"/>
                </a:cxn>
                <a:cxn ang="0">
                  <a:pos x="608" y="76"/>
                </a:cxn>
                <a:cxn ang="0">
                  <a:pos x="600" y="50"/>
                </a:cxn>
                <a:cxn ang="0">
                  <a:pos x="557" y="42"/>
                </a:cxn>
                <a:cxn ang="0">
                  <a:pos x="513" y="32"/>
                </a:cxn>
                <a:cxn ang="0">
                  <a:pos x="470" y="63"/>
                </a:cxn>
                <a:cxn ang="0">
                  <a:pos x="440" y="110"/>
                </a:cxn>
                <a:cxn ang="0">
                  <a:pos x="405" y="115"/>
                </a:cxn>
                <a:cxn ang="0">
                  <a:pos x="376" y="90"/>
                </a:cxn>
                <a:cxn ang="0">
                  <a:pos x="341" y="103"/>
                </a:cxn>
                <a:cxn ang="0">
                  <a:pos x="316" y="143"/>
                </a:cxn>
                <a:cxn ang="0">
                  <a:pos x="294" y="166"/>
                </a:cxn>
                <a:cxn ang="0">
                  <a:pos x="254" y="191"/>
                </a:cxn>
                <a:cxn ang="0">
                  <a:pos x="140" y="248"/>
                </a:cxn>
                <a:cxn ang="0">
                  <a:pos x="47" y="279"/>
                </a:cxn>
                <a:cxn ang="0">
                  <a:pos x="22" y="390"/>
                </a:cxn>
                <a:cxn ang="0">
                  <a:pos x="33" y="482"/>
                </a:cxn>
              </a:cxnLst>
              <a:rect l="0" t="0" r="r" b="b"/>
              <a:pathLst>
                <a:path w="985" h="955">
                  <a:moveTo>
                    <a:pt x="974" y="455"/>
                  </a:moveTo>
                  <a:lnTo>
                    <a:pt x="975" y="449"/>
                  </a:lnTo>
                  <a:lnTo>
                    <a:pt x="977" y="452"/>
                  </a:lnTo>
                  <a:lnTo>
                    <a:pt x="974" y="455"/>
                  </a:lnTo>
                  <a:lnTo>
                    <a:pt x="974" y="455"/>
                  </a:lnTo>
                  <a:close/>
                  <a:moveTo>
                    <a:pt x="975" y="400"/>
                  </a:moveTo>
                  <a:lnTo>
                    <a:pt x="974" y="394"/>
                  </a:lnTo>
                  <a:lnTo>
                    <a:pt x="974" y="390"/>
                  </a:lnTo>
                  <a:lnTo>
                    <a:pt x="975" y="385"/>
                  </a:lnTo>
                  <a:lnTo>
                    <a:pt x="978" y="382"/>
                  </a:lnTo>
                  <a:lnTo>
                    <a:pt x="982" y="377"/>
                  </a:lnTo>
                  <a:lnTo>
                    <a:pt x="980" y="374"/>
                  </a:lnTo>
                  <a:lnTo>
                    <a:pt x="982" y="370"/>
                  </a:lnTo>
                  <a:lnTo>
                    <a:pt x="983" y="370"/>
                  </a:lnTo>
                  <a:lnTo>
                    <a:pt x="985" y="375"/>
                  </a:lnTo>
                  <a:lnTo>
                    <a:pt x="983" y="382"/>
                  </a:lnTo>
                  <a:lnTo>
                    <a:pt x="978" y="389"/>
                  </a:lnTo>
                  <a:lnTo>
                    <a:pt x="977" y="397"/>
                  </a:lnTo>
                  <a:lnTo>
                    <a:pt x="978" y="402"/>
                  </a:lnTo>
                  <a:lnTo>
                    <a:pt x="975" y="400"/>
                  </a:lnTo>
                  <a:lnTo>
                    <a:pt x="975" y="400"/>
                  </a:lnTo>
                  <a:close/>
                  <a:moveTo>
                    <a:pt x="935" y="336"/>
                  </a:moveTo>
                  <a:lnTo>
                    <a:pt x="939" y="342"/>
                  </a:lnTo>
                  <a:lnTo>
                    <a:pt x="942" y="346"/>
                  </a:lnTo>
                  <a:lnTo>
                    <a:pt x="944" y="342"/>
                  </a:lnTo>
                  <a:lnTo>
                    <a:pt x="940" y="339"/>
                  </a:lnTo>
                  <a:lnTo>
                    <a:pt x="942" y="337"/>
                  </a:lnTo>
                  <a:lnTo>
                    <a:pt x="939" y="336"/>
                  </a:lnTo>
                  <a:lnTo>
                    <a:pt x="935" y="336"/>
                  </a:lnTo>
                  <a:lnTo>
                    <a:pt x="935" y="336"/>
                  </a:lnTo>
                  <a:lnTo>
                    <a:pt x="935" y="336"/>
                  </a:lnTo>
                  <a:close/>
                  <a:moveTo>
                    <a:pt x="929" y="306"/>
                  </a:moveTo>
                  <a:lnTo>
                    <a:pt x="929" y="302"/>
                  </a:lnTo>
                  <a:lnTo>
                    <a:pt x="927" y="304"/>
                  </a:lnTo>
                  <a:lnTo>
                    <a:pt x="929" y="306"/>
                  </a:lnTo>
                  <a:lnTo>
                    <a:pt x="929" y="306"/>
                  </a:lnTo>
                  <a:close/>
                  <a:moveTo>
                    <a:pt x="837" y="208"/>
                  </a:moveTo>
                  <a:lnTo>
                    <a:pt x="839" y="204"/>
                  </a:lnTo>
                  <a:lnTo>
                    <a:pt x="834" y="201"/>
                  </a:lnTo>
                  <a:lnTo>
                    <a:pt x="839" y="199"/>
                  </a:lnTo>
                  <a:lnTo>
                    <a:pt x="841" y="199"/>
                  </a:lnTo>
                  <a:lnTo>
                    <a:pt x="841" y="206"/>
                  </a:lnTo>
                  <a:lnTo>
                    <a:pt x="839" y="211"/>
                  </a:lnTo>
                  <a:lnTo>
                    <a:pt x="837" y="208"/>
                  </a:lnTo>
                  <a:lnTo>
                    <a:pt x="837" y="208"/>
                  </a:lnTo>
                  <a:close/>
                  <a:moveTo>
                    <a:pt x="758" y="0"/>
                  </a:moveTo>
                  <a:lnTo>
                    <a:pt x="759" y="3"/>
                  </a:lnTo>
                  <a:lnTo>
                    <a:pt x="761" y="0"/>
                  </a:lnTo>
                  <a:lnTo>
                    <a:pt x="758" y="0"/>
                  </a:lnTo>
                  <a:lnTo>
                    <a:pt x="758" y="0"/>
                  </a:lnTo>
                  <a:close/>
                  <a:moveTo>
                    <a:pt x="754" y="12"/>
                  </a:moveTo>
                  <a:lnTo>
                    <a:pt x="754" y="17"/>
                  </a:lnTo>
                  <a:lnTo>
                    <a:pt x="756" y="15"/>
                  </a:lnTo>
                  <a:lnTo>
                    <a:pt x="759" y="15"/>
                  </a:lnTo>
                  <a:lnTo>
                    <a:pt x="758" y="12"/>
                  </a:lnTo>
                  <a:lnTo>
                    <a:pt x="754" y="12"/>
                  </a:lnTo>
                  <a:lnTo>
                    <a:pt x="754" y="12"/>
                  </a:lnTo>
                  <a:close/>
                  <a:moveTo>
                    <a:pt x="676" y="170"/>
                  </a:moveTo>
                  <a:lnTo>
                    <a:pt x="678" y="171"/>
                  </a:lnTo>
                  <a:lnTo>
                    <a:pt x="679" y="170"/>
                  </a:lnTo>
                  <a:lnTo>
                    <a:pt x="679" y="168"/>
                  </a:lnTo>
                  <a:lnTo>
                    <a:pt x="676" y="170"/>
                  </a:lnTo>
                  <a:lnTo>
                    <a:pt x="676" y="170"/>
                  </a:lnTo>
                  <a:close/>
                  <a:moveTo>
                    <a:pt x="670" y="160"/>
                  </a:moveTo>
                  <a:lnTo>
                    <a:pt x="673" y="161"/>
                  </a:lnTo>
                  <a:lnTo>
                    <a:pt x="675" y="161"/>
                  </a:lnTo>
                  <a:lnTo>
                    <a:pt x="678" y="158"/>
                  </a:lnTo>
                  <a:lnTo>
                    <a:pt x="683" y="156"/>
                  </a:lnTo>
                  <a:lnTo>
                    <a:pt x="683" y="155"/>
                  </a:lnTo>
                  <a:lnTo>
                    <a:pt x="678" y="155"/>
                  </a:lnTo>
                  <a:lnTo>
                    <a:pt x="671" y="156"/>
                  </a:lnTo>
                  <a:lnTo>
                    <a:pt x="671" y="156"/>
                  </a:lnTo>
                  <a:lnTo>
                    <a:pt x="670" y="160"/>
                  </a:lnTo>
                  <a:lnTo>
                    <a:pt x="670" y="160"/>
                  </a:lnTo>
                  <a:close/>
                  <a:moveTo>
                    <a:pt x="621" y="138"/>
                  </a:moveTo>
                  <a:lnTo>
                    <a:pt x="620" y="136"/>
                  </a:lnTo>
                  <a:lnTo>
                    <a:pt x="620" y="133"/>
                  </a:lnTo>
                  <a:lnTo>
                    <a:pt x="623" y="136"/>
                  </a:lnTo>
                  <a:lnTo>
                    <a:pt x="621" y="138"/>
                  </a:lnTo>
                  <a:lnTo>
                    <a:pt x="621" y="138"/>
                  </a:lnTo>
                  <a:close/>
                  <a:moveTo>
                    <a:pt x="605" y="91"/>
                  </a:moveTo>
                  <a:lnTo>
                    <a:pt x="605" y="90"/>
                  </a:lnTo>
                  <a:lnTo>
                    <a:pt x="603" y="90"/>
                  </a:lnTo>
                  <a:lnTo>
                    <a:pt x="603" y="88"/>
                  </a:lnTo>
                  <a:lnTo>
                    <a:pt x="605" y="86"/>
                  </a:lnTo>
                  <a:lnTo>
                    <a:pt x="608" y="88"/>
                  </a:lnTo>
                  <a:lnTo>
                    <a:pt x="605" y="91"/>
                  </a:lnTo>
                  <a:lnTo>
                    <a:pt x="605" y="91"/>
                  </a:lnTo>
                  <a:close/>
                  <a:moveTo>
                    <a:pt x="611" y="96"/>
                  </a:moveTo>
                  <a:lnTo>
                    <a:pt x="608" y="98"/>
                  </a:lnTo>
                  <a:lnTo>
                    <a:pt x="610" y="100"/>
                  </a:lnTo>
                  <a:lnTo>
                    <a:pt x="615" y="98"/>
                  </a:lnTo>
                  <a:lnTo>
                    <a:pt x="621" y="98"/>
                  </a:lnTo>
                  <a:lnTo>
                    <a:pt x="621" y="95"/>
                  </a:lnTo>
                  <a:lnTo>
                    <a:pt x="620" y="95"/>
                  </a:lnTo>
                  <a:lnTo>
                    <a:pt x="618" y="95"/>
                  </a:lnTo>
                  <a:lnTo>
                    <a:pt x="618" y="93"/>
                  </a:lnTo>
                  <a:lnTo>
                    <a:pt x="621" y="90"/>
                  </a:lnTo>
                  <a:lnTo>
                    <a:pt x="621" y="90"/>
                  </a:lnTo>
                  <a:lnTo>
                    <a:pt x="616" y="90"/>
                  </a:lnTo>
                  <a:lnTo>
                    <a:pt x="616" y="86"/>
                  </a:lnTo>
                  <a:lnTo>
                    <a:pt x="613" y="88"/>
                  </a:lnTo>
                  <a:lnTo>
                    <a:pt x="613" y="90"/>
                  </a:lnTo>
                  <a:lnTo>
                    <a:pt x="610" y="90"/>
                  </a:lnTo>
                  <a:lnTo>
                    <a:pt x="610" y="91"/>
                  </a:lnTo>
                  <a:lnTo>
                    <a:pt x="610" y="91"/>
                  </a:lnTo>
                  <a:lnTo>
                    <a:pt x="611" y="96"/>
                  </a:lnTo>
                  <a:lnTo>
                    <a:pt x="611" y="96"/>
                  </a:lnTo>
                  <a:close/>
                  <a:moveTo>
                    <a:pt x="615" y="30"/>
                  </a:moveTo>
                  <a:lnTo>
                    <a:pt x="618" y="32"/>
                  </a:lnTo>
                  <a:lnTo>
                    <a:pt x="618" y="28"/>
                  </a:lnTo>
                  <a:lnTo>
                    <a:pt x="623" y="25"/>
                  </a:lnTo>
                  <a:lnTo>
                    <a:pt x="621" y="22"/>
                  </a:lnTo>
                  <a:lnTo>
                    <a:pt x="616" y="27"/>
                  </a:lnTo>
                  <a:lnTo>
                    <a:pt x="615" y="30"/>
                  </a:lnTo>
                  <a:lnTo>
                    <a:pt x="615" y="30"/>
                  </a:lnTo>
                  <a:close/>
                  <a:moveTo>
                    <a:pt x="610" y="33"/>
                  </a:moveTo>
                  <a:lnTo>
                    <a:pt x="611" y="35"/>
                  </a:lnTo>
                  <a:lnTo>
                    <a:pt x="611" y="32"/>
                  </a:lnTo>
                  <a:lnTo>
                    <a:pt x="610" y="33"/>
                  </a:lnTo>
                  <a:lnTo>
                    <a:pt x="610" y="33"/>
                  </a:lnTo>
                  <a:close/>
                  <a:moveTo>
                    <a:pt x="605" y="35"/>
                  </a:moveTo>
                  <a:lnTo>
                    <a:pt x="606" y="37"/>
                  </a:lnTo>
                  <a:lnTo>
                    <a:pt x="608" y="35"/>
                  </a:lnTo>
                  <a:lnTo>
                    <a:pt x="605" y="35"/>
                  </a:lnTo>
                  <a:lnTo>
                    <a:pt x="605" y="35"/>
                  </a:lnTo>
                  <a:close/>
                  <a:moveTo>
                    <a:pt x="596" y="38"/>
                  </a:moveTo>
                  <a:lnTo>
                    <a:pt x="600" y="40"/>
                  </a:lnTo>
                  <a:lnTo>
                    <a:pt x="600" y="37"/>
                  </a:lnTo>
                  <a:lnTo>
                    <a:pt x="596" y="38"/>
                  </a:lnTo>
                  <a:lnTo>
                    <a:pt x="596" y="38"/>
                  </a:lnTo>
                  <a:close/>
                  <a:moveTo>
                    <a:pt x="591" y="45"/>
                  </a:moveTo>
                  <a:lnTo>
                    <a:pt x="590" y="43"/>
                  </a:lnTo>
                  <a:lnTo>
                    <a:pt x="595" y="40"/>
                  </a:lnTo>
                  <a:lnTo>
                    <a:pt x="598" y="40"/>
                  </a:lnTo>
                  <a:lnTo>
                    <a:pt x="598" y="43"/>
                  </a:lnTo>
                  <a:lnTo>
                    <a:pt x="593" y="43"/>
                  </a:lnTo>
                  <a:lnTo>
                    <a:pt x="591" y="45"/>
                  </a:lnTo>
                  <a:lnTo>
                    <a:pt x="591" y="45"/>
                  </a:lnTo>
                  <a:close/>
                  <a:moveTo>
                    <a:pt x="583" y="47"/>
                  </a:moveTo>
                  <a:lnTo>
                    <a:pt x="585" y="48"/>
                  </a:lnTo>
                  <a:lnTo>
                    <a:pt x="590" y="47"/>
                  </a:lnTo>
                  <a:lnTo>
                    <a:pt x="588" y="45"/>
                  </a:lnTo>
                  <a:lnTo>
                    <a:pt x="583" y="47"/>
                  </a:lnTo>
                  <a:lnTo>
                    <a:pt x="583" y="47"/>
                  </a:lnTo>
                  <a:close/>
                  <a:moveTo>
                    <a:pt x="522" y="30"/>
                  </a:moveTo>
                  <a:lnTo>
                    <a:pt x="518" y="25"/>
                  </a:lnTo>
                  <a:lnTo>
                    <a:pt x="520" y="22"/>
                  </a:lnTo>
                  <a:lnTo>
                    <a:pt x="523" y="22"/>
                  </a:lnTo>
                  <a:lnTo>
                    <a:pt x="522" y="25"/>
                  </a:lnTo>
                  <a:lnTo>
                    <a:pt x="522" y="30"/>
                  </a:lnTo>
                  <a:lnTo>
                    <a:pt x="522" y="30"/>
                  </a:lnTo>
                  <a:close/>
                  <a:moveTo>
                    <a:pt x="469" y="27"/>
                  </a:moveTo>
                  <a:lnTo>
                    <a:pt x="469" y="32"/>
                  </a:lnTo>
                  <a:lnTo>
                    <a:pt x="472" y="37"/>
                  </a:lnTo>
                  <a:lnTo>
                    <a:pt x="475" y="40"/>
                  </a:lnTo>
                  <a:lnTo>
                    <a:pt x="482" y="43"/>
                  </a:lnTo>
                  <a:lnTo>
                    <a:pt x="490" y="35"/>
                  </a:lnTo>
                  <a:lnTo>
                    <a:pt x="493" y="35"/>
                  </a:lnTo>
                  <a:lnTo>
                    <a:pt x="493" y="33"/>
                  </a:lnTo>
                  <a:lnTo>
                    <a:pt x="495" y="32"/>
                  </a:lnTo>
                  <a:lnTo>
                    <a:pt x="493" y="30"/>
                  </a:lnTo>
                  <a:lnTo>
                    <a:pt x="492" y="27"/>
                  </a:lnTo>
                  <a:lnTo>
                    <a:pt x="490" y="27"/>
                  </a:lnTo>
                  <a:lnTo>
                    <a:pt x="487" y="28"/>
                  </a:lnTo>
                  <a:lnTo>
                    <a:pt x="480" y="28"/>
                  </a:lnTo>
                  <a:lnTo>
                    <a:pt x="479" y="32"/>
                  </a:lnTo>
                  <a:lnTo>
                    <a:pt x="475" y="30"/>
                  </a:lnTo>
                  <a:lnTo>
                    <a:pt x="474" y="28"/>
                  </a:lnTo>
                  <a:lnTo>
                    <a:pt x="472" y="28"/>
                  </a:lnTo>
                  <a:lnTo>
                    <a:pt x="469" y="25"/>
                  </a:lnTo>
                  <a:lnTo>
                    <a:pt x="467" y="25"/>
                  </a:lnTo>
                  <a:lnTo>
                    <a:pt x="469" y="27"/>
                  </a:lnTo>
                  <a:lnTo>
                    <a:pt x="469" y="27"/>
                  </a:lnTo>
                  <a:close/>
                  <a:moveTo>
                    <a:pt x="465" y="28"/>
                  </a:moveTo>
                  <a:lnTo>
                    <a:pt x="469" y="37"/>
                  </a:lnTo>
                  <a:lnTo>
                    <a:pt x="472" y="37"/>
                  </a:lnTo>
                  <a:lnTo>
                    <a:pt x="474" y="38"/>
                  </a:lnTo>
                  <a:lnTo>
                    <a:pt x="467" y="38"/>
                  </a:lnTo>
                  <a:lnTo>
                    <a:pt x="465" y="38"/>
                  </a:lnTo>
                  <a:lnTo>
                    <a:pt x="460" y="37"/>
                  </a:lnTo>
                  <a:lnTo>
                    <a:pt x="460" y="33"/>
                  </a:lnTo>
                  <a:lnTo>
                    <a:pt x="462" y="33"/>
                  </a:lnTo>
                  <a:lnTo>
                    <a:pt x="464" y="35"/>
                  </a:lnTo>
                  <a:lnTo>
                    <a:pt x="464" y="33"/>
                  </a:lnTo>
                  <a:lnTo>
                    <a:pt x="464" y="33"/>
                  </a:lnTo>
                  <a:lnTo>
                    <a:pt x="464" y="30"/>
                  </a:lnTo>
                  <a:lnTo>
                    <a:pt x="462" y="30"/>
                  </a:lnTo>
                  <a:lnTo>
                    <a:pt x="465" y="28"/>
                  </a:lnTo>
                  <a:lnTo>
                    <a:pt x="465" y="28"/>
                  </a:lnTo>
                  <a:close/>
                  <a:moveTo>
                    <a:pt x="311" y="123"/>
                  </a:moveTo>
                  <a:lnTo>
                    <a:pt x="312" y="125"/>
                  </a:lnTo>
                  <a:lnTo>
                    <a:pt x="317" y="125"/>
                  </a:lnTo>
                  <a:lnTo>
                    <a:pt x="314" y="120"/>
                  </a:lnTo>
                  <a:lnTo>
                    <a:pt x="314" y="120"/>
                  </a:lnTo>
                  <a:lnTo>
                    <a:pt x="311" y="123"/>
                  </a:lnTo>
                  <a:lnTo>
                    <a:pt x="311" y="123"/>
                  </a:lnTo>
                  <a:close/>
                  <a:moveTo>
                    <a:pt x="312" y="138"/>
                  </a:moveTo>
                  <a:lnTo>
                    <a:pt x="312" y="133"/>
                  </a:lnTo>
                  <a:lnTo>
                    <a:pt x="309" y="130"/>
                  </a:lnTo>
                  <a:lnTo>
                    <a:pt x="311" y="136"/>
                  </a:lnTo>
                  <a:lnTo>
                    <a:pt x="312" y="138"/>
                  </a:lnTo>
                  <a:lnTo>
                    <a:pt x="312" y="138"/>
                  </a:lnTo>
                  <a:close/>
                  <a:moveTo>
                    <a:pt x="332" y="105"/>
                  </a:moveTo>
                  <a:lnTo>
                    <a:pt x="331" y="105"/>
                  </a:lnTo>
                  <a:lnTo>
                    <a:pt x="331" y="103"/>
                  </a:lnTo>
                  <a:lnTo>
                    <a:pt x="334" y="103"/>
                  </a:lnTo>
                  <a:lnTo>
                    <a:pt x="332" y="105"/>
                  </a:lnTo>
                  <a:lnTo>
                    <a:pt x="332" y="105"/>
                  </a:lnTo>
                  <a:close/>
                  <a:moveTo>
                    <a:pt x="77" y="256"/>
                  </a:moveTo>
                  <a:lnTo>
                    <a:pt x="75" y="254"/>
                  </a:lnTo>
                  <a:lnTo>
                    <a:pt x="80" y="248"/>
                  </a:lnTo>
                  <a:lnTo>
                    <a:pt x="78" y="253"/>
                  </a:lnTo>
                  <a:lnTo>
                    <a:pt x="77" y="256"/>
                  </a:lnTo>
                  <a:lnTo>
                    <a:pt x="77" y="256"/>
                  </a:lnTo>
                  <a:close/>
                  <a:moveTo>
                    <a:pt x="3" y="369"/>
                  </a:moveTo>
                  <a:lnTo>
                    <a:pt x="5" y="361"/>
                  </a:lnTo>
                  <a:lnTo>
                    <a:pt x="7" y="366"/>
                  </a:lnTo>
                  <a:lnTo>
                    <a:pt x="7" y="366"/>
                  </a:lnTo>
                  <a:lnTo>
                    <a:pt x="3" y="369"/>
                  </a:lnTo>
                  <a:lnTo>
                    <a:pt x="3" y="369"/>
                  </a:lnTo>
                  <a:close/>
                  <a:moveTo>
                    <a:pt x="3" y="387"/>
                  </a:moveTo>
                  <a:lnTo>
                    <a:pt x="0" y="377"/>
                  </a:lnTo>
                  <a:lnTo>
                    <a:pt x="3" y="372"/>
                  </a:lnTo>
                  <a:lnTo>
                    <a:pt x="5" y="380"/>
                  </a:lnTo>
                  <a:lnTo>
                    <a:pt x="3" y="387"/>
                  </a:lnTo>
                  <a:lnTo>
                    <a:pt x="3" y="387"/>
                  </a:lnTo>
                  <a:close/>
                  <a:moveTo>
                    <a:pt x="540" y="671"/>
                  </a:moveTo>
                  <a:lnTo>
                    <a:pt x="540" y="674"/>
                  </a:lnTo>
                  <a:lnTo>
                    <a:pt x="540" y="676"/>
                  </a:lnTo>
                  <a:lnTo>
                    <a:pt x="543" y="676"/>
                  </a:lnTo>
                  <a:lnTo>
                    <a:pt x="542" y="678"/>
                  </a:lnTo>
                  <a:lnTo>
                    <a:pt x="547" y="678"/>
                  </a:lnTo>
                  <a:lnTo>
                    <a:pt x="548" y="676"/>
                  </a:lnTo>
                  <a:lnTo>
                    <a:pt x="552" y="678"/>
                  </a:lnTo>
                  <a:lnTo>
                    <a:pt x="548" y="681"/>
                  </a:lnTo>
                  <a:lnTo>
                    <a:pt x="540" y="679"/>
                  </a:lnTo>
                  <a:lnTo>
                    <a:pt x="538" y="681"/>
                  </a:lnTo>
                  <a:lnTo>
                    <a:pt x="537" y="683"/>
                  </a:lnTo>
                  <a:lnTo>
                    <a:pt x="535" y="683"/>
                  </a:lnTo>
                  <a:lnTo>
                    <a:pt x="533" y="683"/>
                  </a:lnTo>
                  <a:lnTo>
                    <a:pt x="532" y="681"/>
                  </a:lnTo>
                  <a:lnTo>
                    <a:pt x="528" y="683"/>
                  </a:lnTo>
                  <a:lnTo>
                    <a:pt x="523" y="681"/>
                  </a:lnTo>
                  <a:lnTo>
                    <a:pt x="522" y="681"/>
                  </a:lnTo>
                  <a:lnTo>
                    <a:pt x="517" y="681"/>
                  </a:lnTo>
                  <a:lnTo>
                    <a:pt x="513" y="679"/>
                  </a:lnTo>
                  <a:lnTo>
                    <a:pt x="513" y="678"/>
                  </a:lnTo>
                  <a:lnTo>
                    <a:pt x="520" y="674"/>
                  </a:lnTo>
                  <a:lnTo>
                    <a:pt x="532" y="671"/>
                  </a:lnTo>
                  <a:lnTo>
                    <a:pt x="537" y="671"/>
                  </a:lnTo>
                  <a:lnTo>
                    <a:pt x="540" y="671"/>
                  </a:lnTo>
                  <a:lnTo>
                    <a:pt x="540" y="671"/>
                  </a:lnTo>
                  <a:close/>
                  <a:moveTo>
                    <a:pt x="698" y="774"/>
                  </a:moveTo>
                  <a:lnTo>
                    <a:pt x="701" y="774"/>
                  </a:lnTo>
                  <a:lnTo>
                    <a:pt x="703" y="776"/>
                  </a:lnTo>
                  <a:lnTo>
                    <a:pt x="701" y="777"/>
                  </a:lnTo>
                  <a:lnTo>
                    <a:pt x="698" y="774"/>
                  </a:lnTo>
                  <a:lnTo>
                    <a:pt x="698" y="774"/>
                  </a:lnTo>
                  <a:close/>
                  <a:moveTo>
                    <a:pt x="723" y="789"/>
                  </a:moveTo>
                  <a:lnTo>
                    <a:pt x="726" y="791"/>
                  </a:lnTo>
                  <a:lnTo>
                    <a:pt x="728" y="789"/>
                  </a:lnTo>
                  <a:lnTo>
                    <a:pt x="723" y="789"/>
                  </a:lnTo>
                  <a:lnTo>
                    <a:pt x="723" y="789"/>
                  </a:lnTo>
                  <a:close/>
                  <a:moveTo>
                    <a:pt x="665" y="847"/>
                  </a:moveTo>
                  <a:lnTo>
                    <a:pt x="666" y="851"/>
                  </a:lnTo>
                  <a:lnTo>
                    <a:pt x="670" y="852"/>
                  </a:lnTo>
                  <a:lnTo>
                    <a:pt x="671" y="849"/>
                  </a:lnTo>
                  <a:lnTo>
                    <a:pt x="668" y="847"/>
                  </a:lnTo>
                  <a:lnTo>
                    <a:pt x="665" y="847"/>
                  </a:lnTo>
                  <a:lnTo>
                    <a:pt x="665" y="847"/>
                  </a:lnTo>
                  <a:close/>
                  <a:moveTo>
                    <a:pt x="666" y="839"/>
                  </a:moveTo>
                  <a:lnTo>
                    <a:pt x="668" y="842"/>
                  </a:lnTo>
                  <a:lnTo>
                    <a:pt x="670" y="842"/>
                  </a:lnTo>
                  <a:lnTo>
                    <a:pt x="670" y="839"/>
                  </a:lnTo>
                  <a:lnTo>
                    <a:pt x="666" y="839"/>
                  </a:lnTo>
                  <a:lnTo>
                    <a:pt x="666" y="839"/>
                  </a:lnTo>
                  <a:close/>
                  <a:moveTo>
                    <a:pt x="663" y="844"/>
                  </a:moveTo>
                  <a:lnTo>
                    <a:pt x="660" y="842"/>
                  </a:lnTo>
                  <a:lnTo>
                    <a:pt x="661" y="839"/>
                  </a:lnTo>
                  <a:lnTo>
                    <a:pt x="665" y="837"/>
                  </a:lnTo>
                  <a:lnTo>
                    <a:pt x="665" y="842"/>
                  </a:lnTo>
                  <a:lnTo>
                    <a:pt x="663" y="844"/>
                  </a:lnTo>
                  <a:lnTo>
                    <a:pt x="663" y="844"/>
                  </a:lnTo>
                  <a:close/>
                  <a:moveTo>
                    <a:pt x="648" y="829"/>
                  </a:moveTo>
                  <a:lnTo>
                    <a:pt x="648" y="826"/>
                  </a:lnTo>
                  <a:lnTo>
                    <a:pt x="646" y="822"/>
                  </a:lnTo>
                  <a:lnTo>
                    <a:pt x="650" y="817"/>
                  </a:lnTo>
                  <a:lnTo>
                    <a:pt x="650" y="814"/>
                  </a:lnTo>
                  <a:lnTo>
                    <a:pt x="653" y="811"/>
                  </a:lnTo>
                  <a:lnTo>
                    <a:pt x="656" y="809"/>
                  </a:lnTo>
                  <a:lnTo>
                    <a:pt x="658" y="811"/>
                  </a:lnTo>
                  <a:lnTo>
                    <a:pt x="658" y="817"/>
                  </a:lnTo>
                  <a:lnTo>
                    <a:pt x="660" y="821"/>
                  </a:lnTo>
                  <a:lnTo>
                    <a:pt x="656" y="826"/>
                  </a:lnTo>
                  <a:lnTo>
                    <a:pt x="655" y="827"/>
                  </a:lnTo>
                  <a:lnTo>
                    <a:pt x="651" y="831"/>
                  </a:lnTo>
                  <a:lnTo>
                    <a:pt x="648" y="829"/>
                  </a:lnTo>
                  <a:lnTo>
                    <a:pt x="648" y="829"/>
                  </a:lnTo>
                  <a:close/>
                  <a:moveTo>
                    <a:pt x="744" y="839"/>
                  </a:moveTo>
                  <a:lnTo>
                    <a:pt x="753" y="836"/>
                  </a:lnTo>
                  <a:lnTo>
                    <a:pt x="753" y="832"/>
                  </a:lnTo>
                  <a:lnTo>
                    <a:pt x="744" y="826"/>
                  </a:lnTo>
                  <a:lnTo>
                    <a:pt x="741" y="826"/>
                  </a:lnTo>
                  <a:lnTo>
                    <a:pt x="743" y="831"/>
                  </a:lnTo>
                  <a:lnTo>
                    <a:pt x="741" y="834"/>
                  </a:lnTo>
                  <a:lnTo>
                    <a:pt x="743" y="836"/>
                  </a:lnTo>
                  <a:lnTo>
                    <a:pt x="744" y="839"/>
                  </a:lnTo>
                  <a:lnTo>
                    <a:pt x="744" y="839"/>
                  </a:lnTo>
                  <a:close/>
                  <a:moveTo>
                    <a:pt x="739" y="844"/>
                  </a:moveTo>
                  <a:lnTo>
                    <a:pt x="741" y="847"/>
                  </a:lnTo>
                  <a:lnTo>
                    <a:pt x="748" y="847"/>
                  </a:lnTo>
                  <a:lnTo>
                    <a:pt x="753" y="849"/>
                  </a:lnTo>
                  <a:lnTo>
                    <a:pt x="753" y="846"/>
                  </a:lnTo>
                  <a:lnTo>
                    <a:pt x="748" y="842"/>
                  </a:lnTo>
                  <a:lnTo>
                    <a:pt x="743" y="842"/>
                  </a:lnTo>
                  <a:lnTo>
                    <a:pt x="739" y="844"/>
                  </a:lnTo>
                  <a:lnTo>
                    <a:pt x="739" y="844"/>
                  </a:lnTo>
                  <a:close/>
                  <a:moveTo>
                    <a:pt x="744" y="856"/>
                  </a:moveTo>
                  <a:lnTo>
                    <a:pt x="741" y="852"/>
                  </a:lnTo>
                  <a:lnTo>
                    <a:pt x="744" y="851"/>
                  </a:lnTo>
                  <a:lnTo>
                    <a:pt x="744" y="856"/>
                  </a:lnTo>
                  <a:lnTo>
                    <a:pt x="744" y="856"/>
                  </a:lnTo>
                  <a:close/>
                  <a:moveTo>
                    <a:pt x="718" y="925"/>
                  </a:moveTo>
                  <a:lnTo>
                    <a:pt x="718" y="922"/>
                  </a:lnTo>
                  <a:lnTo>
                    <a:pt x="721" y="924"/>
                  </a:lnTo>
                  <a:lnTo>
                    <a:pt x="718" y="925"/>
                  </a:lnTo>
                  <a:lnTo>
                    <a:pt x="718" y="925"/>
                  </a:lnTo>
                  <a:close/>
                  <a:moveTo>
                    <a:pt x="689" y="952"/>
                  </a:moveTo>
                  <a:lnTo>
                    <a:pt x="686" y="950"/>
                  </a:lnTo>
                  <a:lnTo>
                    <a:pt x="691" y="945"/>
                  </a:lnTo>
                  <a:lnTo>
                    <a:pt x="691" y="940"/>
                  </a:lnTo>
                  <a:lnTo>
                    <a:pt x="693" y="940"/>
                  </a:lnTo>
                  <a:lnTo>
                    <a:pt x="694" y="942"/>
                  </a:lnTo>
                  <a:lnTo>
                    <a:pt x="691" y="945"/>
                  </a:lnTo>
                  <a:lnTo>
                    <a:pt x="689" y="952"/>
                  </a:lnTo>
                  <a:lnTo>
                    <a:pt x="689" y="952"/>
                  </a:lnTo>
                  <a:close/>
                  <a:moveTo>
                    <a:pt x="658" y="949"/>
                  </a:moveTo>
                  <a:lnTo>
                    <a:pt x="658" y="944"/>
                  </a:lnTo>
                  <a:lnTo>
                    <a:pt x="661" y="942"/>
                  </a:lnTo>
                  <a:lnTo>
                    <a:pt x="656" y="940"/>
                  </a:lnTo>
                  <a:lnTo>
                    <a:pt x="655" y="935"/>
                  </a:lnTo>
                  <a:lnTo>
                    <a:pt x="656" y="932"/>
                  </a:lnTo>
                  <a:lnTo>
                    <a:pt x="655" y="930"/>
                  </a:lnTo>
                  <a:lnTo>
                    <a:pt x="653" y="919"/>
                  </a:lnTo>
                  <a:lnTo>
                    <a:pt x="655" y="917"/>
                  </a:lnTo>
                  <a:lnTo>
                    <a:pt x="651" y="914"/>
                  </a:lnTo>
                  <a:lnTo>
                    <a:pt x="651" y="905"/>
                  </a:lnTo>
                  <a:lnTo>
                    <a:pt x="653" y="902"/>
                  </a:lnTo>
                  <a:lnTo>
                    <a:pt x="658" y="905"/>
                  </a:lnTo>
                  <a:lnTo>
                    <a:pt x="663" y="907"/>
                  </a:lnTo>
                  <a:lnTo>
                    <a:pt x="658" y="902"/>
                  </a:lnTo>
                  <a:lnTo>
                    <a:pt x="658" y="899"/>
                  </a:lnTo>
                  <a:lnTo>
                    <a:pt x="656" y="899"/>
                  </a:lnTo>
                  <a:lnTo>
                    <a:pt x="656" y="892"/>
                  </a:lnTo>
                  <a:lnTo>
                    <a:pt x="656" y="884"/>
                  </a:lnTo>
                  <a:lnTo>
                    <a:pt x="655" y="875"/>
                  </a:lnTo>
                  <a:lnTo>
                    <a:pt x="656" y="869"/>
                  </a:lnTo>
                  <a:lnTo>
                    <a:pt x="655" y="860"/>
                  </a:lnTo>
                  <a:lnTo>
                    <a:pt x="655" y="856"/>
                  </a:lnTo>
                  <a:lnTo>
                    <a:pt x="656" y="856"/>
                  </a:lnTo>
                  <a:lnTo>
                    <a:pt x="656" y="851"/>
                  </a:lnTo>
                  <a:lnTo>
                    <a:pt x="658" y="847"/>
                  </a:lnTo>
                  <a:lnTo>
                    <a:pt x="663" y="851"/>
                  </a:lnTo>
                  <a:lnTo>
                    <a:pt x="668" y="852"/>
                  </a:lnTo>
                  <a:lnTo>
                    <a:pt x="671" y="856"/>
                  </a:lnTo>
                  <a:lnTo>
                    <a:pt x="673" y="854"/>
                  </a:lnTo>
                  <a:lnTo>
                    <a:pt x="675" y="851"/>
                  </a:lnTo>
                  <a:lnTo>
                    <a:pt x="675" y="857"/>
                  </a:lnTo>
                  <a:lnTo>
                    <a:pt x="683" y="862"/>
                  </a:lnTo>
                  <a:lnTo>
                    <a:pt x="689" y="867"/>
                  </a:lnTo>
                  <a:lnTo>
                    <a:pt x="693" y="870"/>
                  </a:lnTo>
                  <a:lnTo>
                    <a:pt x="696" y="869"/>
                  </a:lnTo>
                  <a:lnTo>
                    <a:pt x="701" y="867"/>
                  </a:lnTo>
                  <a:lnTo>
                    <a:pt x="704" y="870"/>
                  </a:lnTo>
                  <a:lnTo>
                    <a:pt x="704" y="867"/>
                  </a:lnTo>
                  <a:lnTo>
                    <a:pt x="708" y="865"/>
                  </a:lnTo>
                  <a:lnTo>
                    <a:pt x="723" y="865"/>
                  </a:lnTo>
                  <a:lnTo>
                    <a:pt x="724" y="864"/>
                  </a:lnTo>
                  <a:lnTo>
                    <a:pt x="728" y="862"/>
                  </a:lnTo>
                  <a:lnTo>
                    <a:pt x="731" y="862"/>
                  </a:lnTo>
                  <a:lnTo>
                    <a:pt x="733" y="864"/>
                  </a:lnTo>
                  <a:lnTo>
                    <a:pt x="736" y="859"/>
                  </a:lnTo>
                  <a:lnTo>
                    <a:pt x="738" y="859"/>
                  </a:lnTo>
                  <a:lnTo>
                    <a:pt x="743" y="862"/>
                  </a:lnTo>
                  <a:lnTo>
                    <a:pt x="741" y="867"/>
                  </a:lnTo>
                  <a:lnTo>
                    <a:pt x="739" y="879"/>
                  </a:lnTo>
                  <a:lnTo>
                    <a:pt x="734" y="882"/>
                  </a:lnTo>
                  <a:lnTo>
                    <a:pt x="734" y="890"/>
                  </a:lnTo>
                  <a:lnTo>
                    <a:pt x="731" y="895"/>
                  </a:lnTo>
                  <a:lnTo>
                    <a:pt x="733" y="900"/>
                  </a:lnTo>
                  <a:lnTo>
                    <a:pt x="731" y="902"/>
                  </a:lnTo>
                  <a:lnTo>
                    <a:pt x="731" y="907"/>
                  </a:lnTo>
                  <a:lnTo>
                    <a:pt x="729" y="912"/>
                  </a:lnTo>
                  <a:lnTo>
                    <a:pt x="728" y="909"/>
                  </a:lnTo>
                  <a:lnTo>
                    <a:pt x="726" y="902"/>
                  </a:lnTo>
                  <a:lnTo>
                    <a:pt x="724" y="907"/>
                  </a:lnTo>
                  <a:lnTo>
                    <a:pt x="721" y="909"/>
                  </a:lnTo>
                  <a:lnTo>
                    <a:pt x="721" y="917"/>
                  </a:lnTo>
                  <a:lnTo>
                    <a:pt x="718" y="920"/>
                  </a:lnTo>
                  <a:lnTo>
                    <a:pt x="714" y="920"/>
                  </a:lnTo>
                  <a:lnTo>
                    <a:pt x="714" y="925"/>
                  </a:lnTo>
                  <a:lnTo>
                    <a:pt x="711" y="929"/>
                  </a:lnTo>
                  <a:lnTo>
                    <a:pt x="714" y="930"/>
                  </a:lnTo>
                  <a:lnTo>
                    <a:pt x="714" y="934"/>
                  </a:lnTo>
                  <a:lnTo>
                    <a:pt x="709" y="940"/>
                  </a:lnTo>
                  <a:lnTo>
                    <a:pt x="708" y="940"/>
                  </a:lnTo>
                  <a:lnTo>
                    <a:pt x="703" y="942"/>
                  </a:lnTo>
                  <a:lnTo>
                    <a:pt x="703" y="935"/>
                  </a:lnTo>
                  <a:lnTo>
                    <a:pt x="708" y="937"/>
                  </a:lnTo>
                  <a:lnTo>
                    <a:pt x="709" y="934"/>
                  </a:lnTo>
                  <a:lnTo>
                    <a:pt x="706" y="932"/>
                  </a:lnTo>
                  <a:lnTo>
                    <a:pt x="701" y="932"/>
                  </a:lnTo>
                  <a:lnTo>
                    <a:pt x="699" y="935"/>
                  </a:lnTo>
                  <a:lnTo>
                    <a:pt x="696" y="935"/>
                  </a:lnTo>
                  <a:lnTo>
                    <a:pt x="696" y="930"/>
                  </a:lnTo>
                  <a:lnTo>
                    <a:pt x="694" y="935"/>
                  </a:lnTo>
                  <a:lnTo>
                    <a:pt x="689" y="939"/>
                  </a:lnTo>
                  <a:lnTo>
                    <a:pt x="689" y="940"/>
                  </a:lnTo>
                  <a:lnTo>
                    <a:pt x="686" y="937"/>
                  </a:lnTo>
                  <a:lnTo>
                    <a:pt x="683" y="945"/>
                  </a:lnTo>
                  <a:lnTo>
                    <a:pt x="683" y="949"/>
                  </a:lnTo>
                  <a:lnTo>
                    <a:pt x="678" y="955"/>
                  </a:lnTo>
                  <a:lnTo>
                    <a:pt x="675" y="955"/>
                  </a:lnTo>
                  <a:lnTo>
                    <a:pt x="671" y="950"/>
                  </a:lnTo>
                  <a:lnTo>
                    <a:pt x="671" y="947"/>
                  </a:lnTo>
                  <a:lnTo>
                    <a:pt x="668" y="952"/>
                  </a:lnTo>
                  <a:lnTo>
                    <a:pt x="665" y="949"/>
                  </a:lnTo>
                  <a:lnTo>
                    <a:pt x="660" y="950"/>
                  </a:lnTo>
                  <a:lnTo>
                    <a:pt x="660" y="950"/>
                  </a:lnTo>
                  <a:lnTo>
                    <a:pt x="658" y="949"/>
                  </a:lnTo>
                  <a:lnTo>
                    <a:pt x="658" y="949"/>
                  </a:lnTo>
                  <a:close/>
                  <a:moveTo>
                    <a:pt x="12" y="606"/>
                  </a:moveTo>
                  <a:lnTo>
                    <a:pt x="15" y="608"/>
                  </a:lnTo>
                  <a:lnTo>
                    <a:pt x="18" y="608"/>
                  </a:lnTo>
                  <a:lnTo>
                    <a:pt x="28" y="618"/>
                  </a:lnTo>
                  <a:lnTo>
                    <a:pt x="28" y="621"/>
                  </a:lnTo>
                  <a:lnTo>
                    <a:pt x="30" y="623"/>
                  </a:lnTo>
                  <a:lnTo>
                    <a:pt x="35" y="625"/>
                  </a:lnTo>
                  <a:lnTo>
                    <a:pt x="38" y="626"/>
                  </a:lnTo>
                  <a:lnTo>
                    <a:pt x="45" y="628"/>
                  </a:lnTo>
                  <a:lnTo>
                    <a:pt x="48" y="628"/>
                  </a:lnTo>
                  <a:lnTo>
                    <a:pt x="50" y="630"/>
                  </a:lnTo>
                  <a:lnTo>
                    <a:pt x="55" y="630"/>
                  </a:lnTo>
                  <a:lnTo>
                    <a:pt x="62" y="628"/>
                  </a:lnTo>
                  <a:lnTo>
                    <a:pt x="63" y="631"/>
                  </a:lnTo>
                  <a:lnTo>
                    <a:pt x="65" y="630"/>
                  </a:lnTo>
                  <a:lnTo>
                    <a:pt x="67" y="631"/>
                  </a:lnTo>
                  <a:lnTo>
                    <a:pt x="73" y="630"/>
                  </a:lnTo>
                  <a:lnTo>
                    <a:pt x="80" y="630"/>
                  </a:lnTo>
                  <a:lnTo>
                    <a:pt x="80" y="626"/>
                  </a:lnTo>
                  <a:lnTo>
                    <a:pt x="85" y="626"/>
                  </a:lnTo>
                  <a:lnTo>
                    <a:pt x="88" y="620"/>
                  </a:lnTo>
                  <a:lnTo>
                    <a:pt x="95" y="621"/>
                  </a:lnTo>
                  <a:lnTo>
                    <a:pt x="95" y="618"/>
                  </a:lnTo>
                  <a:lnTo>
                    <a:pt x="100" y="615"/>
                  </a:lnTo>
                  <a:lnTo>
                    <a:pt x="103" y="615"/>
                  </a:lnTo>
                  <a:lnTo>
                    <a:pt x="108" y="618"/>
                  </a:lnTo>
                  <a:lnTo>
                    <a:pt x="111" y="613"/>
                  </a:lnTo>
                  <a:lnTo>
                    <a:pt x="113" y="615"/>
                  </a:lnTo>
                  <a:lnTo>
                    <a:pt x="115" y="613"/>
                  </a:lnTo>
                  <a:lnTo>
                    <a:pt x="116" y="608"/>
                  </a:lnTo>
                  <a:lnTo>
                    <a:pt x="130" y="601"/>
                  </a:lnTo>
                  <a:lnTo>
                    <a:pt x="135" y="601"/>
                  </a:lnTo>
                  <a:lnTo>
                    <a:pt x="138" y="603"/>
                  </a:lnTo>
                  <a:lnTo>
                    <a:pt x="143" y="601"/>
                  </a:lnTo>
                  <a:lnTo>
                    <a:pt x="156" y="598"/>
                  </a:lnTo>
                  <a:lnTo>
                    <a:pt x="158" y="600"/>
                  </a:lnTo>
                  <a:lnTo>
                    <a:pt x="166" y="598"/>
                  </a:lnTo>
                  <a:lnTo>
                    <a:pt x="168" y="600"/>
                  </a:lnTo>
                  <a:lnTo>
                    <a:pt x="171" y="601"/>
                  </a:lnTo>
                  <a:lnTo>
                    <a:pt x="176" y="600"/>
                  </a:lnTo>
                  <a:lnTo>
                    <a:pt x="178" y="603"/>
                  </a:lnTo>
                  <a:lnTo>
                    <a:pt x="181" y="603"/>
                  </a:lnTo>
                  <a:lnTo>
                    <a:pt x="186" y="601"/>
                  </a:lnTo>
                  <a:lnTo>
                    <a:pt x="188" y="605"/>
                  </a:lnTo>
                  <a:lnTo>
                    <a:pt x="191" y="601"/>
                  </a:lnTo>
                  <a:lnTo>
                    <a:pt x="201" y="601"/>
                  </a:lnTo>
                  <a:lnTo>
                    <a:pt x="201" y="605"/>
                  </a:lnTo>
                  <a:lnTo>
                    <a:pt x="203" y="606"/>
                  </a:lnTo>
                  <a:lnTo>
                    <a:pt x="208" y="601"/>
                  </a:lnTo>
                  <a:lnTo>
                    <a:pt x="213" y="603"/>
                  </a:lnTo>
                  <a:lnTo>
                    <a:pt x="219" y="598"/>
                  </a:lnTo>
                  <a:lnTo>
                    <a:pt x="221" y="593"/>
                  </a:lnTo>
                  <a:lnTo>
                    <a:pt x="224" y="593"/>
                  </a:lnTo>
                  <a:lnTo>
                    <a:pt x="229" y="588"/>
                  </a:lnTo>
                  <a:lnTo>
                    <a:pt x="233" y="580"/>
                  </a:lnTo>
                  <a:lnTo>
                    <a:pt x="238" y="576"/>
                  </a:lnTo>
                  <a:lnTo>
                    <a:pt x="244" y="575"/>
                  </a:lnTo>
                  <a:lnTo>
                    <a:pt x="248" y="576"/>
                  </a:lnTo>
                  <a:lnTo>
                    <a:pt x="258" y="573"/>
                  </a:lnTo>
                  <a:lnTo>
                    <a:pt x="271" y="565"/>
                  </a:lnTo>
                  <a:lnTo>
                    <a:pt x="278" y="560"/>
                  </a:lnTo>
                  <a:lnTo>
                    <a:pt x="282" y="558"/>
                  </a:lnTo>
                  <a:lnTo>
                    <a:pt x="286" y="558"/>
                  </a:lnTo>
                  <a:lnTo>
                    <a:pt x="289" y="558"/>
                  </a:lnTo>
                  <a:lnTo>
                    <a:pt x="297" y="560"/>
                  </a:lnTo>
                  <a:lnTo>
                    <a:pt x="304" y="562"/>
                  </a:lnTo>
                  <a:lnTo>
                    <a:pt x="307" y="560"/>
                  </a:lnTo>
                  <a:lnTo>
                    <a:pt x="317" y="560"/>
                  </a:lnTo>
                  <a:lnTo>
                    <a:pt x="331" y="555"/>
                  </a:lnTo>
                  <a:lnTo>
                    <a:pt x="339" y="553"/>
                  </a:lnTo>
                  <a:lnTo>
                    <a:pt x="344" y="550"/>
                  </a:lnTo>
                  <a:lnTo>
                    <a:pt x="349" y="550"/>
                  </a:lnTo>
                  <a:lnTo>
                    <a:pt x="356" y="545"/>
                  </a:lnTo>
                  <a:lnTo>
                    <a:pt x="366" y="545"/>
                  </a:lnTo>
                  <a:lnTo>
                    <a:pt x="392" y="543"/>
                  </a:lnTo>
                  <a:lnTo>
                    <a:pt x="400" y="545"/>
                  </a:lnTo>
                  <a:lnTo>
                    <a:pt x="405" y="545"/>
                  </a:lnTo>
                  <a:lnTo>
                    <a:pt x="414" y="543"/>
                  </a:lnTo>
                  <a:lnTo>
                    <a:pt x="419" y="543"/>
                  </a:lnTo>
                  <a:lnTo>
                    <a:pt x="427" y="550"/>
                  </a:lnTo>
                  <a:lnTo>
                    <a:pt x="432" y="558"/>
                  </a:lnTo>
                  <a:lnTo>
                    <a:pt x="437" y="560"/>
                  </a:lnTo>
                  <a:lnTo>
                    <a:pt x="440" y="558"/>
                  </a:lnTo>
                  <a:lnTo>
                    <a:pt x="444" y="557"/>
                  </a:lnTo>
                  <a:lnTo>
                    <a:pt x="445" y="560"/>
                  </a:lnTo>
                  <a:lnTo>
                    <a:pt x="449" y="558"/>
                  </a:lnTo>
                  <a:lnTo>
                    <a:pt x="454" y="560"/>
                  </a:lnTo>
                  <a:lnTo>
                    <a:pt x="457" y="565"/>
                  </a:lnTo>
                  <a:lnTo>
                    <a:pt x="464" y="565"/>
                  </a:lnTo>
                  <a:lnTo>
                    <a:pt x="467" y="565"/>
                  </a:lnTo>
                  <a:lnTo>
                    <a:pt x="477" y="571"/>
                  </a:lnTo>
                  <a:lnTo>
                    <a:pt x="475" y="575"/>
                  </a:lnTo>
                  <a:lnTo>
                    <a:pt x="479" y="575"/>
                  </a:lnTo>
                  <a:lnTo>
                    <a:pt x="483" y="578"/>
                  </a:lnTo>
                  <a:lnTo>
                    <a:pt x="482" y="581"/>
                  </a:lnTo>
                  <a:lnTo>
                    <a:pt x="477" y="581"/>
                  </a:lnTo>
                  <a:lnTo>
                    <a:pt x="477" y="585"/>
                  </a:lnTo>
                  <a:lnTo>
                    <a:pt x="480" y="593"/>
                  </a:lnTo>
                  <a:lnTo>
                    <a:pt x="485" y="593"/>
                  </a:lnTo>
                  <a:lnTo>
                    <a:pt x="490" y="598"/>
                  </a:lnTo>
                  <a:lnTo>
                    <a:pt x="492" y="605"/>
                  </a:lnTo>
                  <a:lnTo>
                    <a:pt x="490" y="610"/>
                  </a:lnTo>
                  <a:lnTo>
                    <a:pt x="497" y="620"/>
                  </a:lnTo>
                  <a:lnTo>
                    <a:pt x="495" y="625"/>
                  </a:lnTo>
                  <a:lnTo>
                    <a:pt x="497" y="626"/>
                  </a:lnTo>
                  <a:lnTo>
                    <a:pt x="495" y="633"/>
                  </a:lnTo>
                  <a:lnTo>
                    <a:pt x="493" y="636"/>
                  </a:lnTo>
                  <a:lnTo>
                    <a:pt x="490" y="635"/>
                  </a:lnTo>
                  <a:lnTo>
                    <a:pt x="488" y="636"/>
                  </a:lnTo>
                  <a:lnTo>
                    <a:pt x="493" y="640"/>
                  </a:lnTo>
                  <a:lnTo>
                    <a:pt x="497" y="641"/>
                  </a:lnTo>
                  <a:lnTo>
                    <a:pt x="498" y="646"/>
                  </a:lnTo>
                  <a:lnTo>
                    <a:pt x="502" y="645"/>
                  </a:lnTo>
                  <a:lnTo>
                    <a:pt x="507" y="648"/>
                  </a:lnTo>
                  <a:lnTo>
                    <a:pt x="507" y="645"/>
                  </a:lnTo>
                  <a:lnTo>
                    <a:pt x="505" y="641"/>
                  </a:lnTo>
                  <a:lnTo>
                    <a:pt x="507" y="638"/>
                  </a:lnTo>
                  <a:lnTo>
                    <a:pt x="510" y="635"/>
                  </a:lnTo>
                  <a:lnTo>
                    <a:pt x="513" y="633"/>
                  </a:lnTo>
                  <a:lnTo>
                    <a:pt x="515" y="630"/>
                  </a:lnTo>
                  <a:lnTo>
                    <a:pt x="520" y="628"/>
                  </a:lnTo>
                  <a:lnTo>
                    <a:pt x="522" y="625"/>
                  </a:lnTo>
                  <a:lnTo>
                    <a:pt x="525" y="620"/>
                  </a:lnTo>
                  <a:lnTo>
                    <a:pt x="537" y="615"/>
                  </a:lnTo>
                  <a:lnTo>
                    <a:pt x="537" y="611"/>
                  </a:lnTo>
                  <a:lnTo>
                    <a:pt x="538" y="611"/>
                  </a:lnTo>
                  <a:lnTo>
                    <a:pt x="547" y="608"/>
                  </a:lnTo>
                  <a:lnTo>
                    <a:pt x="548" y="601"/>
                  </a:lnTo>
                  <a:lnTo>
                    <a:pt x="555" y="593"/>
                  </a:lnTo>
                  <a:lnTo>
                    <a:pt x="563" y="591"/>
                  </a:lnTo>
                  <a:lnTo>
                    <a:pt x="565" y="588"/>
                  </a:lnTo>
                  <a:lnTo>
                    <a:pt x="563" y="583"/>
                  </a:lnTo>
                  <a:lnTo>
                    <a:pt x="565" y="578"/>
                  </a:lnTo>
                  <a:lnTo>
                    <a:pt x="568" y="585"/>
                  </a:lnTo>
                  <a:lnTo>
                    <a:pt x="568" y="590"/>
                  </a:lnTo>
                  <a:lnTo>
                    <a:pt x="568" y="595"/>
                  </a:lnTo>
                  <a:lnTo>
                    <a:pt x="565" y="598"/>
                  </a:lnTo>
                  <a:lnTo>
                    <a:pt x="563" y="610"/>
                  </a:lnTo>
                  <a:lnTo>
                    <a:pt x="553" y="616"/>
                  </a:lnTo>
                  <a:lnTo>
                    <a:pt x="552" y="621"/>
                  </a:lnTo>
                  <a:lnTo>
                    <a:pt x="548" y="625"/>
                  </a:lnTo>
                  <a:lnTo>
                    <a:pt x="548" y="630"/>
                  </a:lnTo>
                  <a:lnTo>
                    <a:pt x="543" y="636"/>
                  </a:lnTo>
                  <a:lnTo>
                    <a:pt x="545" y="638"/>
                  </a:lnTo>
                  <a:lnTo>
                    <a:pt x="542" y="650"/>
                  </a:lnTo>
                  <a:lnTo>
                    <a:pt x="530" y="648"/>
                  </a:lnTo>
                  <a:lnTo>
                    <a:pt x="527" y="655"/>
                  </a:lnTo>
                  <a:lnTo>
                    <a:pt x="523" y="658"/>
                  </a:lnTo>
                  <a:lnTo>
                    <a:pt x="523" y="660"/>
                  </a:lnTo>
                  <a:lnTo>
                    <a:pt x="532" y="658"/>
                  </a:lnTo>
                  <a:lnTo>
                    <a:pt x="538" y="656"/>
                  </a:lnTo>
                  <a:lnTo>
                    <a:pt x="547" y="658"/>
                  </a:lnTo>
                  <a:lnTo>
                    <a:pt x="555" y="646"/>
                  </a:lnTo>
                  <a:lnTo>
                    <a:pt x="557" y="635"/>
                  </a:lnTo>
                  <a:lnTo>
                    <a:pt x="563" y="628"/>
                  </a:lnTo>
                  <a:lnTo>
                    <a:pt x="565" y="631"/>
                  </a:lnTo>
                  <a:lnTo>
                    <a:pt x="565" y="641"/>
                  </a:lnTo>
                  <a:lnTo>
                    <a:pt x="568" y="648"/>
                  </a:lnTo>
                  <a:lnTo>
                    <a:pt x="567" y="648"/>
                  </a:lnTo>
                  <a:lnTo>
                    <a:pt x="567" y="658"/>
                  </a:lnTo>
                  <a:lnTo>
                    <a:pt x="562" y="668"/>
                  </a:lnTo>
                  <a:lnTo>
                    <a:pt x="552" y="671"/>
                  </a:lnTo>
                  <a:lnTo>
                    <a:pt x="553" y="673"/>
                  </a:lnTo>
                  <a:lnTo>
                    <a:pt x="560" y="673"/>
                  </a:lnTo>
                  <a:lnTo>
                    <a:pt x="565" y="673"/>
                  </a:lnTo>
                  <a:lnTo>
                    <a:pt x="568" y="671"/>
                  </a:lnTo>
                  <a:lnTo>
                    <a:pt x="573" y="669"/>
                  </a:lnTo>
                  <a:lnTo>
                    <a:pt x="578" y="666"/>
                  </a:lnTo>
                  <a:lnTo>
                    <a:pt x="581" y="666"/>
                  </a:lnTo>
                  <a:lnTo>
                    <a:pt x="585" y="666"/>
                  </a:lnTo>
                  <a:lnTo>
                    <a:pt x="583" y="669"/>
                  </a:lnTo>
                  <a:lnTo>
                    <a:pt x="580" y="674"/>
                  </a:lnTo>
                  <a:lnTo>
                    <a:pt x="575" y="673"/>
                  </a:lnTo>
                  <a:lnTo>
                    <a:pt x="575" y="676"/>
                  </a:lnTo>
                  <a:lnTo>
                    <a:pt x="578" y="681"/>
                  </a:lnTo>
                  <a:lnTo>
                    <a:pt x="580" y="686"/>
                  </a:lnTo>
                  <a:lnTo>
                    <a:pt x="583" y="693"/>
                  </a:lnTo>
                  <a:lnTo>
                    <a:pt x="585" y="701"/>
                  </a:lnTo>
                  <a:lnTo>
                    <a:pt x="583" y="711"/>
                  </a:lnTo>
                  <a:lnTo>
                    <a:pt x="577" y="718"/>
                  </a:lnTo>
                  <a:lnTo>
                    <a:pt x="578" y="719"/>
                  </a:lnTo>
                  <a:lnTo>
                    <a:pt x="577" y="728"/>
                  </a:lnTo>
                  <a:lnTo>
                    <a:pt x="581" y="731"/>
                  </a:lnTo>
                  <a:lnTo>
                    <a:pt x="585" y="736"/>
                  </a:lnTo>
                  <a:lnTo>
                    <a:pt x="586" y="744"/>
                  </a:lnTo>
                  <a:lnTo>
                    <a:pt x="595" y="754"/>
                  </a:lnTo>
                  <a:lnTo>
                    <a:pt x="601" y="756"/>
                  </a:lnTo>
                  <a:lnTo>
                    <a:pt x="606" y="759"/>
                  </a:lnTo>
                  <a:lnTo>
                    <a:pt x="608" y="764"/>
                  </a:lnTo>
                  <a:lnTo>
                    <a:pt x="613" y="764"/>
                  </a:lnTo>
                  <a:lnTo>
                    <a:pt x="615" y="762"/>
                  </a:lnTo>
                  <a:lnTo>
                    <a:pt x="618" y="761"/>
                  </a:lnTo>
                  <a:lnTo>
                    <a:pt x="623" y="762"/>
                  </a:lnTo>
                  <a:lnTo>
                    <a:pt x="628" y="769"/>
                  </a:lnTo>
                  <a:lnTo>
                    <a:pt x="635" y="769"/>
                  </a:lnTo>
                  <a:lnTo>
                    <a:pt x="640" y="774"/>
                  </a:lnTo>
                  <a:lnTo>
                    <a:pt x="641" y="779"/>
                  </a:lnTo>
                  <a:lnTo>
                    <a:pt x="646" y="781"/>
                  </a:lnTo>
                  <a:lnTo>
                    <a:pt x="651" y="786"/>
                  </a:lnTo>
                  <a:lnTo>
                    <a:pt x="655" y="786"/>
                  </a:lnTo>
                  <a:lnTo>
                    <a:pt x="656" y="782"/>
                  </a:lnTo>
                  <a:lnTo>
                    <a:pt x="666" y="779"/>
                  </a:lnTo>
                  <a:lnTo>
                    <a:pt x="668" y="776"/>
                  </a:lnTo>
                  <a:lnTo>
                    <a:pt x="675" y="774"/>
                  </a:lnTo>
                  <a:lnTo>
                    <a:pt x="681" y="769"/>
                  </a:lnTo>
                  <a:lnTo>
                    <a:pt x="684" y="771"/>
                  </a:lnTo>
                  <a:lnTo>
                    <a:pt x="686" y="767"/>
                  </a:lnTo>
                  <a:lnTo>
                    <a:pt x="686" y="766"/>
                  </a:lnTo>
                  <a:lnTo>
                    <a:pt x="681" y="764"/>
                  </a:lnTo>
                  <a:lnTo>
                    <a:pt x="683" y="761"/>
                  </a:lnTo>
                  <a:lnTo>
                    <a:pt x="691" y="756"/>
                  </a:lnTo>
                  <a:lnTo>
                    <a:pt x="699" y="761"/>
                  </a:lnTo>
                  <a:lnTo>
                    <a:pt x="699" y="766"/>
                  </a:lnTo>
                  <a:lnTo>
                    <a:pt x="689" y="771"/>
                  </a:lnTo>
                  <a:lnTo>
                    <a:pt x="691" y="774"/>
                  </a:lnTo>
                  <a:lnTo>
                    <a:pt x="694" y="776"/>
                  </a:lnTo>
                  <a:lnTo>
                    <a:pt x="698" y="772"/>
                  </a:lnTo>
                  <a:lnTo>
                    <a:pt x="703" y="769"/>
                  </a:lnTo>
                  <a:lnTo>
                    <a:pt x="708" y="771"/>
                  </a:lnTo>
                  <a:lnTo>
                    <a:pt x="706" y="776"/>
                  </a:lnTo>
                  <a:lnTo>
                    <a:pt x="704" y="776"/>
                  </a:lnTo>
                  <a:lnTo>
                    <a:pt x="699" y="779"/>
                  </a:lnTo>
                  <a:lnTo>
                    <a:pt x="706" y="786"/>
                  </a:lnTo>
                  <a:lnTo>
                    <a:pt x="708" y="794"/>
                  </a:lnTo>
                  <a:lnTo>
                    <a:pt x="709" y="792"/>
                  </a:lnTo>
                  <a:lnTo>
                    <a:pt x="713" y="792"/>
                  </a:lnTo>
                  <a:lnTo>
                    <a:pt x="714" y="797"/>
                  </a:lnTo>
                  <a:lnTo>
                    <a:pt x="718" y="801"/>
                  </a:lnTo>
                  <a:lnTo>
                    <a:pt x="721" y="796"/>
                  </a:lnTo>
                  <a:lnTo>
                    <a:pt x="721" y="791"/>
                  </a:lnTo>
                  <a:lnTo>
                    <a:pt x="716" y="792"/>
                  </a:lnTo>
                  <a:lnTo>
                    <a:pt x="716" y="791"/>
                  </a:lnTo>
                  <a:lnTo>
                    <a:pt x="718" y="787"/>
                  </a:lnTo>
                  <a:lnTo>
                    <a:pt x="731" y="787"/>
                  </a:lnTo>
                  <a:lnTo>
                    <a:pt x="733" y="789"/>
                  </a:lnTo>
                  <a:lnTo>
                    <a:pt x="734" y="787"/>
                  </a:lnTo>
                  <a:lnTo>
                    <a:pt x="739" y="779"/>
                  </a:lnTo>
                  <a:lnTo>
                    <a:pt x="753" y="772"/>
                  </a:lnTo>
                  <a:lnTo>
                    <a:pt x="759" y="767"/>
                  </a:lnTo>
                  <a:lnTo>
                    <a:pt x="756" y="767"/>
                  </a:lnTo>
                  <a:lnTo>
                    <a:pt x="753" y="769"/>
                  </a:lnTo>
                  <a:lnTo>
                    <a:pt x="754" y="767"/>
                  </a:lnTo>
                  <a:lnTo>
                    <a:pt x="749" y="766"/>
                  </a:lnTo>
                  <a:lnTo>
                    <a:pt x="754" y="766"/>
                  </a:lnTo>
                  <a:lnTo>
                    <a:pt x="761" y="766"/>
                  </a:lnTo>
                  <a:lnTo>
                    <a:pt x="769" y="764"/>
                  </a:lnTo>
                  <a:lnTo>
                    <a:pt x="787" y="761"/>
                  </a:lnTo>
                  <a:lnTo>
                    <a:pt x="802" y="762"/>
                  </a:lnTo>
                  <a:lnTo>
                    <a:pt x="809" y="759"/>
                  </a:lnTo>
                  <a:lnTo>
                    <a:pt x="809" y="756"/>
                  </a:lnTo>
                  <a:lnTo>
                    <a:pt x="814" y="756"/>
                  </a:lnTo>
                  <a:lnTo>
                    <a:pt x="819" y="753"/>
                  </a:lnTo>
                  <a:lnTo>
                    <a:pt x="822" y="746"/>
                  </a:lnTo>
                  <a:lnTo>
                    <a:pt x="821" y="736"/>
                  </a:lnTo>
                  <a:lnTo>
                    <a:pt x="821" y="733"/>
                  </a:lnTo>
                  <a:lnTo>
                    <a:pt x="829" y="724"/>
                  </a:lnTo>
                  <a:lnTo>
                    <a:pt x="829" y="711"/>
                  </a:lnTo>
                  <a:lnTo>
                    <a:pt x="832" y="706"/>
                  </a:lnTo>
                  <a:lnTo>
                    <a:pt x="834" y="698"/>
                  </a:lnTo>
                  <a:lnTo>
                    <a:pt x="839" y="696"/>
                  </a:lnTo>
                  <a:lnTo>
                    <a:pt x="839" y="691"/>
                  </a:lnTo>
                  <a:lnTo>
                    <a:pt x="854" y="674"/>
                  </a:lnTo>
                  <a:lnTo>
                    <a:pt x="857" y="674"/>
                  </a:lnTo>
                  <a:lnTo>
                    <a:pt x="861" y="666"/>
                  </a:lnTo>
                  <a:lnTo>
                    <a:pt x="866" y="658"/>
                  </a:lnTo>
                  <a:lnTo>
                    <a:pt x="869" y="650"/>
                  </a:lnTo>
                  <a:lnTo>
                    <a:pt x="876" y="645"/>
                  </a:lnTo>
                  <a:lnTo>
                    <a:pt x="876" y="640"/>
                  </a:lnTo>
                  <a:lnTo>
                    <a:pt x="879" y="636"/>
                  </a:lnTo>
                  <a:lnTo>
                    <a:pt x="882" y="628"/>
                  </a:lnTo>
                  <a:lnTo>
                    <a:pt x="880" y="626"/>
                  </a:lnTo>
                  <a:lnTo>
                    <a:pt x="887" y="623"/>
                  </a:lnTo>
                  <a:lnTo>
                    <a:pt x="892" y="616"/>
                  </a:lnTo>
                  <a:lnTo>
                    <a:pt x="895" y="613"/>
                  </a:lnTo>
                  <a:lnTo>
                    <a:pt x="899" y="606"/>
                  </a:lnTo>
                  <a:lnTo>
                    <a:pt x="907" y="605"/>
                  </a:lnTo>
                  <a:lnTo>
                    <a:pt x="910" y="601"/>
                  </a:lnTo>
                  <a:lnTo>
                    <a:pt x="904" y="601"/>
                  </a:lnTo>
                  <a:lnTo>
                    <a:pt x="905" y="600"/>
                  </a:lnTo>
                  <a:lnTo>
                    <a:pt x="914" y="600"/>
                  </a:lnTo>
                  <a:lnTo>
                    <a:pt x="922" y="595"/>
                  </a:lnTo>
                  <a:lnTo>
                    <a:pt x="924" y="590"/>
                  </a:lnTo>
                  <a:lnTo>
                    <a:pt x="922" y="586"/>
                  </a:lnTo>
                  <a:lnTo>
                    <a:pt x="924" y="581"/>
                  </a:lnTo>
                  <a:lnTo>
                    <a:pt x="930" y="576"/>
                  </a:lnTo>
                  <a:lnTo>
                    <a:pt x="932" y="571"/>
                  </a:lnTo>
                  <a:lnTo>
                    <a:pt x="937" y="570"/>
                  </a:lnTo>
                  <a:lnTo>
                    <a:pt x="942" y="562"/>
                  </a:lnTo>
                  <a:lnTo>
                    <a:pt x="942" y="558"/>
                  </a:lnTo>
                  <a:lnTo>
                    <a:pt x="944" y="552"/>
                  </a:lnTo>
                  <a:lnTo>
                    <a:pt x="942" y="548"/>
                  </a:lnTo>
                  <a:lnTo>
                    <a:pt x="942" y="545"/>
                  </a:lnTo>
                  <a:lnTo>
                    <a:pt x="950" y="532"/>
                  </a:lnTo>
                  <a:lnTo>
                    <a:pt x="952" y="523"/>
                  </a:lnTo>
                  <a:lnTo>
                    <a:pt x="960" y="510"/>
                  </a:lnTo>
                  <a:lnTo>
                    <a:pt x="960" y="503"/>
                  </a:lnTo>
                  <a:lnTo>
                    <a:pt x="964" y="493"/>
                  </a:lnTo>
                  <a:lnTo>
                    <a:pt x="970" y="488"/>
                  </a:lnTo>
                  <a:lnTo>
                    <a:pt x="974" y="483"/>
                  </a:lnTo>
                  <a:lnTo>
                    <a:pt x="972" y="477"/>
                  </a:lnTo>
                  <a:lnTo>
                    <a:pt x="975" y="472"/>
                  </a:lnTo>
                  <a:lnTo>
                    <a:pt x="972" y="462"/>
                  </a:lnTo>
                  <a:lnTo>
                    <a:pt x="972" y="457"/>
                  </a:lnTo>
                  <a:lnTo>
                    <a:pt x="969" y="449"/>
                  </a:lnTo>
                  <a:lnTo>
                    <a:pt x="967" y="445"/>
                  </a:lnTo>
                  <a:lnTo>
                    <a:pt x="967" y="442"/>
                  </a:lnTo>
                  <a:lnTo>
                    <a:pt x="969" y="439"/>
                  </a:lnTo>
                  <a:lnTo>
                    <a:pt x="969" y="434"/>
                  </a:lnTo>
                  <a:lnTo>
                    <a:pt x="974" y="427"/>
                  </a:lnTo>
                  <a:lnTo>
                    <a:pt x="974" y="425"/>
                  </a:lnTo>
                  <a:lnTo>
                    <a:pt x="972" y="412"/>
                  </a:lnTo>
                  <a:lnTo>
                    <a:pt x="975" y="409"/>
                  </a:lnTo>
                  <a:lnTo>
                    <a:pt x="974" y="405"/>
                  </a:lnTo>
                  <a:lnTo>
                    <a:pt x="972" y="402"/>
                  </a:lnTo>
                  <a:lnTo>
                    <a:pt x="972" y="394"/>
                  </a:lnTo>
                  <a:lnTo>
                    <a:pt x="970" y="392"/>
                  </a:lnTo>
                  <a:lnTo>
                    <a:pt x="972" y="387"/>
                  </a:lnTo>
                  <a:lnTo>
                    <a:pt x="969" y="385"/>
                  </a:lnTo>
                  <a:lnTo>
                    <a:pt x="965" y="382"/>
                  </a:lnTo>
                  <a:lnTo>
                    <a:pt x="965" y="377"/>
                  </a:lnTo>
                  <a:lnTo>
                    <a:pt x="960" y="372"/>
                  </a:lnTo>
                  <a:lnTo>
                    <a:pt x="957" y="366"/>
                  </a:lnTo>
                  <a:lnTo>
                    <a:pt x="955" y="359"/>
                  </a:lnTo>
                  <a:lnTo>
                    <a:pt x="952" y="354"/>
                  </a:lnTo>
                  <a:lnTo>
                    <a:pt x="949" y="354"/>
                  </a:lnTo>
                  <a:lnTo>
                    <a:pt x="945" y="356"/>
                  </a:lnTo>
                  <a:lnTo>
                    <a:pt x="942" y="352"/>
                  </a:lnTo>
                  <a:lnTo>
                    <a:pt x="942" y="347"/>
                  </a:lnTo>
                  <a:lnTo>
                    <a:pt x="939" y="346"/>
                  </a:lnTo>
                  <a:lnTo>
                    <a:pt x="939" y="342"/>
                  </a:lnTo>
                  <a:lnTo>
                    <a:pt x="932" y="339"/>
                  </a:lnTo>
                  <a:lnTo>
                    <a:pt x="930" y="336"/>
                  </a:lnTo>
                  <a:lnTo>
                    <a:pt x="930" y="332"/>
                  </a:lnTo>
                  <a:lnTo>
                    <a:pt x="927" y="327"/>
                  </a:lnTo>
                  <a:lnTo>
                    <a:pt x="932" y="322"/>
                  </a:lnTo>
                  <a:lnTo>
                    <a:pt x="934" y="316"/>
                  </a:lnTo>
                  <a:lnTo>
                    <a:pt x="932" y="312"/>
                  </a:lnTo>
                  <a:lnTo>
                    <a:pt x="932" y="307"/>
                  </a:lnTo>
                  <a:lnTo>
                    <a:pt x="929" y="306"/>
                  </a:lnTo>
                  <a:lnTo>
                    <a:pt x="929" y="309"/>
                  </a:lnTo>
                  <a:lnTo>
                    <a:pt x="930" y="311"/>
                  </a:lnTo>
                  <a:lnTo>
                    <a:pt x="929" y="312"/>
                  </a:lnTo>
                  <a:lnTo>
                    <a:pt x="917" y="304"/>
                  </a:lnTo>
                  <a:lnTo>
                    <a:pt x="915" y="299"/>
                  </a:lnTo>
                  <a:lnTo>
                    <a:pt x="914" y="301"/>
                  </a:lnTo>
                  <a:lnTo>
                    <a:pt x="914" y="302"/>
                  </a:lnTo>
                  <a:lnTo>
                    <a:pt x="912" y="306"/>
                  </a:lnTo>
                  <a:lnTo>
                    <a:pt x="914" y="312"/>
                  </a:lnTo>
                  <a:lnTo>
                    <a:pt x="909" y="307"/>
                  </a:lnTo>
                  <a:lnTo>
                    <a:pt x="907" y="311"/>
                  </a:lnTo>
                  <a:lnTo>
                    <a:pt x="907" y="306"/>
                  </a:lnTo>
                  <a:lnTo>
                    <a:pt x="904" y="302"/>
                  </a:lnTo>
                  <a:lnTo>
                    <a:pt x="904" y="291"/>
                  </a:lnTo>
                  <a:lnTo>
                    <a:pt x="905" y="289"/>
                  </a:lnTo>
                  <a:lnTo>
                    <a:pt x="905" y="286"/>
                  </a:lnTo>
                  <a:lnTo>
                    <a:pt x="900" y="282"/>
                  </a:lnTo>
                  <a:lnTo>
                    <a:pt x="902" y="279"/>
                  </a:lnTo>
                  <a:lnTo>
                    <a:pt x="899" y="277"/>
                  </a:lnTo>
                  <a:lnTo>
                    <a:pt x="900" y="272"/>
                  </a:lnTo>
                  <a:lnTo>
                    <a:pt x="892" y="268"/>
                  </a:lnTo>
                  <a:lnTo>
                    <a:pt x="890" y="263"/>
                  </a:lnTo>
                  <a:lnTo>
                    <a:pt x="889" y="258"/>
                  </a:lnTo>
                  <a:lnTo>
                    <a:pt x="894" y="259"/>
                  </a:lnTo>
                  <a:lnTo>
                    <a:pt x="894" y="254"/>
                  </a:lnTo>
                  <a:lnTo>
                    <a:pt x="890" y="248"/>
                  </a:lnTo>
                  <a:lnTo>
                    <a:pt x="887" y="249"/>
                  </a:lnTo>
                  <a:lnTo>
                    <a:pt x="884" y="249"/>
                  </a:lnTo>
                  <a:lnTo>
                    <a:pt x="879" y="243"/>
                  </a:lnTo>
                  <a:lnTo>
                    <a:pt x="876" y="243"/>
                  </a:lnTo>
                  <a:lnTo>
                    <a:pt x="871" y="239"/>
                  </a:lnTo>
                  <a:lnTo>
                    <a:pt x="869" y="241"/>
                  </a:lnTo>
                  <a:lnTo>
                    <a:pt x="866" y="239"/>
                  </a:lnTo>
                  <a:lnTo>
                    <a:pt x="861" y="238"/>
                  </a:lnTo>
                  <a:lnTo>
                    <a:pt x="857" y="239"/>
                  </a:lnTo>
                  <a:lnTo>
                    <a:pt x="861" y="236"/>
                  </a:lnTo>
                  <a:lnTo>
                    <a:pt x="866" y="234"/>
                  </a:lnTo>
                  <a:lnTo>
                    <a:pt x="866" y="231"/>
                  </a:lnTo>
                  <a:lnTo>
                    <a:pt x="864" y="229"/>
                  </a:lnTo>
                  <a:lnTo>
                    <a:pt x="859" y="229"/>
                  </a:lnTo>
                  <a:lnTo>
                    <a:pt x="854" y="229"/>
                  </a:lnTo>
                  <a:lnTo>
                    <a:pt x="852" y="226"/>
                  </a:lnTo>
                  <a:lnTo>
                    <a:pt x="851" y="226"/>
                  </a:lnTo>
                  <a:lnTo>
                    <a:pt x="841" y="221"/>
                  </a:lnTo>
                  <a:lnTo>
                    <a:pt x="836" y="214"/>
                  </a:lnTo>
                  <a:lnTo>
                    <a:pt x="836" y="206"/>
                  </a:lnTo>
                  <a:lnTo>
                    <a:pt x="832" y="201"/>
                  </a:lnTo>
                  <a:lnTo>
                    <a:pt x="832" y="196"/>
                  </a:lnTo>
                  <a:lnTo>
                    <a:pt x="836" y="196"/>
                  </a:lnTo>
                  <a:lnTo>
                    <a:pt x="837" y="186"/>
                  </a:lnTo>
                  <a:lnTo>
                    <a:pt x="834" y="174"/>
                  </a:lnTo>
                  <a:lnTo>
                    <a:pt x="831" y="170"/>
                  </a:lnTo>
                  <a:lnTo>
                    <a:pt x="834" y="170"/>
                  </a:lnTo>
                  <a:lnTo>
                    <a:pt x="831" y="166"/>
                  </a:lnTo>
                  <a:lnTo>
                    <a:pt x="827" y="166"/>
                  </a:lnTo>
                  <a:lnTo>
                    <a:pt x="822" y="158"/>
                  </a:lnTo>
                  <a:lnTo>
                    <a:pt x="822" y="146"/>
                  </a:lnTo>
                  <a:lnTo>
                    <a:pt x="824" y="145"/>
                  </a:lnTo>
                  <a:lnTo>
                    <a:pt x="824" y="143"/>
                  </a:lnTo>
                  <a:lnTo>
                    <a:pt x="822" y="141"/>
                  </a:lnTo>
                  <a:lnTo>
                    <a:pt x="821" y="126"/>
                  </a:lnTo>
                  <a:lnTo>
                    <a:pt x="822" y="123"/>
                  </a:lnTo>
                  <a:lnTo>
                    <a:pt x="821" y="120"/>
                  </a:lnTo>
                  <a:lnTo>
                    <a:pt x="822" y="118"/>
                  </a:lnTo>
                  <a:lnTo>
                    <a:pt x="822" y="115"/>
                  </a:lnTo>
                  <a:lnTo>
                    <a:pt x="814" y="108"/>
                  </a:lnTo>
                  <a:lnTo>
                    <a:pt x="809" y="105"/>
                  </a:lnTo>
                  <a:lnTo>
                    <a:pt x="811" y="103"/>
                  </a:lnTo>
                  <a:lnTo>
                    <a:pt x="806" y="98"/>
                  </a:lnTo>
                  <a:lnTo>
                    <a:pt x="801" y="100"/>
                  </a:lnTo>
                  <a:lnTo>
                    <a:pt x="797" y="100"/>
                  </a:lnTo>
                  <a:lnTo>
                    <a:pt x="796" y="103"/>
                  </a:lnTo>
                  <a:lnTo>
                    <a:pt x="791" y="105"/>
                  </a:lnTo>
                  <a:lnTo>
                    <a:pt x="786" y="96"/>
                  </a:lnTo>
                  <a:lnTo>
                    <a:pt x="787" y="93"/>
                  </a:lnTo>
                  <a:lnTo>
                    <a:pt x="784" y="88"/>
                  </a:lnTo>
                  <a:lnTo>
                    <a:pt x="786" y="80"/>
                  </a:lnTo>
                  <a:lnTo>
                    <a:pt x="784" y="70"/>
                  </a:lnTo>
                  <a:lnTo>
                    <a:pt x="782" y="70"/>
                  </a:lnTo>
                  <a:lnTo>
                    <a:pt x="781" y="67"/>
                  </a:lnTo>
                  <a:lnTo>
                    <a:pt x="782" y="63"/>
                  </a:lnTo>
                  <a:lnTo>
                    <a:pt x="779" y="58"/>
                  </a:lnTo>
                  <a:lnTo>
                    <a:pt x="779" y="55"/>
                  </a:lnTo>
                  <a:lnTo>
                    <a:pt x="776" y="53"/>
                  </a:lnTo>
                  <a:lnTo>
                    <a:pt x="777" y="47"/>
                  </a:lnTo>
                  <a:lnTo>
                    <a:pt x="779" y="45"/>
                  </a:lnTo>
                  <a:lnTo>
                    <a:pt x="776" y="43"/>
                  </a:lnTo>
                  <a:lnTo>
                    <a:pt x="773" y="43"/>
                  </a:lnTo>
                  <a:lnTo>
                    <a:pt x="769" y="42"/>
                  </a:lnTo>
                  <a:lnTo>
                    <a:pt x="771" y="30"/>
                  </a:lnTo>
                  <a:lnTo>
                    <a:pt x="769" y="28"/>
                  </a:lnTo>
                  <a:lnTo>
                    <a:pt x="768" y="22"/>
                  </a:lnTo>
                  <a:lnTo>
                    <a:pt x="763" y="22"/>
                  </a:lnTo>
                  <a:lnTo>
                    <a:pt x="763" y="18"/>
                  </a:lnTo>
                  <a:lnTo>
                    <a:pt x="758" y="20"/>
                  </a:lnTo>
                  <a:lnTo>
                    <a:pt x="754" y="23"/>
                  </a:lnTo>
                  <a:lnTo>
                    <a:pt x="754" y="32"/>
                  </a:lnTo>
                  <a:lnTo>
                    <a:pt x="753" y="38"/>
                  </a:lnTo>
                  <a:lnTo>
                    <a:pt x="753" y="40"/>
                  </a:lnTo>
                  <a:lnTo>
                    <a:pt x="751" y="45"/>
                  </a:lnTo>
                  <a:lnTo>
                    <a:pt x="748" y="45"/>
                  </a:lnTo>
                  <a:lnTo>
                    <a:pt x="746" y="52"/>
                  </a:lnTo>
                  <a:lnTo>
                    <a:pt x="741" y="57"/>
                  </a:lnTo>
                  <a:lnTo>
                    <a:pt x="744" y="60"/>
                  </a:lnTo>
                  <a:lnTo>
                    <a:pt x="749" y="63"/>
                  </a:lnTo>
                  <a:lnTo>
                    <a:pt x="746" y="65"/>
                  </a:lnTo>
                  <a:lnTo>
                    <a:pt x="743" y="65"/>
                  </a:lnTo>
                  <a:lnTo>
                    <a:pt x="741" y="68"/>
                  </a:lnTo>
                  <a:lnTo>
                    <a:pt x="739" y="73"/>
                  </a:lnTo>
                  <a:lnTo>
                    <a:pt x="743" y="78"/>
                  </a:lnTo>
                  <a:lnTo>
                    <a:pt x="743" y="81"/>
                  </a:lnTo>
                  <a:lnTo>
                    <a:pt x="739" y="80"/>
                  </a:lnTo>
                  <a:lnTo>
                    <a:pt x="736" y="83"/>
                  </a:lnTo>
                  <a:lnTo>
                    <a:pt x="734" y="93"/>
                  </a:lnTo>
                  <a:lnTo>
                    <a:pt x="736" y="100"/>
                  </a:lnTo>
                  <a:lnTo>
                    <a:pt x="734" y="108"/>
                  </a:lnTo>
                  <a:lnTo>
                    <a:pt x="738" y="115"/>
                  </a:lnTo>
                  <a:lnTo>
                    <a:pt x="736" y="121"/>
                  </a:lnTo>
                  <a:lnTo>
                    <a:pt x="733" y="125"/>
                  </a:lnTo>
                  <a:lnTo>
                    <a:pt x="733" y="128"/>
                  </a:lnTo>
                  <a:lnTo>
                    <a:pt x="728" y="136"/>
                  </a:lnTo>
                  <a:lnTo>
                    <a:pt x="726" y="150"/>
                  </a:lnTo>
                  <a:lnTo>
                    <a:pt x="721" y="153"/>
                  </a:lnTo>
                  <a:lnTo>
                    <a:pt x="723" y="158"/>
                  </a:lnTo>
                  <a:lnTo>
                    <a:pt x="721" y="165"/>
                  </a:lnTo>
                  <a:lnTo>
                    <a:pt x="716" y="168"/>
                  </a:lnTo>
                  <a:lnTo>
                    <a:pt x="716" y="176"/>
                  </a:lnTo>
                  <a:lnTo>
                    <a:pt x="708" y="181"/>
                  </a:lnTo>
                  <a:lnTo>
                    <a:pt x="693" y="188"/>
                  </a:lnTo>
                  <a:lnTo>
                    <a:pt x="686" y="183"/>
                  </a:lnTo>
                  <a:lnTo>
                    <a:pt x="679" y="183"/>
                  </a:lnTo>
                  <a:lnTo>
                    <a:pt x="676" y="179"/>
                  </a:lnTo>
                  <a:lnTo>
                    <a:pt x="671" y="174"/>
                  </a:lnTo>
                  <a:lnTo>
                    <a:pt x="671" y="171"/>
                  </a:lnTo>
                  <a:lnTo>
                    <a:pt x="670" y="170"/>
                  </a:lnTo>
                  <a:lnTo>
                    <a:pt x="668" y="165"/>
                  </a:lnTo>
                  <a:lnTo>
                    <a:pt x="661" y="165"/>
                  </a:lnTo>
                  <a:lnTo>
                    <a:pt x="658" y="163"/>
                  </a:lnTo>
                  <a:lnTo>
                    <a:pt x="650" y="163"/>
                  </a:lnTo>
                  <a:lnTo>
                    <a:pt x="643" y="158"/>
                  </a:lnTo>
                  <a:lnTo>
                    <a:pt x="641" y="155"/>
                  </a:lnTo>
                  <a:lnTo>
                    <a:pt x="636" y="148"/>
                  </a:lnTo>
                  <a:lnTo>
                    <a:pt x="630" y="148"/>
                  </a:lnTo>
                  <a:lnTo>
                    <a:pt x="625" y="145"/>
                  </a:lnTo>
                  <a:lnTo>
                    <a:pt x="623" y="141"/>
                  </a:lnTo>
                  <a:lnTo>
                    <a:pt x="620" y="141"/>
                  </a:lnTo>
                  <a:lnTo>
                    <a:pt x="618" y="140"/>
                  </a:lnTo>
                  <a:lnTo>
                    <a:pt x="613" y="140"/>
                  </a:lnTo>
                  <a:lnTo>
                    <a:pt x="608" y="138"/>
                  </a:lnTo>
                  <a:lnTo>
                    <a:pt x="610" y="136"/>
                  </a:lnTo>
                  <a:lnTo>
                    <a:pt x="603" y="133"/>
                  </a:lnTo>
                  <a:lnTo>
                    <a:pt x="601" y="128"/>
                  </a:lnTo>
                  <a:lnTo>
                    <a:pt x="596" y="121"/>
                  </a:lnTo>
                  <a:lnTo>
                    <a:pt x="591" y="121"/>
                  </a:lnTo>
                  <a:lnTo>
                    <a:pt x="586" y="116"/>
                  </a:lnTo>
                  <a:lnTo>
                    <a:pt x="586" y="111"/>
                  </a:lnTo>
                  <a:lnTo>
                    <a:pt x="591" y="105"/>
                  </a:lnTo>
                  <a:lnTo>
                    <a:pt x="591" y="98"/>
                  </a:lnTo>
                  <a:lnTo>
                    <a:pt x="596" y="96"/>
                  </a:lnTo>
                  <a:lnTo>
                    <a:pt x="598" y="90"/>
                  </a:lnTo>
                  <a:lnTo>
                    <a:pt x="600" y="85"/>
                  </a:lnTo>
                  <a:lnTo>
                    <a:pt x="596" y="88"/>
                  </a:lnTo>
                  <a:lnTo>
                    <a:pt x="593" y="83"/>
                  </a:lnTo>
                  <a:lnTo>
                    <a:pt x="598" y="80"/>
                  </a:lnTo>
                  <a:lnTo>
                    <a:pt x="596" y="75"/>
                  </a:lnTo>
                  <a:lnTo>
                    <a:pt x="600" y="75"/>
                  </a:lnTo>
                  <a:lnTo>
                    <a:pt x="601" y="73"/>
                  </a:lnTo>
                  <a:lnTo>
                    <a:pt x="603" y="75"/>
                  </a:lnTo>
                  <a:lnTo>
                    <a:pt x="608" y="76"/>
                  </a:lnTo>
                  <a:lnTo>
                    <a:pt x="615" y="73"/>
                  </a:lnTo>
                  <a:lnTo>
                    <a:pt x="616" y="68"/>
                  </a:lnTo>
                  <a:lnTo>
                    <a:pt x="611" y="67"/>
                  </a:lnTo>
                  <a:lnTo>
                    <a:pt x="615" y="63"/>
                  </a:lnTo>
                  <a:lnTo>
                    <a:pt x="618" y="65"/>
                  </a:lnTo>
                  <a:lnTo>
                    <a:pt x="621" y="57"/>
                  </a:lnTo>
                  <a:lnTo>
                    <a:pt x="625" y="55"/>
                  </a:lnTo>
                  <a:lnTo>
                    <a:pt x="628" y="52"/>
                  </a:lnTo>
                  <a:lnTo>
                    <a:pt x="628" y="50"/>
                  </a:lnTo>
                  <a:lnTo>
                    <a:pt x="623" y="47"/>
                  </a:lnTo>
                  <a:lnTo>
                    <a:pt x="620" y="50"/>
                  </a:lnTo>
                  <a:lnTo>
                    <a:pt x="616" y="50"/>
                  </a:lnTo>
                  <a:lnTo>
                    <a:pt x="616" y="42"/>
                  </a:lnTo>
                  <a:lnTo>
                    <a:pt x="611" y="43"/>
                  </a:lnTo>
                  <a:lnTo>
                    <a:pt x="606" y="50"/>
                  </a:lnTo>
                  <a:lnTo>
                    <a:pt x="608" y="50"/>
                  </a:lnTo>
                  <a:lnTo>
                    <a:pt x="608" y="53"/>
                  </a:lnTo>
                  <a:lnTo>
                    <a:pt x="605" y="55"/>
                  </a:lnTo>
                  <a:lnTo>
                    <a:pt x="601" y="53"/>
                  </a:lnTo>
                  <a:lnTo>
                    <a:pt x="600" y="50"/>
                  </a:lnTo>
                  <a:lnTo>
                    <a:pt x="598" y="48"/>
                  </a:lnTo>
                  <a:lnTo>
                    <a:pt x="596" y="52"/>
                  </a:lnTo>
                  <a:lnTo>
                    <a:pt x="593" y="52"/>
                  </a:lnTo>
                  <a:lnTo>
                    <a:pt x="593" y="48"/>
                  </a:lnTo>
                  <a:lnTo>
                    <a:pt x="596" y="47"/>
                  </a:lnTo>
                  <a:lnTo>
                    <a:pt x="596" y="45"/>
                  </a:lnTo>
                  <a:lnTo>
                    <a:pt x="593" y="45"/>
                  </a:lnTo>
                  <a:lnTo>
                    <a:pt x="591" y="48"/>
                  </a:lnTo>
                  <a:lnTo>
                    <a:pt x="585" y="50"/>
                  </a:lnTo>
                  <a:lnTo>
                    <a:pt x="585" y="52"/>
                  </a:lnTo>
                  <a:lnTo>
                    <a:pt x="581" y="52"/>
                  </a:lnTo>
                  <a:lnTo>
                    <a:pt x="580" y="50"/>
                  </a:lnTo>
                  <a:lnTo>
                    <a:pt x="577" y="50"/>
                  </a:lnTo>
                  <a:lnTo>
                    <a:pt x="575" y="48"/>
                  </a:lnTo>
                  <a:lnTo>
                    <a:pt x="572" y="43"/>
                  </a:lnTo>
                  <a:lnTo>
                    <a:pt x="570" y="43"/>
                  </a:lnTo>
                  <a:lnTo>
                    <a:pt x="565" y="45"/>
                  </a:lnTo>
                  <a:lnTo>
                    <a:pt x="560" y="45"/>
                  </a:lnTo>
                  <a:lnTo>
                    <a:pt x="558" y="45"/>
                  </a:lnTo>
                  <a:lnTo>
                    <a:pt x="557" y="42"/>
                  </a:lnTo>
                  <a:lnTo>
                    <a:pt x="553" y="42"/>
                  </a:lnTo>
                  <a:lnTo>
                    <a:pt x="552" y="37"/>
                  </a:lnTo>
                  <a:lnTo>
                    <a:pt x="545" y="40"/>
                  </a:lnTo>
                  <a:lnTo>
                    <a:pt x="540" y="38"/>
                  </a:lnTo>
                  <a:lnTo>
                    <a:pt x="535" y="37"/>
                  </a:lnTo>
                  <a:lnTo>
                    <a:pt x="535" y="33"/>
                  </a:lnTo>
                  <a:lnTo>
                    <a:pt x="532" y="30"/>
                  </a:lnTo>
                  <a:lnTo>
                    <a:pt x="528" y="30"/>
                  </a:lnTo>
                  <a:lnTo>
                    <a:pt x="530" y="32"/>
                  </a:lnTo>
                  <a:lnTo>
                    <a:pt x="522" y="33"/>
                  </a:lnTo>
                  <a:lnTo>
                    <a:pt x="520" y="30"/>
                  </a:lnTo>
                  <a:lnTo>
                    <a:pt x="517" y="28"/>
                  </a:lnTo>
                  <a:lnTo>
                    <a:pt x="510" y="25"/>
                  </a:lnTo>
                  <a:lnTo>
                    <a:pt x="508" y="27"/>
                  </a:lnTo>
                  <a:lnTo>
                    <a:pt x="505" y="25"/>
                  </a:lnTo>
                  <a:lnTo>
                    <a:pt x="502" y="27"/>
                  </a:lnTo>
                  <a:lnTo>
                    <a:pt x="507" y="30"/>
                  </a:lnTo>
                  <a:lnTo>
                    <a:pt x="505" y="32"/>
                  </a:lnTo>
                  <a:lnTo>
                    <a:pt x="510" y="33"/>
                  </a:lnTo>
                  <a:lnTo>
                    <a:pt x="513" y="32"/>
                  </a:lnTo>
                  <a:lnTo>
                    <a:pt x="520" y="37"/>
                  </a:lnTo>
                  <a:lnTo>
                    <a:pt x="520" y="40"/>
                  </a:lnTo>
                  <a:lnTo>
                    <a:pt x="522" y="47"/>
                  </a:lnTo>
                  <a:lnTo>
                    <a:pt x="517" y="47"/>
                  </a:lnTo>
                  <a:lnTo>
                    <a:pt x="515" y="52"/>
                  </a:lnTo>
                  <a:lnTo>
                    <a:pt x="513" y="48"/>
                  </a:lnTo>
                  <a:lnTo>
                    <a:pt x="510" y="48"/>
                  </a:lnTo>
                  <a:lnTo>
                    <a:pt x="505" y="50"/>
                  </a:lnTo>
                  <a:lnTo>
                    <a:pt x="492" y="50"/>
                  </a:lnTo>
                  <a:lnTo>
                    <a:pt x="487" y="47"/>
                  </a:lnTo>
                  <a:lnTo>
                    <a:pt x="485" y="48"/>
                  </a:lnTo>
                  <a:lnTo>
                    <a:pt x="480" y="50"/>
                  </a:lnTo>
                  <a:lnTo>
                    <a:pt x="480" y="55"/>
                  </a:lnTo>
                  <a:lnTo>
                    <a:pt x="475" y="53"/>
                  </a:lnTo>
                  <a:lnTo>
                    <a:pt x="477" y="60"/>
                  </a:lnTo>
                  <a:lnTo>
                    <a:pt x="475" y="57"/>
                  </a:lnTo>
                  <a:lnTo>
                    <a:pt x="470" y="55"/>
                  </a:lnTo>
                  <a:lnTo>
                    <a:pt x="469" y="58"/>
                  </a:lnTo>
                  <a:lnTo>
                    <a:pt x="470" y="62"/>
                  </a:lnTo>
                  <a:lnTo>
                    <a:pt x="470" y="63"/>
                  </a:lnTo>
                  <a:lnTo>
                    <a:pt x="464" y="62"/>
                  </a:lnTo>
                  <a:lnTo>
                    <a:pt x="460" y="65"/>
                  </a:lnTo>
                  <a:lnTo>
                    <a:pt x="464" y="67"/>
                  </a:lnTo>
                  <a:lnTo>
                    <a:pt x="460" y="68"/>
                  </a:lnTo>
                  <a:lnTo>
                    <a:pt x="457" y="70"/>
                  </a:lnTo>
                  <a:lnTo>
                    <a:pt x="457" y="73"/>
                  </a:lnTo>
                  <a:lnTo>
                    <a:pt x="460" y="76"/>
                  </a:lnTo>
                  <a:lnTo>
                    <a:pt x="462" y="78"/>
                  </a:lnTo>
                  <a:lnTo>
                    <a:pt x="457" y="76"/>
                  </a:lnTo>
                  <a:lnTo>
                    <a:pt x="454" y="78"/>
                  </a:lnTo>
                  <a:lnTo>
                    <a:pt x="449" y="78"/>
                  </a:lnTo>
                  <a:lnTo>
                    <a:pt x="445" y="85"/>
                  </a:lnTo>
                  <a:lnTo>
                    <a:pt x="442" y="91"/>
                  </a:lnTo>
                  <a:lnTo>
                    <a:pt x="439" y="93"/>
                  </a:lnTo>
                  <a:lnTo>
                    <a:pt x="437" y="98"/>
                  </a:lnTo>
                  <a:lnTo>
                    <a:pt x="434" y="101"/>
                  </a:lnTo>
                  <a:lnTo>
                    <a:pt x="437" y="103"/>
                  </a:lnTo>
                  <a:lnTo>
                    <a:pt x="445" y="105"/>
                  </a:lnTo>
                  <a:lnTo>
                    <a:pt x="442" y="106"/>
                  </a:lnTo>
                  <a:lnTo>
                    <a:pt x="440" y="110"/>
                  </a:lnTo>
                  <a:lnTo>
                    <a:pt x="449" y="111"/>
                  </a:lnTo>
                  <a:lnTo>
                    <a:pt x="445" y="113"/>
                  </a:lnTo>
                  <a:lnTo>
                    <a:pt x="439" y="113"/>
                  </a:lnTo>
                  <a:lnTo>
                    <a:pt x="437" y="110"/>
                  </a:lnTo>
                  <a:lnTo>
                    <a:pt x="437" y="113"/>
                  </a:lnTo>
                  <a:lnTo>
                    <a:pt x="442" y="116"/>
                  </a:lnTo>
                  <a:lnTo>
                    <a:pt x="442" y="121"/>
                  </a:lnTo>
                  <a:lnTo>
                    <a:pt x="445" y="126"/>
                  </a:lnTo>
                  <a:lnTo>
                    <a:pt x="439" y="121"/>
                  </a:lnTo>
                  <a:lnTo>
                    <a:pt x="435" y="115"/>
                  </a:lnTo>
                  <a:lnTo>
                    <a:pt x="430" y="115"/>
                  </a:lnTo>
                  <a:lnTo>
                    <a:pt x="430" y="116"/>
                  </a:lnTo>
                  <a:lnTo>
                    <a:pt x="429" y="120"/>
                  </a:lnTo>
                  <a:lnTo>
                    <a:pt x="429" y="116"/>
                  </a:lnTo>
                  <a:lnTo>
                    <a:pt x="419" y="110"/>
                  </a:lnTo>
                  <a:lnTo>
                    <a:pt x="410" y="111"/>
                  </a:lnTo>
                  <a:lnTo>
                    <a:pt x="414" y="115"/>
                  </a:lnTo>
                  <a:lnTo>
                    <a:pt x="410" y="116"/>
                  </a:lnTo>
                  <a:lnTo>
                    <a:pt x="407" y="115"/>
                  </a:lnTo>
                  <a:lnTo>
                    <a:pt x="405" y="115"/>
                  </a:lnTo>
                  <a:lnTo>
                    <a:pt x="404" y="116"/>
                  </a:lnTo>
                  <a:lnTo>
                    <a:pt x="407" y="121"/>
                  </a:lnTo>
                  <a:lnTo>
                    <a:pt x="405" y="123"/>
                  </a:lnTo>
                  <a:lnTo>
                    <a:pt x="405" y="121"/>
                  </a:lnTo>
                  <a:lnTo>
                    <a:pt x="404" y="123"/>
                  </a:lnTo>
                  <a:lnTo>
                    <a:pt x="404" y="125"/>
                  </a:lnTo>
                  <a:lnTo>
                    <a:pt x="399" y="126"/>
                  </a:lnTo>
                  <a:lnTo>
                    <a:pt x="392" y="128"/>
                  </a:lnTo>
                  <a:lnTo>
                    <a:pt x="397" y="126"/>
                  </a:lnTo>
                  <a:lnTo>
                    <a:pt x="400" y="121"/>
                  </a:lnTo>
                  <a:lnTo>
                    <a:pt x="400" y="115"/>
                  </a:lnTo>
                  <a:lnTo>
                    <a:pt x="404" y="110"/>
                  </a:lnTo>
                  <a:lnTo>
                    <a:pt x="402" y="108"/>
                  </a:lnTo>
                  <a:lnTo>
                    <a:pt x="397" y="106"/>
                  </a:lnTo>
                  <a:lnTo>
                    <a:pt x="390" y="96"/>
                  </a:lnTo>
                  <a:lnTo>
                    <a:pt x="387" y="91"/>
                  </a:lnTo>
                  <a:lnTo>
                    <a:pt x="380" y="90"/>
                  </a:lnTo>
                  <a:lnTo>
                    <a:pt x="376" y="86"/>
                  </a:lnTo>
                  <a:lnTo>
                    <a:pt x="372" y="88"/>
                  </a:lnTo>
                  <a:lnTo>
                    <a:pt x="376" y="90"/>
                  </a:lnTo>
                  <a:lnTo>
                    <a:pt x="372" y="91"/>
                  </a:lnTo>
                  <a:lnTo>
                    <a:pt x="369" y="96"/>
                  </a:lnTo>
                  <a:lnTo>
                    <a:pt x="366" y="95"/>
                  </a:lnTo>
                  <a:lnTo>
                    <a:pt x="367" y="93"/>
                  </a:lnTo>
                  <a:lnTo>
                    <a:pt x="362" y="93"/>
                  </a:lnTo>
                  <a:lnTo>
                    <a:pt x="361" y="96"/>
                  </a:lnTo>
                  <a:lnTo>
                    <a:pt x="357" y="90"/>
                  </a:lnTo>
                  <a:lnTo>
                    <a:pt x="356" y="90"/>
                  </a:lnTo>
                  <a:lnTo>
                    <a:pt x="354" y="93"/>
                  </a:lnTo>
                  <a:lnTo>
                    <a:pt x="357" y="95"/>
                  </a:lnTo>
                  <a:lnTo>
                    <a:pt x="354" y="98"/>
                  </a:lnTo>
                  <a:lnTo>
                    <a:pt x="352" y="103"/>
                  </a:lnTo>
                  <a:lnTo>
                    <a:pt x="354" y="105"/>
                  </a:lnTo>
                  <a:lnTo>
                    <a:pt x="349" y="108"/>
                  </a:lnTo>
                  <a:lnTo>
                    <a:pt x="346" y="105"/>
                  </a:lnTo>
                  <a:lnTo>
                    <a:pt x="344" y="105"/>
                  </a:lnTo>
                  <a:lnTo>
                    <a:pt x="342" y="103"/>
                  </a:lnTo>
                  <a:lnTo>
                    <a:pt x="346" y="98"/>
                  </a:lnTo>
                  <a:lnTo>
                    <a:pt x="342" y="98"/>
                  </a:lnTo>
                  <a:lnTo>
                    <a:pt x="341" y="103"/>
                  </a:lnTo>
                  <a:lnTo>
                    <a:pt x="336" y="105"/>
                  </a:lnTo>
                  <a:lnTo>
                    <a:pt x="334" y="108"/>
                  </a:lnTo>
                  <a:lnTo>
                    <a:pt x="332" y="111"/>
                  </a:lnTo>
                  <a:lnTo>
                    <a:pt x="339" y="115"/>
                  </a:lnTo>
                  <a:lnTo>
                    <a:pt x="334" y="118"/>
                  </a:lnTo>
                  <a:lnTo>
                    <a:pt x="329" y="116"/>
                  </a:lnTo>
                  <a:lnTo>
                    <a:pt x="322" y="120"/>
                  </a:lnTo>
                  <a:lnTo>
                    <a:pt x="324" y="123"/>
                  </a:lnTo>
                  <a:lnTo>
                    <a:pt x="331" y="123"/>
                  </a:lnTo>
                  <a:lnTo>
                    <a:pt x="329" y="128"/>
                  </a:lnTo>
                  <a:lnTo>
                    <a:pt x="326" y="128"/>
                  </a:lnTo>
                  <a:lnTo>
                    <a:pt x="321" y="123"/>
                  </a:lnTo>
                  <a:lnTo>
                    <a:pt x="316" y="126"/>
                  </a:lnTo>
                  <a:lnTo>
                    <a:pt x="312" y="128"/>
                  </a:lnTo>
                  <a:lnTo>
                    <a:pt x="312" y="131"/>
                  </a:lnTo>
                  <a:lnTo>
                    <a:pt x="314" y="135"/>
                  </a:lnTo>
                  <a:lnTo>
                    <a:pt x="314" y="136"/>
                  </a:lnTo>
                  <a:lnTo>
                    <a:pt x="317" y="136"/>
                  </a:lnTo>
                  <a:lnTo>
                    <a:pt x="314" y="140"/>
                  </a:lnTo>
                  <a:lnTo>
                    <a:pt x="316" y="143"/>
                  </a:lnTo>
                  <a:lnTo>
                    <a:pt x="312" y="145"/>
                  </a:lnTo>
                  <a:lnTo>
                    <a:pt x="309" y="148"/>
                  </a:lnTo>
                  <a:lnTo>
                    <a:pt x="317" y="150"/>
                  </a:lnTo>
                  <a:lnTo>
                    <a:pt x="312" y="151"/>
                  </a:lnTo>
                  <a:lnTo>
                    <a:pt x="311" y="155"/>
                  </a:lnTo>
                  <a:lnTo>
                    <a:pt x="306" y="153"/>
                  </a:lnTo>
                  <a:lnTo>
                    <a:pt x="304" y="150"/>
                  </a:lnTo>
                  <a:lnTo>
                    <a:pt x="301" y="148"/>
                  </a:lnTo>
                  <a:lnTo>
                    <a:pt x="296" y="150"/>
                  </a:lnTo>
                  <a:lnTo>
                    <a:pt x="294" y="146"/>
                  </a:lnTo>
                  <a:lnTo>
                    <a:pt x="291" y="145"/>
                  </a:lnTo>
                  <a:lnTo>
                    <a:pt x="287" y="146"/>
                  </a:lnTo>
                  <a:lnTo>
                    <a:pt x="292" y="151"/>
                  </a:lnTo>
                  <a:lnTo>
                    <a:pt x="291" y="151"/>
                  </a:lnTo>
                  <a:lnTo>
                    <a:pt x="287" y="156"/>
                  </a:lnTo>
                  <a:lnTo>
                    <a:pt x="292" y="160"/>
                  </a:lnTo>
                  <a:lnTo>
                    <a:pt x="297" y="160"/>
                  </a:lnTo>
                  <a:lnTo>
                    <a:pt x="296" y="163"/>
                  </a:lnTo>
                  <a:lnTo>
                    <a:pt x="296" y="168"/>
                  </a:lnTo>
                  <a:lnTo>
                    <a:pt x="294" y="166"/>
                  </a:lnTo>
                  <a:lnTo>
                    <a:pt x="291" y="166"/>
                  </a:lnTo>
                  <a:lnTo>
                    <a:pt x="292" y="171"/>
                  </a:lnTo>
                  <a:lnTo>
                    <a:pt x="291" y="174"/>
                  </a:lnTo>
                  <a:lnTo>
                    <a:pt x="289" y="181"/>
                  </a:lnTo>
                  <a:lnTo>
                    <a:pt x="281" y="166"/>
                  </a:lnTo>
                  <a:lnTo>
                    <a:pt x="276" y="156"/>
                  </a:lnTo>
                  <a:lnTo>
                    <a:pt x="274" y="153"/>
                  </a:lnTo>
                  <a:lnTo>
                    <a:pt x="276" y="148"/>
                  </a:lnTo>
                  <a:lnTo>
                    <a:pt x="273" y="151"/>
                  </a:lnTo>
                  <a:lnTo>
                    <a:pt x="268" y="155"/>
                  </a:lnTo>
                  <a:lnTo>
                    <a:pt x="268" y="160"/>
                  </a:lnTo>
                  <a:lnTo>
                    <a:pt x="263" y="161"/>
                  </a:lnTo>
                  <a:lnTo>
                    <a:pt x="263" y="163"/>
                  </a:lnTo>
                  <a:lnTo>
                    <a:pt x="258" y="163"/>
                  </a:lnTo>
                  <a:lnTo>
                    <a:pt x="254" y="166"/>
                  </a:lnTo>
                  <a:lnTo>
                    <a:pt x="251" y="170"/>
                  </a:lnTo>
                  <a:lnTo>
                    <a:pt x="253" y="174"/>
                  </a:lnTo>
                  <a:lnTo>
                    <a:pt x="253" y="186"/>
                  </a:lnTo>
                  <a:lnTo>
                    <a:pt x="254" y="188"/>
                  </a:lnTo>
                  <a:lnTo>
                    <a:pt x="254" y="191"/>
                  </a:lnTo>
                  <a:lnTo>
                    <a:pt x="249" y="193"/>
                  </a:lnTo>
                  <a:lnTo>
                    <a:pt x="248" y="198"/>
                  </a:lnTo>
                  <a:lnTo>
                    <a:pt x="241" y="199"/>
                  </a:lnTo>
                  <a:lnTo>
                    <a:pt x="241" y="203"/>
                  </a:lnTo>
                  <a:lnTo>
                    <a:pt x="236" y="206"/>
                  </a:lnTo>
                  <a:lnTo>
                    <a:pt x="236" y="211"/>
                  </a:lnTo>
                  <a:lnTo>
                    <a:pt x="233" y="214"/>
                  </a:lnTo>
                  <a:lnTo>
                    <a:pt x="224" y="223"/>
                  </a:lnTo>
                  <a:lnTo>
                    <a:pt x="211" y="231"/>
                  </a:lnTo>
                  <a:lnTo>
                    <a:pt x="198" y="231"/>
                  </a:lnTo>
                  <a:lnTo>
                    <a:pt x="193" y="233"/>
                  </a:lnTo>
                  <a:lnTo>
                    <a:pt x="186" y="234"/>
                  </a:lnTo>
                  <a:lnTo>
                    <a:pt x="180" y="236"/>
                  </a:lnTo>
                  <a:lnTo>
                    <a:pt x="175" y="234"/>
                  </a:lnTo>
                  <a:lnTo>
                    <a:pt x="166" y="236"/>
                  </a:lnTo>
                  <a:lnTo>
                    <a:pt x="166" y="241"/>
                  </a:lnTo>
                  <a:lnTo>
                    <a:pt x="161" y="243"/>
                  </a:lnTo>
                  <a:lnTo>
                    <a:pt x="145" y="243"/>
                  </a:lnTo>
                  <a:lnTo>
                    <a:pt x="141" y="244"/>
                  </a:lnTo>
                  <a:lnTo>
                    <a:pt x="140" y="248"/>
                  </a:lnTo>
                  <a:lnTo>
                    <a:pt x="130" y="253"/>
                  </a:lnTo>
                  <a:lnTo>
                    <a:pt x="121" y="253"/>
                  </a:lnTo>
                  <a:lnTo>
                    <a:pt x="118" y="251"/>
                  </a:lnTo>
                  <a:lnTo>
                    <a:pt x="115" y="251"/>
                  </a:lnTo>
                  <a:lnTo>
                    <a:pt x="113" y="248"/>
                  </a:lnTo>
                  <a:lnTo>
                    <a:pt x="108" y="249"/>
                  </a:lnTo>
                  <a:lnTo>
                    <a:pt x="105" y="256"/>
                  </a:lnTo>
                  <a:lnTo>
                    <a:pt x="95" y="258"/>
                  </a:lnTo>
                  <a:lnTo>
                    <a:pt x="93" y="259"/>
                  </a:lnTo>
                  <a:lnTo>
                    <a:pt x="91" y="259"/>
                  </a:lnTo>
                  <a:lnTo>
                    <a:pt x="83" y="266"/>
                  </a:lnTo>
                  <a:lnTo>
                    <a:pt x="73" y="269"/>
                  </a:lnTo>
                  <a:lnTo>
                    <a:pt x="58" y="274"/>
                  </a:lnTo>
                  <a:lnTo>
                    <a:pt x="53" y="281"/>
                  </a:lnTo>
                  <a:lnTo>
                    <a:pt x="53" y="287"/>
                  </a:lnTo>
                  <a:lnTo>
                    <a:pt x="47" y="292"/>
                  </a:lnTo>
                  <a:lnTo>
                    <a:pt x="43" y="291"/>
                  </a:lnTo>
                  <a:lnTo>
                    <a:pt x="45" y="287"/>
                  </a:lnTo>
                  <a:lnTo>
                    <a:pt x="45" y="284"/>
                  </a:lnTo>
                  <a:lnTo>
                    <a:pt x="47" y="279"/>
                  </a:lnTo>
                  <a:lnTo>
                    <a:pt x="47" y="274"/>
                  </a:lnTo>
                  <a:lnTo>
                    <a:pt x="38" y="281"/>
                  </a:lnTo>
                  <a:lnTo>
                    <a:pt x="37" y="286"/>
                  </a:lnTo>
                  <a:lnTo>
                    <a:pt x="32" y="296"/>
                  </a:lnTo>
                  <a:lnTo>
                    <a:pt x="35" y="302"/>
                  </a:lnTo>
                  <a:lnTo>
                    <a:pt x="33" y="307"/>
                  </a:lnTo>
                  <a:lnTo>
                    <a:pt x="33" y="319"/>
                  </a:lnTo>
                  <a:lnTo>
                    <a:pt x="23" y="329"/>
                  </a:lnTo>
                  <a:lnTo>
                    <a:pt x="20" y="344"/>
                  </a:lnTo>
                  <a:lnTo>
                    <a:pt x="23" y="351"/>
                  </a:lnTo>
                  <a:lnTo>
                    <a:pt x="22" y="361"/>
                  </a:lnTo>
                  <a:lnTo>
                    <a:pt x="30" y="374"/>
                  </a:lnTo>
                  <a:lnTo>
                    <a:pt x="30" y="379"/>
                  </a:lnTo>
                  <a:lnTo>
                    <a:pt x="33" y="382"/>
                  </a:lnTo>
                  <a:lnTo>
                    <a:pt x="30" y="389"/>
                  </a:lnTo>
                  <a:lnTo>
                    <a:pt x="32" y="395"/>
                  </a:lnTo>
                  <a:lnTo>
                    <a:pt x="27" y="397"/>
                  </a:lnTo>
                  <a:lnTo>
                    <a:pt x="25" y="394"/>
                  </a:lnTo>
                  <a:lnTo>
                    <a:pt x="25" y="385"/>
                  </a:lnTo>
                  <a:lnTo>
                    <a:pt x="22" y="390"/>
                  </a:lnTo>
                  <a:lnTo>
                    <a:pt x="20" y="389"/>
                  </a:lnTo>
                  <a:lnTo>
                    <a:pt x="20" y="382"/>
                  </a:lnTo>
                  <a:lnTo>
                    <a:pt x="15" y="372"/>
                  </a:lnTo>
                  <a:lnTo>
                    <a:pt x="12" y="377"/>
                  </a:lnTo>
                  <a:lnTo>
                    <a:pt x="13" y="385"/>
                  </a:lnTo>
                  <a:lnTo>
                    <a:pt x="20" y="392"/>
                  </a:lnTo>
                  <a:lnTo>
                    <a:pt x="25" y="400"/>
                  </a:lnTo>
                  <a:lnTo>
                    <a:pt x="18" y="402"/>
                  </a:lnTo>
                  <a:lnTo>
                    <a:pt x="12" y="395"/>
                  </a:lnTo>
                  <a:lnTo>
                    <a:pt x="12" y="387"/>
                  </a:lnTo>
                  <a:lnTo>
                    <a:pt x="8" y="390"/>
                  </a:lnTo>
                  <a:lnTo>
                    <a:pt x="7" y="392"/>
                  </a:lnTo>
                  <a:lnTo>
                    <a:pt x="10" y="399"/>
                  </a:lnTo>
                  <a:lnTo>
                    <a:pt x="18" y="409"/>
                  </a:lnTo>
                  <a:lnTo>
                    <a:pt x="23" y="420"/>
                  </a:lnTo>
                  <a:lnTo>
                    <a:pt x="23" y="444"/>
                  </a:lnTo>
                  <a:lnTo>
                    <a:pt x="27" y="447"/>
                  </a:lnTo>
                  <a:lnTo>
                    <a:pt x="28" y="460"/>
                  </a:lnTo>
                  <a:lnTo>
                    <a:pt x="37" y="475"/>
                  </a:lnTo>
                  <a:lnTo>
                    <a:pt x="33" y="482"/>
                  </a:lnTo>
                  <a:lnTo>
                    <a:pt x="35" y="507"/>
                  </a:lnTo>
                  <a:lnTo>
                    <a:pt x="33" y="510"/>
                  </a:lnTo>
                  <a:lnTo>
                    <a:pt x="35" y="517"/>
                  </a:lnTo>
                  <a:lnTo>
                    <a:pt x="35" y="523"/>
                  </a:lnTo>
                  <a:lnTo>
                    <a:pt x="40" y="535"/>
                  </a:lnTo>
                  <a:lnTo>
                    <a:pt x="42" y="540"/>
                  </a:lnTo>
                  <a:lnTo>
                    <a:pt x="37" y="543"/>
                  </a:lnTo>
                  <a:lnTo>
                    <a:pt x="38" y="545"/>
                  </a:lnTo>
                  <a:lnTo>
                    <a:pt x="37" y="552"/>
                  </a:lnTo>
                  <a:lnTo>
                    <a:pt x="37" y="560"/>
                  </a:lnTo>
                  <a:lnTo>
                    <a:pt x="32" y="565"/>
                  </a:lnTo>
                  <a:lnTo>
                    <a:pt x="33" y="566"/>
                  </a:lnTo>
                  <a:lnTo>
                    <a:pt x="32" y="573"/>
                  </a:lnTo>
                  <a:lnTo>
                    <a:pt x="28" y="575"/>
                  </a:lnTo>
                  <a:lnTo>
                    <a:pt x="28" y="581"/>
                  </a:lnTo>
                  <a:lnTo>
                    <a:pt x="20" y="586"/>
                  </a:lnTo>
                  <a:lnTo>
                    <a:pt x="17" y="583"/>
                  </a:lnTo>
                  <a:lnTo>
                    <a:pt x="12" y="591"/>
                  </a:lnTo>
                  <a:lnTo>
                    <a:pt x="12" y="606"/>
                  </a:lnTo>
                  <a:close/>
                </a:path>
              </a:pathLst>
            </a:custGeom>
            <a:solidFill>
              <a:schemeClr val="bg2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ar-SA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2BDA2859-A24A-4185-BE3C-2E472AF64953}"/>
                </a:ext>
              </a:extLst>
            </p:cNvPr>
            <p:cNvGrpSpPr/>
            <p:nvPr/>
          </p:nvGrpSpPr>
          <p:grpSpPr>
            <a:xfrm>
              <a:off x="3829639" y="797015"/>
              <a:ext cx="4806361" cy="1888224"/>
              <a:chOff x="6156014" y="1963391"/>
              <a:chExt cx="2252873" cy="885062"/>
            </a:xfrm>
            <a:solidFill>
              <a:schemeClr val="accent5"/>
            </a:solidFill>
          </p:grpSpPr>
          <p:sp>
            <p:nvSpPr>
              <p:cNvPr id="108" name="Freeform 6">
                <a:extLst>
                  <a:ext uri="{FF2B5EF4-FFF2-40B4-BE49-F238E27FC236}">
                    <a16:creationId xmlns:a16="http://schemas.microsoft.com/office/drawing/2014/main" xmlns="" id="{69E15757-E816-4BDF-948A-91A2B55316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00770" y="1963391"/>
                <a:ext cx="1708117" cy="804131"/>
              </a:xfrm>
              <a:custGeom>
                <a:avLst/>
                <a:gdLst/>
                <a:ahLst/>
                <a:cxnLst>
                  <a:cxn ang="0">
                    <a:pos x="2490" y="1201"/>
                  </a:cxn>
                  <a:cxn ang="0">
                    <a:pos x="2291" y="1125"/>
                  </a:cxn>
                  <a:cxn ang="0">
                    <a:pos x="2137" y="1103"/>
                  </a:cxn>
                  <a:cxn ang="0">
                    <a:pos x="1789" y="1206"/>
                  </a:cxn>
                  <a:cxn ang="0">
                    <a:pos x="1494" y="1221"/>
                  </a:cxn>
                  <a:cxn ang="0">
                    <a:pos x="1110" y="1140"/>
                  </a:cxn>
                  <a:cxn ang="0">
                    <a:pos x="828" y="1160"/>
                  </a:cxn>
                  <a:cxn ang="0">
                    <a:pos x="668" y="1274"/>
                  </a:cxn>
                  <a:cxn ang="0">
                    <a:pos x="550" y="1411"/>
                  </a:cxn>
                  <a:cxn ang="0">
                    <a:pos x="376" y="1489"/>
                  </a:cxn>
                  <a:cxn ang="0">
                    <a:pos x="228" y="1264"/>
                  </a:cxn>
                  <a:cxn ang="0">
                    <a:pos x="60" y="987"/>
                  </a:cxn>
                  <a:cxn ang="0">
                    <a:pos x="67" y="618"/>
                  </a:cxn>
                  <a:cxn ang="0">
                    <a:pos x="246" y="756"/>
                  </a:cxn>
                  <a:cxn ang="0">
                    <a:pos x="203" y="851"/>
                  </a:cxn>
                  <a:cxn ang="0">
                    <a:pos x="311" y="658"/>
                  </a:cxn>
                  <a:cxn ang="0">
                    <a:pos x="485" y="652"/>
                  </a:cxn>
                  <a:cxn ang="0">
                    <a:pos x="723" y="595"/>
                  </a:cxn>
                  <a:cxn ang="0">
                    <a:pos x="788" y="439"/>
                  </a:cxn>
                  <a:cxn ang="0">
                    <a:pos x="901" y="670"/>
                  </a:cxn>
                  <a:cxn ang="0">
                    <a:pos x="823" y="434"/>
                  </a:cxn>
                  <a:cxn ang="0">
                    <a:pos x="999" y="467"/>
                  </a:cxn>
                  <a:cxn ang="0">
                    <a:pos x="951" y="319"/>
                  </a:cxn>
                  <a:cxn ang="0">
                    <a:pos x="1027" y="178"/>
                  </a:cxn>
                  <a:cxn ang="0">
                    <a:pos x="1142" y="78"/>
                  </a:cxn>
                  <a:cxn ang="0">
                    <a:pos x="1351" y="47"/>
                  </a:cxn>
                  <a:cxn ang="0">
                    <a:pos x="1366" y="255"/>
                  </a:cxn>
                  <a:cxn ang="0">
                    <a:pos x="1578" y="183"/>
                  </a:cxn>
                  <a:cxn ang="0">
                    <a:pos x="1798" y="173"/>
                  </a:cxn>
                  <a:cxn ang="0">
                    <a:pos x="2019" y="205"/>
                  </a:cxn>
                  <a:cxn ang="0">
                    <a:pos x="2120" y="137"/>
                  </a:cxn>
                  <a:cxn ang="0">
                    <a:pos x="2500" y="155"/>
                  </a:cxn>
                  <a:cxn ang="0">
                    <a:pos x="2710" y="59"/>
                  </a:cxn>
                  <a:cxn ang="0">
                    <a:pos x="3053" y="105"/>
                  </a:cxn>
                  <a:cxn ang="0">
                    <a:pos x="3142" y="138"/>
                  </a:cxn>
                  <a:cxn ang="0">
                    <a:pos x="3035" y="198"/>
                  </a:cxn>
                  <a:cxn ang="0">
                    <a:pos x="3087" y="349"/>
                  </a:cxn>
                  <a:cxn ang="0">
                    <a:pos x="3053" y="595"/>
                  </a:cxn>
                  <a:cxn ang="0">
                    <a:pos x="2969" y="735"/>
                  </a:cxn>
                  <a:cxn ang="0">
                    <a:pos x="2974" y="1022"/>
                  </a:cxn>
                  <a:cxn ang="0">
                    <a:pos x="2879" y="567"/>
                  </a:cxn>
                  <a:cxn ang="0">
                    <a:pos x="2796" y="562"/>
                  </a:cxn>
                  <a:cxn ang="0">
                    <a:pos x="2681" y="735"/>
                  </a:cxn>
                  <a:cxn ang="0">
                    <a:pos x="2452" y="858"/>
                  </a:cxn>
                  <a:cxn ang="0">
                    <a:pos x="2588" y="1027"/>
                  </a:cxn>
                  <a:cxn ang="0">
                    <a:pos x="2529" y="1392"/>
                  </a:cxn>
                  <a:cxn ang="0">
                    <a:pos x="469" y="416"/>
                  </a:cxn>
                  <a:cxn ang="0">
                    <a:pos x="607" y="196"/>
                  </a:cxn>
                  <a:cxn ang="0">
                    <a:pos x="421" y="318"/>
                  </a:cxn>
                  <a:cxn ang="0">
                    <a:pos x="449" y="525"/>
                  </a:cxn>
                  <a:cxn ang="0">
                    <a:pos x="404" y="497"/>
                  </a:cxn>
                  <a:cxn ang="0">
                    <a:pos x="163" y="804"/>
                  </a:cxn>
                  <a:cxn ang="0">
                    <a:pos x="514" y="622"/>
                  </a:cxn>
                  <a:cxn ang="0">
                    <a:pos x="731" y="394"/>
                  </a:cxn>
                  <a:cxn ang="0">
                    <a:pos x="884" y="397"/>
                  </a:cxn>
                  <a:cxn ang="0">
                    <a:pos x="962" y="271"/>
                  </a:cxn>
                  <a:cxn ang="0">
                    <a:pos x="1446" y="175"/>
                  </a:cxn>
                  <a:cxn ang="0">
                    <a:pos x="2625" y="88"/>
                  </a:cxn>
                  <a:cxn ang="0">
                    <a:pos x="2653" y="1063"/>
                  </a:cxn>
                  <a:cxn ang="0">
                    <a:pos x="2666" y="1176"/>
                  </a:cxn>
                  <a:cxn ang="0">
                    <a:pos x="2663" y="723"/>
                  </a:cxn>
                  <a:cxn ang="0">
                    <a:pos x="2941" y="1117"/>
                  </a:cxn>
                  <a:cxn ang="0">
                    <a:pos x="2847" y="1274"/>
                  </a:cxn>
                </a:cxnLst>
                <a:rect l="0" t="0" r="r" b="b"/>
                <a:pathLst>
                  <a:path w="3193" h="1550">
                    <a:moveTo>
                      <a:pt x="2477" y="1409"/>
                    </a:moveTo>
                    <a:lnTo>
                      <a:pt x="2477" y="1407"/>
                    </a:lnTo>
                    <a:lnTo>
                      <a:pt x="2472" y="1404"/>
                    </a:lnTo>
                    <a:lnTo>
                      <a:pt x="2472" y="1404"/>
                    </a:lnTo>
                    <a:lnTo>
                      <a:pt x="2474" y="1402"/>
                    </a:lnTo>
                    <a:lnTo>
                      <a:pt x="2474" y="1399"/>
                    </a:lnTo>
                    <a:lnTo>
                      <a:pt x="2472" y="1399"/>
                    </a:lnTo>
                    <a:lnTo>
                      <a:pt x="2470" y="1394"/>
                    </a:lnTo>
                    <a:lnTo>
                      <a:pt x="2470" y="1392"/>
                    </a:lnTo>
                    <a:lnTo>
                      <a:pt x="2474" y="1391"/>
                    </a:lnTo>
                    <a:lnTo>
                      <a:pt x="2480" y="1392"/>
                    </a:lnTo>
                    <a:lnTo>
                      <a:pt x="2480" y="1391"/>
                    </a:lnTo>
                    <a:lnTo>
                      <a:pt x="2482" y="1387"/>
                    </a:lnTo>
                    <a:lnTo>
                      <a:pt x="2480" y="1386"/>
                    </a:lnTo>
                    <a:lnTo>
                      <a:pt x="2480" y="1382"/>
                    </a:lnTo>
                    <a:lnTo>
                      <a:pt x="2482" y="1381"/>
                    </a:lnTo>
                    <a:lnTo>
                      <a:pt x="2482" y="1376"/>
                    </a:lnTo>
                    <a:lnTo>
                      <a:pt x="2482" y="1372"/>
                    </a:lnTo>
                    <a:lnTo>
                      <a:pt x="2479" y="1371"/>
                    </a:lnTo>
                    <a:lnTo>
                      <a:pt x="2479" y="1362"/>
                    </a:lnTo>
                    <a:lnTo>
                      <a:pt x="2479" y="1359"/>
                    </a:lnTo>
                    <a:lnTo>
                      <a:pt x="2477" y="1354"/>
                    </a:lnTo>
                    <a:lnTo>
                      <a:pt x="2477" y="1351"/>
                    </a:lnTo>
                    <a:lnTo>
                      <a:pt x="2475" y="1346"/>
                    </a:lnTo>
                    <a:lnTo>
                      <a:pt x="2474" y="1344"/>
                    </a:lnTo>
                    <a:lnTo>
                      <a:pt x="2472" y="1341"/>
                    </a:lnTo>
                    <a:lnTo>
                      <a:pt x="2465" y="1333"/>
                    </a:lnTo>
                    <a:lnTo>
                      <a:pt x="2464" y="1329"/>
                    </a:lnTo>
                    <a:lnTo>
                      <a:pt x="2465" y="1328"/>
                    </a:lnTo>
                    <a:lnTo>
                      <a:pt x="2469" y="1326"/>
                    </a:lnTo>
                    <a:lnTo>
                      <a:pt x="2472" y="1324"/>
                    </a:lnTo>
                    <a:lnTo>
                      <a:pt x="2474" y="1323"/>
                    </a:lnTo>
                    <a:lnTo>
                      <a:pt x="2475" y="1319"/>
                    </a:lnTo>
                    <a:lnTo>
                      <a:pt x="2479" y="1313"/>
                    </a:lnTo>
                    <a:lnTo>
                      <a:pt x="2480" y="1313"/>
                    </a:lnTo>
                    <a:lnTo>
                      <a:pt x="2485" y="1314"/>
                    </a:lnTo>
                    <a:lnTo>
                      <a:pt x="2489" y="1314"/>
                    </a:lnTo>
                    <a:lnTo>
                      <a:pt x="2504" y="1318"/>
                    </a:lnTo>
                    <a:lnTo>
                      <a:pt x="2505" y="1318"/>
                    </a:lnTo>
                    <a:lnTo>
                      <a:pt x="2509" y="1318"/>
                    </a:lnTo>
                    <a:lnTo>
                      <a:pt x="2510" y="1316"/>
                    </a:lnTo>
                    <a:lnTo>
                      <a:pt x="2510" y="1313"/>
                    </a:lnTo>
                    <a:lnTo>
                      <a:pt x="2509" y="1309"/>
                    </a:lnTo>
                    <a:lnTo>
                      <a:pt x="2509" y="1308"/>
                    </a:lnTo>
                    <a:lnTo>
                      <a:pt x="2509" y="1306"/>
                    </a:lnTo>
                    <a:lnTo>
                      <a:pt x="2509" y="1304"/>
                    </a:lnTo>
                    <a:lnTo>
                      <a:pt x="2507" y="1301"/>
                    </a:lnTo>
                    <a:lnTo>
                      <a:pt x="2509" y="1298"/>
                    </a:lnTo>
                    <a:lnTo>
                      <a:pt x="2510" y="1296"/>
                    </a:lnTo>
                    <a:lnTo>
                      <a:pt x="2510" y="1293"/>
                    </a:lnTo>
                    <a:lnTo>
                      <a:pt x="2509" y="1289"/>
                    </a:lnTo>
                    <a:lnTo>
                      <a:pt x="2510" y="1288"/>
                    </a:lnTo>
                    <a:lnTo>
                      <a:pt x="2512" y="1288"/>
                    </a:lnTo>
                    <a:lnTo>
                      <a:pt x="2512" y="1284"/>
                    </a:lnTo>
                    <a:lnTo>
                      <a:pt x="2512" y="1283"/>
                    </a:lnTo>
                    <a:lnTo>
                      <a:pt x="2510" y="1279"/>
                    </a:lnTo>
                    <a:lnTo>
                      <a:pt x="2510" y="1278"/>
                    </a:lnTo>
                    <a:lnTo>
                      <a:pt x="2514" y="1276"/>
                    </a:lnTo>
                    <a:lnTo>
                      <a:pt x="2514" y="1274"/>
                    </a:lnTo>
                    <a:lnTo>
                      <a:pt x="2512" y="1271"/>
                    </a:lnTo>
                    <a:lnTo>
                      <a:pt x="2510" y="1268"/>
                    </a:lnTo>
                    <a:lnTo>
                      <a:pt x="2510" y="1263"/>
                    </a:lnTo>
                    <a:lnTo>
                      <a:pt x="2512" y="1261"/>
                    </a:lnTo>
                    <a:lnTo>
                      <a:pt x="2512" y="1261"/>
                    </a:lnTo>
                    <a:lnTo>
                      <a:pt x="2512" y="1259"/>
                    </a:lnTo>
                    <a:lnTo>
                      <a:pt x="2512" y="1258"/>
                    </a:lnTo>
                    <a:lnTo>
                      <a:pt x="2512" y="1255"/>
                    </a:lnTo>
                    <a:lnTo>
                      <a:pt x="2509" y="1253"/>
                    </a:lnTo>
                    <a:lnTo>
                      <a:pt x="2509" y="1251"/>
                    </a:lnTo>
                    <a:lnTo>
                      <a:pt x="2509" y="1248"/>
                    </a:lnTo>
                    <a:lnTo>
                      <a:pt x="2510" y="1245"/>
                    </a:lnTo>
                    <a:lnTo>
                      <a:pt x="2509" y="1243"/>
                    </a:lnTo>
                    <a:lnTo>
                      <a:pt x="2507" y="1241"/>
                    </a:lnTo>
                    <a:lnTo>
                      <a:pt x="2507" y="1240"/>
                    </a:lnTo>
                    <a:lnTo>
                      <a:pt x="2510" y="1235"/>
                    </a:lnTo>
                    <a:lnTo>
                      <a:pt x="2514" y="1235"/>
                    </a:lnTo>
                    <a:lnTo>
                      <a:pt x="2514" y="1233"/>
                    </a:lnTo>
                    <a:lnTo>
                      <a:pt x="2515" y="1230"/>
                    </a:lnTo>
                    <a:lnTo>
                      <a:pt x="2515" y="1225"/>
                    </a:lnTo>
                    <a:lnTo>
                      <a:pt x="2512" y="1223"/>
                    </a:lnTo>
                    <a:lnTo>
                      <a:pt x="2510" y="1221"/>
                    </a:lnTo>
                    <a:lnTo>
                      <a:pt x="2510" y="1218"/>
                    </a:lnTo>
                    <a:lnTo>
                      <a:pt x="2505" y="1213"/>
                    </a:lnTo>
                    <a:lnTo>
                      <a:pt x="2505" y="1211"/>
                    </a:lnTo>
                    <a:lnTo>
                      <a:pt x="2507" y="1210"/>
                    </a:lnTo>
                    <a:lnTo>
                      <a:pt x="2505" y="1206"/>
                    </a:lnTo>
                    <a:lnTo>
                      <a:pt x="2504" y="1203"/>
                    </a:lnTo>
                    <a:lnTo>
                      <a:pt x="2499" y="1203"/>
                    </a:lnTo>
                    <a:lnTo>
                      <a:pt x="2497" y="1201"/>
                    </a:lnTo>
                    <a:lnTo>
                      <a:pt x="2492" y="1200"/>
                    </a:lnTo>
                    <a:lnTo>
                      <a:pt x="2490" y="1201"/>
                    </a:lnTo>
                    <a:lnTo>
                      <a:pt x="2485" y="1203"/>
                    </a:lnTo>
                    <a:lnTo>
                      <a:pt x="2484" y="1205"/>
                    </a:lnTo>
                    <a:lnTo>
                      <a:pt x="2482" y="1208"/>
                    </a:lnTo>
                    <a:lnTo>
                      <a:pt x="2480" y="1208"/>
                    </a:lnTo>
                    <a:lnTo>
                      <a:pt x="2477" y="1210"/>
                    </a:lnTo>
                    <a:lnTo>
                      <a:pt x="2477" y="1213"/>
                    </a:lnTo>
                    <a:lnTo>
                      <a:pt x="2472" y="1213"/>
                    </a:lnTo>
                    <a:lnTo>
                      <a:pt x="2469" y="1213"/>
                    </a:lnTo>
                    <a:lnTo>
                      <a:pt x="2467" y="1216"/>
                    </a:lnTo>
                    <a:lnTo>
                      <a:pt x="2467" y="1220"/>
                    </a:lnTo>
                    <a:lnTo>
                      <a:pt x="2464" y="1221"/>
                    </a:lnTo>
                    <a:lnTo>
                      <a:pt x="2462" y="1226"/>
                    </a:lnTo>
                    <a:lnTo>
                      <a:pt x="2462" y="1228"/>
                    </a:lnTo>
                    <a:lnTo>
                      <a:pt x="2460" y="1230"/>
                    </a:lnTo>
                    <a:lnTo>
                      <a:pt x="2457" y="1231"/>
                    </a:lnTo>
                    <a:lnTo>
                      <a:pt x="2450" y="1233"/>
                    </a:lnTo>
                    <a:lnTo>
                      <a:pt x="2449" y="1233"/>
                    </a:lnTo>
                    <a:lnTo>
                      <a:pt x="2444" y="1233"/>
                    </a:lnTo>
                    <a:lnTo>
                      <a:pt x="2442" y="1235"/>
                    </a:lnTo>
                    <a:lnTo>
                      <a:pt x="2441" y="1236"/>
                    </a:lnTo>
                    <a:lnTo>
                      <a:pt x="2439" y="1233"/>
                    </a:lnTo>
                    <a:lnTo>
                      <a:pt x="2436" y="1230"/>
                    </a:lnTo>
                    <a:lnTo>
                      <a:pt x="2432" y="1230"/>
                    </a:lnTo>
                    <a:lnTo>
                      <a:pt x="2429" y="1231"/>
                    </a:lnTo>
                    <a:lnTo>
                      <a:pt x="2426" y="1233"/>
                    </a:lnTo>
                    <a:lnTo>
                      <a:pt x="2424" y="1231"/>
                    </a:lnTo>
                    <a:lnTo>
                      <a:pt x="2421" y="1226"/>
                    </a:lnTo>
                    <a:lnTo>
                      <a:pt x="2419" y="1225"/>
                    </a:lnTo>
                    <a:lnTo>
                      <a:pt x="2414" y="1220"/>
                    </a:lnTo>
                    <a:lnTo>
                      <a:pt x="2414" y="1216"/>
                    </a:lnTo>
                    <a:lnTo>
                      <a:pt x="2416" y="1216"/>
                    </a:lnTo>
                    <a:lnTo>
                      <a:pt x="2416" y="1211"/>
                    </a:lnTo>
                    <a:lnTo>
                      <a:pt x="2414" y="1208"/>
                    </a:lnTo>
                    <a:lnTo>
                      <a:pt x="2414" y="1205"/>
                    </a:lnTo>
                    <a:lnTo>
                      <a:pt x="2409" y="1205"/>
                    </a:lnTo>
                    <a:lnTo>
                      <a:pt x="2409" y="1201"/>
                    </a:lnTo>
                    <a:lnTo>
                      <a:pt x="2409" y="1198"/>
                    </a:lnTo>
                    <a:lnTo>
                      <a:pt x="2411" y="1196"/>
                    </a:lnTo>
                    <a:lnTo>
                      <a:pt x="2412" y="1193"/>
                    </a:lnTo>
                    <a:lnTo>
                      <a:pt x="2409" y="1193"/>
                    </a:lnTo>
                    <a:lnTo>
                      <a:pt x="2407" y="1193"/>
                    </a:lnTo>
                    <a:lnTo>
                      <a:pt x="2406" y="1195"/>
                    </a:lnTo>
                    <a:lnTo>
                      <a:pt x="2402" y="1195"/>
                    </a:lnTo>
                    <a:lnTo>
                      <a:pt x="2399" y="1195"/>
                    </a:lnTo>
                    <a:lnTo>
                      <a:pt x="2396" y="1195"/>
                    </a:lnTo>
                    <a:lnTo>
                      <a:pt x="2394" y="1193"/>
                    </a:lnTo>
                    <a:lnTo>
                      <a:pt x="2392" y="1193"/>
                    </a:lnTo>
                    <a:lnTo>
                      <a:pt x="2391" y="1191"/>
                    </a:lnTo>
                    <a:lnTo>
                      <a:pt x="2386" y="1190"/>
                    </a:lnTo>
                    <a:lnTo>
                      <a:pt x="2384" y="1188"/>
                    </a:lnTo>
                    <a:lnTo>
                      <a:pt x="2382" y="1185"/>
                    </a:lnTo>
                    <a:lnTo>
                      <a:pt x="2381" y="1186"/>
                    </a:lnTo>
                    <a:lnTo>
                      <a:pt x="2379" y="1183"/>
                    </a:lnTo>
                    <a:lnTo>
                      <a:pt x="2377" y="1181"/>
                    </a:lnTo>
                    <a:lnTo>
                      <a:pt x="2376" y="1181"/>
                    </a:lnTo>
                    <a:lnTo>
                      <a:pt x="2372" y="1178"/>
                    </a:lnTo>
                    <a:lnTo>
                      <a:pt x="2372" y="1176"/>
                    </a:lnTo>
                    <a:lnTo>
                      <a:pt x="2371" y="1175"/>
                    </a:lnTo>
                    <a:lnTo>
                      <a:pt x="2367" y="1175"/>
                    </a:lnTo>
                    <a:lnTo>
                      <a:pt x="2366" y="1178"/>
                    </a:lnTo>
                    <a:lnTo>
                      <a:pt x="2364" y="1176"/>
                    </a:lnTo>
                    <a:lnTo>
                      <a:pt x="2361" y="1178"/>
                    </a:lnTo>
                    <a:lnTo>
                      <a:pt x="2361" y="1180"/>
                    </a:lnTo>
                    <a:lnTo>
                      <a:pt x="2357" y="1178"/>
                    </a:lnTo>
                    <a:lnTo>
                      <a:pt x="2356" y="1176"/>
                    </a:lnTo>
                    <a:lnTo>
                      <a:pt x="2354" y="1175"/>
                    </a:lnTo>
                    <a:lnTo>
                      <a:pt x="2349" y="1175"/>
                    </a:lnTo>
                    <a:lnTo>
                      <a:pt x="2348" y="1173"/>
                    </a:lnTo>
                    <a:lnTo>
                      <a:pt x="2349" y="1171"/>
                    </a:lnTo>
                    <a:lnTo>
                      <a:pt x="2349" y="1170"/>
                    </a:lnTo>
                    <a:lnTo>
                      <a:pt x="2346" y="1170"/>
                    </a:lnTo>
                    <a:lnTo>
                      <a:pt x="2343" y="1171"/>
                    </a:lnTo>
                    <a:lnTo>
                      <a:pt x="2338" y="1171"/>
                    </a:lnTo>
                    <a:lnTo>
                      <a:pt x="2336" y="1173"/>
                    </a:lnTo>
                    <a:lnTo>
                      <a:pt x="2334" y="1171"/>
                    </a:lnTo>
                    <a:lnTo>
                      <a:pt x="2331" y="1171"/>
                    </a:lnTo>
                    <a:lnTo>
                      <a:pt x="2328" y="1171"/>
                    </a:lnTo>
                    <a:lnTo>
                      <a:pt x="2326" y="1168"/>
                    </a:lnTo>
                    <a:lnTo>
                      <a:pt x="2323" y="1168"/>
                    </a:lnTo>
                    <a:lnTo>
                      <a:pt x="2316" y="1161"/>
                    </a:lnTo>
                    <a:lnTo>
                      <a:pt x="2314" y="1158"/>
                    </a:lnTo>
                    <a:lnTo>
                      <a:pt x="2314" y="1155"/>
                    </a:lnTo>
                    <a:lnTo>
                      <a:pt x="2314" y="1152"/>
                    </a:lnTo>
                    <a:lnTo>
                      <a:pt x="2311" y="1152"/>
                    </a:lnTo>
                    <a:lnTo>
                      <a:pt x="2308" y="1150"/>
                    </a:lnTo>
                    <a:lnTo>
                      <a:pt x="2308" y="1145"/>
                    </a:lnTo>
                    <a:lnTo>
                      <a:pt x="2306" y="1143"/>
                    </a:lnTo>
                    <a:lnTo>
                      <a:pt x="2306" y="1140"/>
                    </a:lnTo>
                    <a:lnTo>
                      <a:pt x="2304" y="1135"/>
                    </a:lnTo>
                    <a:lnTo>
                      <a:pt x="2294" y="1130"/>
                    </a:lnTo>
                    <a:lnTo>
                      <a:pt x="2291" y="1125"/>
                    </a:lnTo>
                    <a:lnTo>
                      <a:pt x="2289" y="1122"/>
                    </a:lnTo>
                    <a:lnTo>
                      <a:pt x="2288" y="1118"/>
                    </a:lnTo>
                    <a:lnTo>
                      <a:pt x="2284" y="1120"/>
                    </a:lnTo>
                    <a:lnTo>
                      <a:pt x="2284" y="1118"/>
                    </a:lnTo>
                    <a:lnTo>
                      <a:pt x="2284" y="1117"/>
                    </a:lnTo>
                    <a:lnTo>
                      <a:pt x="2284" y="1115"/>
                    </a:lnTo>
                    <a:lnTo>
                      <a:pt x="2281" y="1112"/>
                    </a:lnTo>
                    <a:lnTo>
                      <a:pt x="2279" y="1108"/>
                    </a:lnTo>
                    <a:lnTo>
                      <a:pt x="2278" y="1107"/>
                    </a:lnTo>
                    <a:lnTo>
                      <a:pt x="2276" y="1105"/>
                    </a:lnTo>
                    <a:lnTo>
                      <a:pt x="2273" y="1100"/>
                    </a:lnTo>
                    <a:lnTo>
                      <a:pt x="2271" y="1097"/>
                    </a:lnTo>
                    <a:lnTo>
                      <a:pt x="2266" y="1093"/>
                    </a:lnTo>
                    <a:lnTo>
                      <a:pt x="2266" y="1092"/>
                    </a:lnTo>
                    <a:lnTo>
                      <a:pt x="2268" y="1088"/>
                    </a:lnTo>
                    <a:lnTo>
                      <a:pt x="2266" y="1087"/>
                    </a:lnTo>
                    <a:lnTo>
                      <a:pt x="2259" y="1087"/>
                    </a:lnTo>
                    <a:lnTo>
                      <a:pt x="2259" y="1085"/>
                    </a:lnTo>
                    <a:lnTo>
                      <a:pt x="2259" y="1082"/>
                    </a:lnTo>
                    <a:lnTo>
                      <a:pt x="2258" y="1080"/>
                    </a:lnTo>
                    <a:lnTo>
                      <a:pt x="2258" y="1077"/>
                    </a:lnTo>
                    <a:lnTo>
                      <a:pt x="2256" y="1075"/>
                    </a:lnTo>
                    <a:lnTo>
                      <a:pt x="2253" y="1073"/>
                    </a:lnTo>
                    <a:lnTo>
                      <a:pt x="2253" y="1072"/>
                    </a:lnTo>
                    <a:lnTo>
                      <a:pt x="2251" y="1070"/>
                    </a:lnTo>
                    <a:lnTo>
                      <a:pt x="2250" y="1070"/>
                    </a:lnTo>
                    <a:lnTo>
                      <a:pt x="2246" y="1068"/>
                    </a:lnTo>
                    <a:lnTo>
                      <a:pt x="2245" y="1067"/>
                    </a:lnTo>
                    <a:lnTo>
                      <a:pt x="2246" y="1065"/>
                    </a:lnTo>
                    <a:lnTo>
                      <a:pt x="2245" y="1063"/>
                    </a:lnTo>
                    <a:lnTo>
                      <a:pt x="2241" y="1062"/>
                    </a:lnTo>
                    <a:lnTo>
                      <a:pt x="2240" y="1063"/>
                    </a:lnTo>
                    <a:lnTo>
                      <a:pt x="2238" y="1062"/>
                    </a:lnTo>
                    <a:lnTo>
                      <a:pt x="2235" y="1062"/>
                    </a:lnTo>
                    <a:lnTo>
                      <a:pt x="2235" y="1060"/>
                    </a:lnTo>
                    <a:lnTo>
                      <a:pt x="2235" y="1059"/>
                    </a:lnTo>
                    <a:lnTo>
                      <a:pt x="2233" y="1055"/>
                    </a:lnTo>
                    <a:lnTo>
                      <a:pt x="2230" y="1055"/>
                    </a:lnTo>
                    <a:lnTo>
                      <a:pt x="2228" y="1055"/>
                    </a:lnTo>
                    <a:lnTo>
                      <a:pt x="2226" y="1052"/>
                    </a:lnTo>
                    <a:lnTo>
                      <a:pt x="2223" y="1054"/>
                    </a:lnTo>
                    <a:lnTo>
                      <a:pt x="2220" y="1054"/>
                    </a:lnTo>
                    <a:lnTo>
                      <a:pt x="2218" y="1052"/>
                    </a:lnTo>
                    <a:lnTo>
                      <a:pt x="2216" y="1054"/>
                    </a:lnTo>
                    <a:lnTo>
                      <a:pt x="2216" y="1057"/>
                    </a:lnTo>
                    <a:lnTo>
                      <a:pt x="2215" y="1057"/>
                    </a:lnTo>
                    <a:lnTo>
                      <a:pt x="2210" y="1055"/>
                    </a:lnTo>
                    <a:lnTo>
                      <a:pt x="2208" y="1054"/>
                    </a:lnTo>
                    <a:lnTo>
                      <a:pt x="2205" y="1055"/>
                    </a:lnTo>
                    <a:lnTo>
                      <a:pt x="2200" y="1055"/>
                    </a:lnTo>
                    <a:lnTo>
                      <a:pt x="2198" y="1054"/>
                    </a:lnTo>
                    <a:lnTo>
                      <a:pt x="2196" y="1050"/>
                    </a:lnTo>
                    <a:lnTo>
                      <a:pt x="2188" y="1050"/>
                    </a:lnTo>
                    <a:lnTo>
                      <a:pt x="2185" y="1049"/>
                    </a:lnTo>
                    <a:lnTo>
                      <a:pt x="2181" y="1047"/>
                    </a:lnTo>
                    <a:lnTo>
                      <a:pt x="2178" y="1047"/>
                    </a:lnTo>
                    <a:lnTo>
                      <a:pt x="2176" y="1047"/>
                    </a:lnTo>
                    <a:lnTo>
                      <a:pt x="2170" y="1049"/>
                    </a:lnTo>
                    <a:lnTo>
                      <a:pt x="2168" y="1052"/>
                    </a:lnTo>
                    <a:lnTo>
                      <a:pt x="2166" y="1052"/>
                    </a:lnTo>
                    <a:lnTo>
                      <a:pt x="2165" y="1054"/>
                    </a:lnTo>
                    <a:lnTo>
                      <a:pt x="2160" y="1054"/>
                    </a:lnTo>
                    <a:lnTo>
                      <a:pt x="2156" y="1054"/>
                    </a:lnTo>
                    <a:lnTo>
                      <a:pt x="2151" y="1054"/>
                    </a:lnTo>
                    <a:lnTo>
                      <a:pt x="2148" y="1055"/>
                    </a:lnTo>
                    <a:lnTo>
                      <a:pt x="2145" y="1055"/>
                    </a:lnTo>
                    <a:lnTo>
                      <a:pt x="2142" y="1059"/>
                    </a:lnTo>
                    <a:lnTo>
                      <a:pt x="2138" y="1060"/>
                    </a:lnTo>
                    <a:lnTo>
                      <a:pt x="2135" y="1060"/>
                    </a:lnTo>
                    <a:lnTo>
                      <a:pt x="2135" y="1060"/>
                    </a:lnTo>
                    <a:lnTo>
                      <a:pt x="2132" y="1062"/>
                    </a:lnTo>
                    <a:lnTo>
                      <a:pt x="2128" y="1062"/>
                    </a:lnTo>
                    <a:lnTo>
                      <a:pt x="2122" y="1062"/>
                    </a:lnTo>
                    <a:lnTo>
                      <a:pt x="2120" y="1065"/>
                    </a:lnTo>
                    <a:lnTo>
                      <a:pt x="2120" y="1067"/>
                    </a:lnTo>
                    <a:lnTo>
                      <a:pt x="2115" y="1072"/>
                    </a:lnTo>
                    <a:lnTo>
                      <a:pt x="2115" y="1075"/>
                    </a:lnTo>
                    <a:lnTo>
                      <a:pt x="2112" y="1077"/>
                    </a:lnTo>
                    <a:lnTo>
                      <a:pt x="2112" y="1080"/>
                    </a:lnTo>
                    <a:lnTo>
                      <a:pt x="2110" y="1082"/>
                    </a:lnTo>
                    <a:lnTo>
                      <a:pt x="2110" y="1087"/>
                    </a:lnTo>
                    <a:lnTo>
                      <a:pt x="2112" y="1088"/>
                    </a:lnTo>
                    <a:lnTo>
                      <a:pt x="2115" y="1088"/>
                    </a:lnTo>
                    <a:lnTo>
                      <a:pt x="2120" y="1087"/>
                    </a:lnTo>
                    <a:lnTo>
                      <a:pt x="2123" y="1085"/>
                    </a:lnTo>
                    <a:lnTo>
                      <a:pt x="2127" y="1085"/>
                    </a:lnTo>
                    <a:lnTo>
                      <a:pt x="2130" y="1090"/>
                    </a:lnTo>
                    <a:lnTo>
                      <a:pt x="2132" y="1095"/>
                    </a:lnTo>
                    <a:lnTo>
                      <a:pt x="2135" y="1097"/>
                    </a:lnTo>
                    <a:lnTo>
                      <a:pt x="2135" y="1100"/>
                    </a:lnTo>
                    <a:lnTo>
                      <a:pt x="2137" y="1103"/>
                    </a:lnTo>
                    <a:lnTo>
                      <a:pt x="2137" y="1108"/>
                    </a:lnTo>
                    <a:lnTo>
                      <a:pt x="2133" y="1110"/>
                    </a:lnTo>
                    <a:lnTo>
                      <a:pt x="2130" y="1115"/>
                    </a:lnTo>
                    <a:lnTo>
                      <a:pt x="2128" y="1120"/>
                    </a:lnTo>
                    <a:lnTo>
                      <a:pt x="2127" y="1122"/>
                    </a:lnTo>
                    <a:lnTo>
                      <a:pt x="2123" y="1127"/>
                    </a:lnTo>
                    <a:lnTo>
                      <a:pt x="2123" y="1130"/>
                    </a:lnTo>
                    <a:lnTo>
                      <a:pt x="2125" y="1133"/>
                    </a:lnTo>
                    <a:lnTo>
                      <a:pt x="2125" y="1137"/>
                    </a:lnTo>
                    <a:lnTo>
                      <a:pt x="2125" y="1140"/>
                    </a:lnTo>
                    <a:lnTo>
                      <a:pt x="2128" y="1143"/>
                    </a:lnTo>
                    <a:lnTo>
                      <a:pt x="2128" y="1147"/>
                    </a:lnTo>
                    <a:lnTo>
                      <a:pt x="2125" y="1148"/>
                    </a:lnTo>
                    <a:lnTo>
                      <a:pt x="2123" y="1152"/>
                    </a:lnTo>
                    <a:lnTo>
                      <a:pt x="2125" y="1155"/>
                    </a:lnTo>
                    <a:lnTo>
                      <a:pt x="2125" y="1161"/>
                    </a:lnTo>
                    <a:lnTo>
                      <a:pt x="2125" y="1163"/>
                    </a:lnTo>
                    <a:lnTo>
                      <a:pt x="2125" y="1170"/>
                    </a:lnTo>
                    <a:lnTo>
                      <a:pt x="2127" y="1170"/>
                    </a:lnTo>
                    <a:lnTo>
                      <a:pt x="2128" y="1171"/>
                    </a:lnTo>
                    <a:lnTo>
                      <a:pt x="2132" y="1170"/>
                    </a:lnTo>
                    <a:lnTo>
                      <a:pt x="2133" y="1171"/>
                    </a:lnTo>
                    <a:lnTo>
                      <a:pt x="2133" y="1175"/>
                    </a:lnTo>
                    <a:lnTo>
                      <a:pt x="2132" y="1180"/>
                    </a:lnTo>
                    <a:lnTo>
                      <a:pt x="2128" y="1183"/>
                    </a:lnTo>
                    <a:lnTo>
                      <a:pt x="2120" y="1185"/>
                    </a:lnTo>
                    <a:lnTo>
                      <a:pt x="2115" y="1188"/>
                    </a:lnTo>
                    <a:lnTo>
                      <a:pt x="2103" y="1198"/>
                    </a:lnTo>
                    <a:lnTo>
                      <a:pt x="2100" y="1198"/>
                    </a:lnTo>
                    <a:lnTo>
                      <a:pt x="2097" y="1195"/>
                    </a:lnTo>
                    <a:lnTo>
                      <a:pt x="2090" y="1195"/>
                    </a:lnTo>
                    <a:lnTo>
                      <a:pt x="2085" y="1195"/>
                    </a:lnTo>
                    <a:lnTo>
                      <a:pt x="2085" y="1193"/>
                    </a:lnTo>
                    <a:lnTo>
                      <a:pt x="2080" y="1193"/>
                    </a:lnTo>
                    <a:lnTo>
                      <a:pt x="2078" y="1195"/>
                    </a:lnTo>
                    <a:lnTo>
                      <a:pt x="2075" y="1191"/>
                    </a:lnTo>
                    <a:lnTo>
                      <a:pt x="2067" y="1190"/>
                    </a:lnTo>
                    <a:lnTo>
                      <a:pt x="2058" y="1190"/>
                    </a:lnTo>
                    <a:lnTo>
                      <a:pt x="2058" y="1193"/>
                    </a:lnTo>
                    <a:lnTo>
                      <a:pt x="2053" y="1196"/>
                    </a:lnTo>
                    <a:lnTo>
                      <a:pt x="2049" y="1196"/>
                    </a:lnTo>
                    <a:lnTo>
                      <a:pt x="2047" y="1195"/>
                    </a:lnTo>
                    <a:lnTo>
                      <a:pt x="2042" y="1196"/>
                    </a:lnTo>
                    <a:lnTo>
                      <a:pt x="2039" y="1195"/>
                    </a:lnTo>
                    <a:lnTo>
                      <a:pt x="2035" y="1191"/>
                    </a:lnTo>
                    <a:lnTo>
                      <a:pt x="2030" y="1188"/>
                    </a:lnTo>
                    <a:lnTo>
                      <a:pt x="2025" y="1188"/>
                    </a:lnTo>
                    <a:lnTo>
                      <a:pt x="2019" y="1190"/>
                    </a:lnTo>
                    <a:lnTo>
                      <a:pt x="2017" y="1188"/>
                    </a:lnTo>
                    <a:lnTo>
                      <a:pt x="2012" y="1188"/>
                    </a:lnTo>
                    <a:lnTo>
                      <a:pt x="2009" y="1191"/>
                    </a:lnTo>
                    <a:lnTo>
                      <a:pt x="2007" y="1196"/>
                    </a:lnTo>
                    <a:lnTo>
                      <a:pt x="2004" y="1200"/>
                    </a:lnTo>
                    <a:lnTo>
                      <a:pt x="1999" y="1201"/>
                    </a:lnTo>
                    <a:lnTo>
                      <a:pt x="1995" y="1205"/>
                    </a:lnTo>
                    <a:lnTo>
                      <a:pt x="1995" y="1208"/>
                    </a:lnTo>
                    <a:lnTo>
                      <a:pt x="1994" y="1211"/>
                    </a:lnTo>
                    <a:lnTo>
                      <a:pt x="1989" y="1215"/>
                    </a:lnTo>
                    <a:lnTo>
                      <a:pt x="1977" y="1215"/>
                    </a:lnTo>
                    <a:lnTo>
                      <a:pt x="1974" y="1216"/>
                    </a:lnTo>
                    <a:lnTo>
                      <a:pt x="1970" y="1220"/>
                    </a:lnTo>
                    <a:lnTo>
                      <a:pt x="1964" y="1220"/>
                    </a:lnTo>
                    <a:lnTo>
                      <a:pt x="1955" y="1225"/>
                    </a:lnTo>
                    <a:lnTo>
                      <a:pt x="1951" y="1230"/>
                    </a:lnTo>
                    <a:lnTo>
                      <a:pt x="1949" y="1230"/>
                    </a:lnTo>
                    <a:lnTo>
                      <a:pt x="1944" y="1228"/>
                    </a:lnTo>
                    <a:lnTo>
                      <a:pt x="1939" y="1228"/>
                    </a:lnTo>
                    <a:lnTo>
                      <a:pt x="1936" y="1230"/>
                    </a:lnTo>
                    <a:lnTo>
                      <a:pt x="1931" y="1231"/>
                    </a:lnTo>
                    <a:lnTo>
                      <a:pt x="1916" y="1231"/>
                    </a:lnTo>
                    <a:lnTo>
                      <a:pt x="1906" y="1228"/>
                    </a:lnTo>
                    <a:lnTo>
                      <a:pt x="1896" y="1230"/>
                    </a:lnTo>
                    <a:lnTo>
                      <a:pt x="1891" y="1230"/>
                    </a:lnTo>
                    <a:lnTo>
                      <a:pt x="1887" y="1225"/>
                    </a:lnTo>
                    <a:lnTo>
                      <a:pt x="1884" y="1225"/>
                    </a:lnTo>
                    <a:lnTo>
                      <a:pt x="1881" y="1223"/>
                    </a:lnTo>
                    <a:lnTo>
                      <a:pt x="1876" y="1220"/>
                    </a:lnTo>
                    <a:lnTo>
                      <a:pt x="1874" y="1213"/>
                    </a:lnTo>
                    <a:lnTo>
                      <a:pt x="1871" y="1211"/>
                    </a:lnTo>
                    <a:lnTo>
                      <a:pt x="1866" y="1211"/>
                    </a:lnTo>
                    <a:lnTo>
                      <a:pt x="1859" y="1211"/>
                    </a:lnTo>
                    <a:lnTo>
                      <a:pt x="1851" y="1210"/>
                    </a:lnTo>
                    <a:lnTo>
                      <a:pt x="1846" y="1203"/>
                    </a:lnTo>
                    <a:lnTo>
                      <a:pt x="1836" y="1203"/>
                    </a:lnTo>
                    <a:lnTo>
                      <a:pt x="1829" y="1201"/>
                    </a:lnTo>
                    <a:lnTo>
                      <a:pt x="1824" y="1200"/>
                    </a:lnTo>
                    <a:lnTo>
                      <a:pt x="1818" y="1201"/>
                    </a:lnTo>
                    <a:lnTo>
                      <a:pt x="1811" y="1201"/>
                    </a:lnTo>
                    <a:lnTo>
                      <a:pt x="1806" y="1203"/>
                    </a:lnTo>
                    <a:lnTo>
                      <a:pt x="1796" y="1205"/>
                    </a:lnTo>
                    <a:lnTo>
                      <a:pt x="1789" y="1206"/>
                    </a:lnTo>
                    <a:lnTo>
                      <a:pt x="1786" y="1211"/>
                    </a:lnTo>
                    <a:lnTo>
                      <a:pt x="1783" y="1211"/>
                    </a:lnTo>
                    <a:lnTo>
                      <a:pt x="1779" y="1210"/>
                    </a:lnTo>
                    <a:lnTo>
                      <a:pt x="1776" y="1210"/>
                    </a:lnTo>
                    <a:lnTo>
                      <a:pt x="1773" y="1213"/>
                    </a:lnTo>
                    <a:lnTo>
                      <a:pt x="1764" y="1211"/>
                    </a:lnTo>
                    <a:lnTo>
                      <a:pt x="1763" y="1213"/>
                    </a:lnTo>
                    <a:lnTo>
                      <a:pt x="1759" y="1213"/>
                    </a:lnTo>
                    <a:lnTo>
                      <a:pt x="1753" y="1210"/>
                    </a:lnTo>
                    <a:lnTo>
                      <a:pt x="1745" y="1208"/>
                    </a:lnTo>
                    <a:lnTo>
                      <a:pt x="1745" y="1206"/>
                    </a:lnTo>
                    <a:lnTo>
                      <a:pt x="1740" y="1201"/>
                    </a:lnTo>
                    <a:lnTo>
                      <a:pt x="1736" y="1201"/>
                    </a:lnTo>
                    <a:lnTo>
                      <a:pt x="1733" y="1200"/>
                    </a:lnTo>
                    <a:lnTo>
                      <a:pt x="1733" y="1195"/>
                    </a:lnTo>
                    <a:lnTo>
                      <a:pt x="1731" y="1190"/>
                    </a:lnTo>
                    <a:lnTo>
                      <a:pt x="1728" y="1188"/>
                    </a:lnTo>
                    <a:lnTo>
                      <a:pt x="1728" y="1185"/>
                    </a:lnTo>
                    <a:lnTo>
                      <a:pt x="1726" y="1181"/>
                    </a:lnTo>
                    <a:lnTo>
                      <a:pt x="1726" y="1180"/>
                    </a:lnTo>
                    <a:lnTo>
                      <a:pt x="1725" y="1176"/>
                    </a:lnTo>
                    <a:lnTo>
                      <a:pt x="1721" y="1175"/>
                    </a:lnTo>
                    <a:lnTo>
                      <a:pt x="1710" y="1175"/>
                    </a:lnTo>
                    <a:lnTo>
                      <a:pt x="1706" y="1175"/>
                    </a:lnTo>
                    <a:lnTo>
                      <a:pt x="1703" y="1173"/>
                    </a:lnTo>
                    <a:lnTo>
                      <a:pt x="1696" y="1171"/>
                    </a:lnTo>
                    <a:lnTo>
                      <a:pt x="1695" y="1170"/>
                    </a:lnTo>
                    <a:lnTo>
                      <a:pt x="1691" y="1168"/>
                    </a:lnTo>
                    <a:lnTo>
                      <a:pt x="1681" y="1168"/>
                    </a:lnTo>
                    <a:lnTo>
                      <a:pt x="1676" y="1168"/>
                    </a:lnTo>
                    <a:lnTo>
                      <a:pt x="1670" y="1166"/>
                    </a:lnTo>
                    <a:lnTo>
                      <a:pt x="1670" y="1165"/>
                    </a:lnTo>
                    <a:lnTo>
                      <a:pt x="1663" y="1161"/>
                    </a:lnTo>
                    <a:lnTo>
                      <a:pt x="1656" y="1160"/>
                    </a:lnTo>
                    <a:lnTo>
                      <a:pt x="1653" y="1158"/>
                    </a:lnTo>
                    <a:lnTo>
                      <a:pt x="1648" y="1158"/>
                    </a:lnTo>
                    <a:lnTo>
                      <a:pt x="1647" y="1160"/>
                    </a:lnTo>
                    <a:lnTo>
                      <a:pt x="1645" y="1163"/>
                    </a:lnTo>
                    <a:lnTo>
                      <a:pt x="1647" y="1168"/>
                    </a:lnTo>
                    <a:lnTo>
                      <a:pt x="1645" y="1171"/>
                    </a:lnTo>
                    <a:lnTo>
                      <a:pt x="1643" y="1170"/>
                    </a:lnTo>
                    <a:lnTo>
                      <a:pt x="1638" y="1171"/>
                    </a:lnTo>
                    <a:lnTo>
                      <a:pt x="1637" y="1175"/>
                    </a:lnTo>
                    <a:lnTo>
                      <a:pt x="1637" y="1178"/>
                    </a:lnTo>
                    <a:lnTo>
                      <a:pt x="1632" y="1183"/>
                    </a:lnTo>
                    <a:lnTo>
                      <a:pt x="1632" y="1195"/>
                    </a:lnTo>
                    <a:lnTo>
                      <a:pt x="1633" y="1200"/>
                    </a:lnTo>
                    <a:lnTo>
                      <a:pt x="1640" y="1201"/>
                    </a:lnTo>
                    <a:lnTo>
                      <a:pt x="1642" y="1205"/>
                    </a:lnTo>
                    <a:lnTo>
                      <a:pt x="1647" y="1206"/>
                    </a:lnTo>
                    <a:lnTo>
                      <a:pt x="1648" y="1208"/>
                    </a:lnTo>
                    <a:lnTo>
                      <a:pt x="1647" y="1216"/>
                    </a:lnTo>
                    <a:lnTo>
                      <a:pt x="1647" y="1223"/>
                    </a:lnTo>
                    <a:lnTo>
                      <a:pt x="1652" y="1225"/>
                    </a:lnTo>
                    <a:lnTo>
                      <a:pt x="1653" y="1228"/>
                    </a:lnTo>
                    <a:lnTo>
                      <a:pt x="1648" y="1235"/>
                    </a:lnTo>
                    <a:lnTo>
                      <a:pt x="1642" y="1236"/>
                    </a:lnTo>
                    <a:lnTo>
                      <a:pt x="1637" y="1235"/>
                    </a:lnTo>
                    <a:lnTo>
                      <a:pt x="1635" y="1236"/>
                    </a:lnTo>
                    <a:lnTo>
                      <a:pt x="1630" y="1236"/>
                    </a:lnTo>
                    <a:lnTo>
                      <a:pt x="1627" y="1235"/>
                    </a:lnTo>
                    <a:lnTo>
                      <a:pt x="1617" y="1235"/>
                    </a:lnTo>
                    <a:lnTo>
                      <a:pt x="1612" y="1236"/>
                    </a:lnTo>
                    <a:lnTo>
                      <a:pt x="1608" y="1233"/>
                    </a:lnTo>
                    <a:lnTo>
                      <a:pt x="1605" y="1231"/>
                    </a:lnTo>
                    <a:lnTo>
                      <a:pt x="1600" y="1233"/>
                    </a:lnTo>
                    <a:lnTo>
                      <a:pt x="1595" y="1236"/>
                    </a:lnTo>
                    <a:lnTo>
                      <a:pt x="1590" y="1238"/>
                    </a:lnTo>
                    <a:lnTo>
                      <a:pt x="1587" y="1240"/>
                    </a:lnTo>
                    <a:lnTo>
                      <a:pt x="1578" y="1236"/>
                    </a:lnTo>
                    <a:lnTo>
                      <a:pt x="1573" y="1233"/>
                    </a:lnTo>
                    <a:lnTo>
                      <a:pt x="1562" y="1226"/>
                    </a:lnTo>
                    <a:lnTo>
                      <a:pt x="1560" y="1223"/>
                    </a:lnTo>
                    <a:lnTo>
                      <a:pt x="1558" y="1220"/>
                    </a:lnTo>
                    <a:lnTo>
                      <a:pt x="1558" y="1216"/>
                    </a:lnTo>
                    <a:lnTo>
                      <a:pt x="1550" y="1216"/>
                    </a:lnTo>
                    <a:lnTo>
                      <a:pt x="1547" y="1218"/>
                    </a:lnTo>
                    <a:lnTo>
                      <a:pt x="1542" y="1218"/>
                    </a:lnTo>
                    <a:lnTo>
                      <a:pt x="1540" y="1220"/>
                    </a:lnTo>
                    <a:lnTo>
                      <a:pt x="1534" y="1220"/>
                    </a:lnTo>
                    <a:lnTo>
                      <a:pt x="1532" y="1216"/>
                    </a:lnTo>
                    <a:lnTo>
                      <a:pt x="1530" y="1215"/>
                    </a:lnTo>
                    <a:lnTo>
                      <a:pt x="1529" y="1211"/>
                    </a:lnTo>
                    <a:lnTo>
                      <a:pt x="1527" y="1211"/>
                    </a:lnTo>
                    <a:lnTo>
                      <a:pt x="1524" y="1213"/>
                    </a:lnTo>
                    <a:lnTo>
                      <a:pt x="1517" y="1213"/>
                    </a:lnTo>
                    <a:lnTo>
                      <a:pt x="1514" y="1213"/>
                    </a:lnTo>
                    <a:lnTo>
                      <a:pt x="1509" y="1213"/>
                    </a:lnTo>
                    <a:lnTo>
                      <a:pt x="1500" y="1215"/>
                    </a:lnTo>
                    <a:lnTo>
                      <a:pt x="1497" y="1216"/>
                    </a:lnTo>
                    <a:lnTo>
                      <a:pt x="1494" y="1221"/>
                    </a:lnTo>
                    <a:lnTo>
                      <a:pt x="1490" y="1223"/>
                    </a:lnTo>
                    <a:lnTo>
                      <a:pt x="1482" y="1221"/>
                    </a:lnTo>
                    <a:lnTo>
                      <a:pt x="1480" y="1223"/>
                    </a:lnTo>
                    <a:lnTo>
                      <a:pt x="1482" y="1226"/>
                    </a:lnTo>
                    <a:lnTo>
                      <a:pt x="1484" y="1228"/>
                    </a:lnTo>
                    <a:lnTo>
                      <a:pt x="1482" y="1230"/>
                    </a:lnTo>
                    <a:lnTo>
                      <a:pt x="1479" y="1235"/>
                    </a:lnTo>
                    <a:lnTo>
                      <a:pt x="1474" y="1235"/>
                    </a:lnTo>
                    <a:lnTo>
                      <a:pt x="1470" y="1238"/>
                    </a:lnTo>
                    <a:lnTo>
                      <a:pt x="1470" y="1241"/>
                    </a:lnTo>
                    <a:lnTo>
                      <a:pt x="1464" y="1245"/>
                    </a:lnTo>
                    <a:lnTo>
                      <a:pt x="1462" y="1248"/>
                    </a:lnTo>
                    <a:lnTo>
                      <a:pt x="1462" y="1253"/>
                    </a:lnTo>
                    <a:lnTo>
                      <a:pt x="1454" y="1256"/>
                    </a:lnTo>
                    <a:lnTo>
                      <a:pt x="1451" y="1259"/>
                    </a:lnTo>
                    <a:lnTo>
                      <a:pt x="1449" y="1261"/>
                    </a:lnTo>
                    <a:lnTo>
                      <a:pt x="1437" y="1261"/>
                    </a:lnTo>
                    <a:lnTo>
                      <a:pt x="1432" y="1263"/>
                    </a:lnTo>
                    <a:lnTo>
                      <a:pt x="1429" y="1271"/>
                    </a:lnTo>
                    <a:lnTo>
                      <a:pt x="1429" y="1271"/>
                    </a:lnTo>
                    <a:lnTo>
                      <a:pt x="1427" y="1271"/>
                    </a:lnTo>
                    <a:lnTo>
                      <a:pt x="1422" y="1269"/>
                    </a:lnTo>
                    <a:lnTo>
                      <a:pt x="1419" y="1269"/>
                    </a:lnTo>
                    <a:lnTo>
                      <a:pt x="1417" y="1269"/>
                    </a:lnTo>
                    <a:lnTo>
                      <a:pt x="1411" y="1266"/>
                    </a:lnTo>
                    <a:lnTo>
                      <a:pt x="1406" y="1263"/>
                    </a:lnTo>
                    <a:lnTo>
                      <a:pt x="1402" y="1261"/>
                    </a:lnTo>
                    <a:lnTo>
                      <a:pt x="1401" y="1258"/>
                    </a:lnTo>
                    <a:lnTo>
                      <a:pt x="1402" y="1253"/>
                    </a:lnTo>
                    <a:lnTo>
                      <a:pt x="1401" y="1251"/>
                    </a:lnTo>
                    <a:lnTo>
                      <a:pt x="1396" y="1255"/>
                    </a:lnTo>
                    <a:lnTo>
                      <a:pt x="1392" y="1258"/>
                    </a:lnTo>
                    <a:lnTo>
                      <a:pt x="1387" y="1259"/>
                    </a:lnTo>
                    <a:lnTo>
                      <a:pt x="1376" y="1259"/>
                    </a:lnTo>
                    <a:lnTo>
                      <a:pt x="1372" y="1261"/>
                    </a:lnTo>
                    <a:lnTo>
                      <a:pt x="1371" y="1264"/>
                    </a:lnTo>
                    <a:lnTo>
                      <a:pt x="1367" y="1263"/>
                    </a:lnTo>
                    <a:lnTo>
                      <a:pt x="1362" y="1261"/>
                    </a:lnTo>
                    <a:lnTo>
                      <a:pt x="1361" y="1261"/>
                    </a:lnTo>
                    <a:lnTo>
                      <a:pt x="1359" y="1259"/>
                    </a:lnTo>
                    <a:lnTo>
                      <a:pt x="1358" y="1258"/>
                    </a:lnTo>
                    <a:lnTo>
                      <a:pt x="1356" y="1255"/>
                    </a:lnTo>
                    <a:lnTo>
                      <a:pt x="1356" y="1251"/>
                    </a:lnTo>
                    <a:lnTo>
                      <a:pt x="1356" y="1250"/>
                    </a:lnTo>
                    <a:lnTo>
                      <a:pt x="1356" y="1246"/>
                    </a:lnTo>
                    <a:lnTo>
                      <a:pt x="1353" y="1245"/>
                    </a:lnTo>
                    <a:lnTo>
                      <a:pt x="1351" y="1245"/>
                    </a:lnTo>
                    <a:lnTo>
                      <a:pt x="1346" y="1241"/>
                    </a:lnTo>
                    <a:lnTo>
                      <a:pt x="1341" y="1240"/>
                    </a:lnTo>
                    <a:lnTo>
                      <a:pt x="1338" y="1240"/>
                    </a:lnTo>
                    <a:lnTo>
                      <a:pt x="1336" y="1235"/>
                    </a:lnTo>
                    <a:lnTo>
                      <a:pt x="1331" y="1228"/>
                    </a:lnTo>
                    <a:lnTo>
                      <a:pt x="1324" y="1225"/>
                    </a:lnTo>
                    <a:lnTo>
                      <a:pt x="1318" y="1221"/>
                    </a:lnTo>
                    <a:lnTo>
                      <a:pt x="1308" y="1221"/>
                    </a:lnTo>
                    <a:lnTo>
                      <a:pt x="1301" y="1223"/>
                    </a:lnTo>
                    <a:lnTo>
                      <a:pt x="1299" y="1225"/>
                    </a:lnTo>
                    <a:lnTo>
                      <a:pt x="1301" y="1228"/>
                    </a:lnTo>
                    <a:lnTo>
                      <a:pt x="1299" y="1230"/>
                    </a:lnTo>
                    <a:lnTo>
                      <a:pt x="1294" y="1231"/>
                    </a:lnTo>
                    <a:lnTo>
                      <a:pt x="1291" y="1231"/>
                    </a:lnTo>
                    <a:lnTo>
                      <a:pt x="1286" y="1233"/>
                    </a:lnTo>
                    <a:lnTo>
                      <a:pt x="1279" y="1230"/>
                    </a:lnTo>
                    <a:lnTo>
                      <a:pt x="1276" y="1230"/>
                    </a:lnTo>
                    <a:lnTo>
                      <a:pt x="1273" y="1233"/>
                    </a:lnTo>
                    <a:lnTo>
                      <a:pt x="1268" y="1233"/>
                    </a:lnTo>
                    <a:lnTo>
                      <a:pt x="1264" y="1230"/>
                    </a:lnTo>
                    <a:lnTo>
                      <a:pt x="1259" y="1228"/>
                    </a:lnTo>
                    <a:lnTo>
                      <a:pt x="1258" y="1225"/>
                    </a:lnTo>
                    <a:lnTo>
                      <a:pt x="1259" y="1221"/>
                    </a:lnTo>
                    <a:lnTo>
                      <a:pt x="1253" y="1218"/>
                    </a:lnTo>
                    <a:lnTo>
                      <a:pt x="1248" y="1220"/>
                    </a:lnTo>
                    <a:lnTo>
                      <a:pt x="1248" y="1225"/>
                    </a:lnTo>
                    <a:lnTo>
                      <a:pt x="1250" y="1226"/>
                    </a:lnTo>
                    <a:lnTo>
                      <a:pt x="1250" y="1228"/>
                    </a:lnTo>
                    <a:lnTo>
                      <a:pt x="1245" y="1231"/>
                    </a:lnTo>
                    <a:lnTo>
                      <a:pt x="1240" y="1231"/>
                    </a:lnTo>
                    <a:lnTo>
                      <a:pt x="1180" y="1165"/>
                    </a:lnTo>
                    <a:lnTo>
                      <a:pt x="1137" y="1135"/>
                    </a:lnTo>
                    <a:lnTo>
                      <a:pt x="1133" y="1132"/>
                    </a:lnTo>
                    <a:lnTo>
                      <a:pt x="1138" y="1132"/>
                    </a:lnTo>
                    <a:lnTo>
                      <a:pt x="1142" y="1127"/>
                    </a:lnTo>
                    <a:lnTo>
                      <a:pt x="1142" y="1123"/>
                    </a:lnTo>
                    <a:lnTo>
                      <a:pt x="1140" y="1122"/>
                    </a:lnTo>
                    <a:lnTo>
                      <a:pt x="1133" y="1123"/>
                    </a:lnTo>
                    <a:lnTo>
                      <a:pt x="1128" y="1125"/>
                    </a:lnTo>
                    <a:lnTo>
                      <a:pt x="1123" y="1128"/>
                    </a:lnTo>
                    <a:lnTo>
                      <a:pt x="1120" y="1130"/>
                    </a:lnTo>
                    <a:lnTo>
                      <a:pt x="1115" y="1133"/>
                    </a:lnTo>
                    <a:lnTo>
                      <a:pt x="1115" y="1137"/>
                    </a:lnTo>
                    <a:lnTo>
                      <a:pt x="1110" y="1140"/>
                    </a:lnTo>
                    <a:lnTo>
                      <a:pt x="1108" y="1143"/>
                    </a:lnTo>
                    <a:lnTo>
                      <a:pt x="1105" y="1147"/>
                    </a:lnTo>
                    <a:lnTo>
                      <a:pt x="1097" y="1147"/>
                    </a:lnTo>
                    <a:lnTo>
                      <a:pt x="1093" y="1148"/>
                    </a:lnTo>
                    <a:lnTo>
                      <a:pt x="1093" y="1153"/>
                    </a:lnTo>
                    <a:lnTo>
                      <a:pt x="1090" y="1157"/>
                    </a:lnTo>
                    <a:lnTo>
                      <a:pt x="1088" y="1155"/>
                    </a:lnTo>
                    <a:lnTo>
                      <a:pt x="1078" y="1152"/>
                    </a:lnTo>
                    <a:lnTo>
                      <a:pt x="1073" y="1153"/>
                    </a:lnTo>
                    <a:lnTo>
                      <a:pt x="1070" y="1157"/>
                    </a:lnTo>
                    <a:lnTo>
                      <a:pt x="1067" y="1157"/>
                    </a:lnTo>
                    <a:lnTo>
                      <a:pt x="1063" y="1153"/>
                    </a:lnTo>
                    <a:lnTo>
                      <a:pt x="1063" y="1147"/>
                    </a:lnTo>
                    <a:lnTo>
                      <a:pt x="1067" y="1145"/>
                    </a:lnTo>
                    <a:lnTo>
                      <a:pt x="1068" y="1140"/>
                    </a:lnTo>
                    <a:lnTo>
                      <a:pt x="1065" y="1140"/>
                    </a:lnTo>
                    <a:lnTo>
                      <a:pt x="1062" y="1142"/>
                    </a:lnTo>
                    <a:lnTo>
                      <a:pt x="1059" y="1142"/>
                    </a:lnTo>
                    <a:lnTo>
                      <a:pt x="1050" y="1138"/>
                    </a:lnTo>
                    <a:lnTo>
                      <a:pt x="1045" y="1138"/>
                    </a:lnTo>
                    <a:lnTo>
                      <a:pt x="1047" y="1142"/>
                    </a:lnTo>
                    <a:lnTo>
                      <a:pt x="1049" y="1143"/>
                    </a:lnTo>
                    <a:lnTo>
                      <a:pt x="1045" y="1147"/>
                    </a:lnTo>
                    <a:lnTo>
                      <a:pt x="1042" y="1147"/>
                    </a:lnTo>
                    <a:lnTo>
                      <a:pt x="1039" y="1142"/>
                    </a:lnTo>
                    <a:lnTo>
                      <a:pt x="1039" y="1133"/>
                    </a:lnTo>
                    <a:lnTo>
                      <a:pt x="1030" y="1128"/>
                    </a:lnTo>
                    <a:lnTo>
                      <a:pt x="1029" y="1130"/>
                    </a:lnTo>
                    <a:lnTo>
                      <a:pt x="1030" y="1133"/>
                    </a:lnTo>
                    <a:lnTo>
                      <a:pt x="1030" y="1137"/>
                    </a:lnTo>
                    <a:lnTo>
                      <a:pt x="1027" y="1137"/>
                    </a:lnTo>
                    <a:lnTo>
                      <a:pt x="1025" y="1133"/>
                    </a:lnTo>
                    <a:lnTo>
                      <a:pt x="1022" y="1133"/>
                    </a:lnTo>
                    <a:lnTo>
                      <a:pt x="1022" y="1138"/>
                    </a:lnTo>
                    <a:lnTo>
                      <a:pt x="1019" y="1138"/>
                    </a:lnTo>
                    <a:lnTo>
                      <a:pt x="1015" y="1137"/>
                    </a:lnTo>
                    <a:lnTo>
                      <a:pt x="1009" y="1138"/>
                    </a:lnTo>
                    <a:lnTo>
                      <a:pt x="1007" y="1137"/>
                    </a:lnTo>
                    <a:lnTo>
                      <a:pt x="1004" y="1133"/>
                    </a:lnTo>
                    <a:lnTo>
                      <a:pt x="1009" y="1132"/>
                    </a:lnTo>
                    <a:lnTo>
                      <a:pt x="1009" y="1130"/>
                    </a:lnTo>
                    <a:lnTo>
                      <a:pt x="1007" y="1127"/>
                    </a:lnTo>
                    <a:lnTo>
                      <a:pt x="1009" y="1122"/>
                    </a:lnTo>
                    <a:lnTo>
                      <a:pt x="1009" y="1120"/>
                    </a:lnTo>
                    <a:lnTo>
                      <a:pt x="1005" y="1118"/>
                    </a:lnTo>
                    <a:lnTo>
                      <a:pt x="1002" y="1115"/>
                    </a:lnTo>
                    <a:lnTo>
                      <a:pt x="1000" y="1110"/>
                    </a:lnTo>
                    <a:lnTo>
                      <a:pt x="999" y="1108"/>
                    </a:lnTo>
                    <a:lnTo>
                      <a:pt x="995" y="1103"/>
                    </a:lnTo>
                    <a:lnTo>
                      <a:pt x="990" y="1103"/>
                    </a:lnTo>
                    <a:lnTo>
                      <a:pt x="985" y="1105"/>
                    </a:lnTo>
                    <a:lnTo>
                      <a:pt x="980" y="1105"/>
                    </a:lnTo>
                    <a:lnTo>
                      <a:pt x="974" y="1102"/>
                    </a:lnTo>
                    <a:lnTo>
                      <a:pt x="967" y="1102"/>
                    </a:lnTo>
                    <a:lnTo>
                      <a:pt x="962" y="1100"/>
                    </a:lnTo>
                    <a:lnTo>
                      <a:pt x="957" y="1102"/>
                    </a:lnTo>
                    <a:lnTo>
                      <a:pt x="956" y="1100"/>
                    </a:lnTo>
                    <a:lnTo>
                      <a:pt x="951" y="1103"/>
                    </a:lnTo>
                    <a:lnTo>
                      <a:pt x="949" y="1107"/>
                    </a:lnTo>
                    <a:lnTo>
                      <a:pt x="942" y="1107"/>
                    </a:lnTo>
                    <a:lnTo>
                      <a:pt x="941" y="1108"/>
                    </a:lnTo>
                    <a:lnTo>
                      <a:pt x="942" y="1112"/>
                    </a:lnTo>
                    <a:lnTo>
                      <a:pt x="942" y="1115"/>
                    </a:lnTo>
                    <a:lnTo>
                      <a:pt x="936" y="1117"/>
                    </a:lnTo>
                    <a:lnTo>
                      <a:pt x="932" y="1115"/>
                    </a:lnTo>
                    <a:lnTo>
                      <a:pt x="929" y="1120"/>
                    </a:lnTo>
                    <a:lnTo>
                      <a:pt x="924" y="1120"/>
                    </a:lnTo>
                    <a:lnTo>
                      <a:pt x="922" y="1122"/>
                    </a:lnTo>
                    <a:lnTo>
                      <a:pt x="919" y="1122"/>
                    </a:lnTo>
                    <a:lnTo>
                      <a:pt x="909" y="1128"/>
                    </a:lnTo>
                    <a:lnTo>
                      <a:pt x="904" y="1130"/>
                    </a:lnTo>
                    <a:lnTo>
                      <a:pt x="899" y="1132"/>
                    </a:lnTo>
                    <a:lnTo>
                      <a:pt x="896" y="1132"/>
                    </a:lnTo>
                    <a:lnTo>
                      <a:pt x="892" y="1130"/>
                    </a:lnTo>
                    <a:lnTo>
                      <a:pt x="889" y="1132"/>
                    </a:lnTo>
                    <a:lnTo>
                      <a:pt x="889" y="1135"/>
                    </a:lnTo>
                    <a:lnTo>
                      <a:pt x="884" y="1135"/>
                    </a:lnTo>
                    <a:lnTo>
                      <a:pt x="881" y="1137"/>
                    </a:lnTo>
                    <a:lnTo>
                      <a:pt x="881" y="1142"/>
                    </a:lnTo>
                    <a:lnTo>
                      <a:pt x="879" y="1143"/>
                    </a:lnTo>
                    <a:lnTo>
                      <a:pt x="876" y="1142"/>
                    </a:lnTo>
                    <a:lnTo>
                      <a:pt x="872" y="1142"/>
                    </a:lnTo>
                    <a:lnTo>
                      <a:pt x="869" y="1145"/>
                    </a:lnTo>
                    <a:lnTo>
                      <a:pt x="862" y="1145"/>
                    </a:lnTo>
                    <a:lnTo>
                      <a:pt x="856" y="1148"/>
                    </a:lnTo>
                    <a:lnTo>
                      <a:pt x="854" y="1150"/>
                    </a:lnTo>
                    <a:lnTo>
                      <a:pt x="849" y="1150"/>
                    </a:lnTo>
                    <a:lnTo>
                      <a:pt x="843" y="1153"/>
                    </a:lnTo>
                    <a:lnTo>
                      <a:pt x="838" y="1153"/>
                    </a:lnTo>
                    <a:lnTo>
                      <a:pt x="829" y="1157"/>
                    </a:lnTo>
                    <a:lnTo>
                      <a:pt x="828" y="1160"/>
                    </a:lnTo>
                    <a:lnTo>
                      <a:pt x="826" y="1161"/>
                    </a:lnTo>
                    <a:lnTo>
                      <a:pt x="823" y="1158"/>
                    </a:lnTo>
                    <a:lnTo>
                      <a:pt x="819" y="1158"/>
                    </a:lnTo>
                    <a:lnTo>
                      <a:pt x="814" y="1160"/>
                    </a:lnTo>
                    <a:lnTo>
                      <a:pt x="814" y="1163"/>
                    </a:lnTo>
                    <a:lnTo>
                      <a:pt x="813" y="1165"/>
                    </a:lnTo>
                    <a:lnTo>
                      <a:pt x="808" y="1161"/>
                    </a:lnTo>
                    <a:lnTo>
                      <a:pt x="803" y="1163"/>
                    </a:lnTo>
                    <a:lnTo>
                      <a:pt x="801" y="1160"/>
                    </a:lnTo>
                    <a:lnTo>
                      <a:pt x="798" y="1160"/>
                    </a:lnTo>
                    <a:lnTo>
                      <a:pt x="794" y="1163"/>
                    </a:lnTo>
                    <a:lnTo>
                      <a:pt x="789" y="1163"/>
                    </a:lnTo>
                    <a:lnTo>
                      <a:pt x="788" y="1165"/>
                    </a:lnTo>
                    <a:lnTo>
                      <a:pt x="791" y="1170"/>
                    </a:lnTo>
                    <a:lnTo>
                      <a:pt x="788" y="1171"/>
                    </a:lnTo>
                    <a:lnTo>
                      <a:pt x="793" y="1173"/>
                    </a:lnTo>
                    <a:lnTo>
                      <a:pt x="799" y="1173"/>
                    </a:lnTo>
                    <a:lnTo>
                      <a:pt x="801" y="1178"/>
                    </a:lnTo>
                    <a:lnTo>
                      <a:pt x="794" y="1178"/>
                    </a:lnTo>
                    <a:lnTo>
                      <a:pt x="793" y="1180"/>
                    </a:lnTo>
                    <a:lnTo>
                      <a:pt x="793" y="1181"/>
                    </a:lnTo>
                    <a:lnTo>
                      <a:pt x="799" y="1181"/>
                    </a:lnTo>
                    <a:lnTo>
                      <a:pt x="804" y="1185"/>
                    </a:lnTo>
                    <a:lnTo>
                      <a:pt x="806" y="1181"/>
                    </a:lnTo>
                    <a:lnTo>
                      <a:pt x="811" y="1181"/>
                    </a:lnTo>
                    <a:lnTo>
                      <a:pt x="814" y="1185"/>
                    </a:lnTo>
                    <a:lnTo>
                      <a:pt x="819" y="1186"/>
                    </a:lnTo>
                    <a:lnTo>
                      <a:pt x="819" y="1191"/>
                    </a:lnTo>
                    <a:lnTo>
                      <a:pt x="816" y="1193"/>
                    </a:lnTo>
                    <a:lnTo>
                      <a:pt x="813" y="1191"/>
                    </a:lnTo>
                    <a:lnTo>
                      <a:pt x="803" y="1193"/>
                    </a:lnTo>
                    <a:lnTo>
                      <a:pt x="796" y="1196"/>
                    </a:lnTo>
                    <a:lnTo>
                      <a:pt x="791" y="1205"/>
                    </a:lnTo>
                    <a:lnTo>
                      <a:pt x="791" y="1210"/>
                    </a:lnTo>
                    <a:lnTo>
                      <a:pt x="794" y="1210"/>
                    </a:lnTo>
                    <a:lnTo>
                      <a:pt x="796" y="1215"/>
                    </a:lnTo>
                    <a:lnTo>
                      <a:pt x="793" y="1218"/>
                    </a:lnTo>
                    <a:lnTo>
                      <a:pt x="791" y="1223"/>
                    </a:lnTo>
                    <a:lnTo>
                      <a:pt x="788" y="1223"/>
                    </a:lnTo>
                    <a:lnTo>
                      <a:pt x="786" y="1226"/>
                    </a:lnTo>
                    <a:lnTo>
                      <a:pt x="788" y="1228"/>
                    </a:lnTo>
                    <a:lnTo>
                      <a:pt x="788" y="1231"/>
                    </a:lnTo>
                    <a:lnTo>
                      <a:pt x="794" y="1231"/>
                    </a:lnTo>
                    <a:lnTo>
                      <a:pt x="798" y="1235"/>
                    </a:lnTo>
                    <a:lnTo>
                      <a:pt x="803" y="1235"/>
                    </a:lnTo>
                    <a:lnTo>
                      <a:pt x="804" y="1238"/>
                    </a:lnTo>
                    <a:lnTo>
                      <a:pt x="808" y="1241"/>
                    </a:lnTo>
                    <a:lnTo>
                      <a:pt x="816" y="1241"/>
                    </a:lnTo>
                    <a:lnTo>
                      <a:pt x="818" y="1243"/>
                    </a:lnTo>
                    <a:lnTo>
                      <a:pt x="819" y="1259"/>
                    </a:lnTo>
                    <a:lnTo>
                      <a:pt x="816" y="1263"/>
                    </a:lnTo>
                    <a:lnTo>
                      <a:pt x="809" y="1266"/>
                    </a:lnTo>
                    <a:lnTo>
                      <a:pt x="801" y="1264"/>
                    </a:lnTo>
                    <a:lnTo>
                      <a:pt x="794" y="1261"/>
                    </a:lnTo>
                    <a:lnTo>
                      <a:pt x="791" y="1263"/>
                    </a:lnTo>
                    <a:lnTo>
                      <a:pt x="791" y="1268"/>
                    </a:lnTo>
                    <a:lnTo>
                      <a:pt x="789" y="1273"/>
                    </a:lnTo>
                    <a:lnTo>
                      <a:pt x="783" y="1273"/>
                    </a:lnTo>
                    <a:lnTo>
                      <a:pt x="774" y="1268"/>
                    </a:lnTo>
                    <a:lnTo>
                      <a:pt x="768" y="1269"/>
                    </a:lnTo>
                    <a:lnTo>
                      <a:pt x="764" y="1268"/>
                    </a:lnTo>
                    <a:lnTo>
                      <a:pt x="763" y="1268"/>
                    </a:lnTo>
                    <a:lnTo>
                      <a:pt x="758" y="1268"/>
                    </a:lnTo>
                    <a:lnTo>
                      <a:pt x="753" y="1263"/>
                    </a:lnTo>
                    <a:lnTo>
                      <a:pt x="756" y="1261"/>
                    </a:lnTo>
                    <a:lnTo>
                      <a:pt x="758" y="1258"/>
                    </a:lnTo>
                    <a:lnTo>
                      <a:pt x="755" y="1256"/>
                    </a:lnTo>
                    <a:lnTo>
                      <a:pt x="750" y="1253"/>
                    </a:lnTo>
                    <a:lnTo>
                      <a:pt x="746" y="1256"/>
                    </a:lnTo>
                    <a:lnTo>
                      <a:pt x="741" y="1256"/>
                    </a:lnTo>
                    <a:lnTo>
                      <a:pt x="738" y="1256"/>
                    </a:lnTo>
                    <a:lnTo>
                      <a:pt x="738" y="1263"/>
                    </a:lnTo>
                    <a:lnTo>
                      <a:pt x="731" y="1263"/>
                    </a:lnTo>
                    <a:lnTo>
                      <a:pt x="730" y="1259"/>
                    </a:lnTo>
                    <a:lnTo>
                      <a:pt x="723" y="1255"/>
                    </a:lnTo>
                    <a:lnTo>
                      <a:pt x="718" y="1255"/>
                    </a:lnTo>
                    <a:lnTo>
                      <a:pt x="715" y="1259"/>
                    </a:lnTo>
                    <a:lnTo>
                      <a:pt x="713" y="1256"/>
                    </a:lnTo>
                    <a:lnTo>
                      <a:pt x="708" y="1256"/>
                    </a:lnTo>
                    <a:lnTo>
                      <a:pt x="708" y="1261"/>
                    </a:lnTo>
                    <a:lnTo>
                      <a:pt x="703" y="1261"/>
                    </a:lnTo>
                    <a:lnTo>
                      <a:pt x="703" y="1269"/>
                    </a:lnTo>
                    <a:lnTo>
                      <a:pt x="696" y="1273"/>
                    </a:lnTo>
                    <a:lnTo>
                      <a:pt x="693" y="1273"/>
                    </a:lnTo>
                    <a:lnTo>
                      <a:pt x="690" y="1268"/>
                    </a:lnTo>
                    <a:lnTo>
                      <a:pt x="681" y="1266"/>
                    </a:lnTo>
                    <a:lnTo>
                      <a:pt x="678" y="1263"/>
                    </a:lnTo>
                    <a:lnTo>
                      <a:pt x="673" y="1264"/>
                    </a:lnTo>
                    <a:lnTo>
                      <a:pt x="673" y="1271"/>
                    </a:lnTo>
                    <a:lnTo>
                      <a:pt x="670" y="1274"/>
                    </a:lnTo>
                    <a:lnTo>
                      <a:pt x="668" y="1274"/>
                    </a:lnTo>
                    <a:lnTo>
                      <a:pt x="666" y="1269"/>
                    </a:lnTo>
                    <a:lnTo>
                      <a:pt x="665" y="1266"/>
                    </a:lnTo>
                    <a:lnTo>
                      <a:pt x="662" y="1266"/>
                    </a:lnTo>
                    <a:lnTo>
                      <a:pt x="655" y="1261"/>
                    </a:lnTo>
                    <a:lnTo>
                      <a:pt x="652" y="1256"/>
                    </a:lnTo>
                    <a:lnTo>
                      <a:pt x="645" y="1256"/>
                    </a:lnTo>
                    <a:lnTo>
                      <a:pt x="640" y="1251"/>
                    </a:lnTo>
                    <a:lnTo>
                      <a:pt x="638" y="1251"/>
                    </a:lnTo>
                    <a:lnTo>
                      <a:pt x="635" y="1248"/>
                    </a:lnTo>
                    <a:lnTo>
                      <a:pt x="632" y="1248"/>
                    </a:lnTo>
                    <a:lnTo>
                      <a:pt x="623" y="1250"/>
                    </a:lnTo>
                    <a:lnTo>
                      <a:pt x="617" y="1246"/>
                    </a:lnTo>
                    <a:lnTo>
                      <a:pt x="615" y="1241"/>
                    </a:lnTo>
                    <a:lnTo>
                      <a:pt x="610" y="1241"/>
                    </a:lnTo>
                    <a:lnTo>
                      <a:pt x="605" y="1245"/>
                    </a:lnTo>
                    <a:lnTo>
                      <a:pt x="600" y="1245"/>
                    </a:lnTo>
                    <a:lnTo>
                      <a:pt x="600" y="1246"/>
                    </a:lnTo>
                    <a:lnTo>
                      <a:pt x="597" y="1250"/>
                    </a:lnTo>
                    <a:lnTo>
                      <a:pt x="597" y="1246"/>
                    </a:lnTo>
                    <a:lnTo>
                      <a:pt x="593" y="1248"/>
                    </a:lnTo>
                    <a:lnTo>
                      <a:pt x="592" y="1251"/>
                    </a:lnTo>
                    <a:lnTo>
                      <a:pt x="587" y="1255"/>
                    </a:lnTo>
                    <a:lnTo>
                      <a:pt x="585" y="1251"/>
                    </a:lnTo>
                    <a:lnTo>
                      <a:pt x="588" y="1248"/>
                    </a:lnTo>
                    <a:lnTo>
                      <a:pt x="588" y="1245"/>
                    </a:lnTo>
                    <a:lnTo>
                      <a:pt x="583" y="1243"/>
                    </a:lnTo>
                    <a:lnTo>
                      <a:pt x="577" y="1240"/>
                    </a:lnTo>
                    <a:lnTo>
                      <a:pt x="575" y="1241"/>
                    </a:lnTo>
                    <a:lnTo>
                      <a:pt x="577" y="1246"/>
                    </a:lnTo>
                    <a:lnTo>
                      <a:pt x="575" y="1250"/>
                    </a:lnTo>
                    <a:lnTo>
                      <a:pt x="570" y="1248"/>
                    </a:lnTo>
                    <a:lnTo>
                      <a:pt x="567" y="1251"/>
                    </a:lnTo>
                    <a:lnTo>
                      <a:pt x="565" y="1256"/>
                    </a:lnTo>
                    <a:lnTo>
                      <a:pt x="562" y="1258"/>
                    </a:lnTo>
                    <a:lnTo>
                      <a:pt x="554" y="1261"/>
                    </a:lnTo>
                    <a:lnTo>
                      <a:pt x="552" y="1266"/>
                    </a:lnTo>
                    <a:lnTo>
                      <a:pt x="555" y="1269"/>
                    </a:lnTo>
                    <a:lnTo>
                      <a:pt x="555" y="1276"/>
                    </a:lnTo>
                    <a:lnTo>
                      <a:pt x="549" y="1276"/>
                    </a:lnTo>
                    <a:lnTo>
                      <a:pt x="540" y="1276"/>
                    </a:lnTo>
                    <a:lnTo>
                      <a:pt x="547" y="1294"/>
                    </a:lnTo>
                    <a:lnTo>
                      <a:pt x="544" y="1296"/>
                    </a:lnTo>
                    <a:lnTo>
                      <a:pt x="544" y="1303"/>
                    </a:lnTo>
                    <a:lnTo>
                      <a:pt x="537" y="1303"/>
                    </a:lnTo>
                    <a:lnTo>
                      <a:pt x="529" y="1299"/>
                    </a:lnTo>
                    <a:lnTo>
                      <a:pt x="527" y="1294"/>
                    </a:lnTo>
                    <a:lnTo>
                      <a:pt x="515" y="1284"/>
                    </a:lnTo>
                    <a:lnTo>
                      <a:pt x="510" y="1289"/>
                    </a:lnTo>
                    <a:lnTo>
                      <a:pt x="510" y="1294"/>
                    </a:lnTo>
                    <a:lnTo>
                      <a:pt x="505" y="1301"/>
                    </a:lnTo>
                    <a:lnTo>
                      <a:pt x="500" y="1303"/>
                    </a:lnTo>
                    <a:lnTo>
                      <a:pt x="502" y="1314"/>
                    </a:lnTo>
                    <a:lnTo>
                      <a:pt x="505" y="1318"/>
                    </a:lnTo>
                    <a:lnTo>
                      <a:pt x="502" y="1331"/>
                    </a:lnTo>
                    <a:lnTo>
                      <a:pt x="499" y="1339"/>
                    </a:lnTo>
                    <a:lnTo>
                      <a:pt x="509" y="1343"/>
                    </a:lnTo>
                    <a:lnTo>
                      <a:pt x="514" y="1348"/>
                    </a:lnTo>
                    <a:lnTo>
                      <a:pt x="512" y="1351"/>
                    </a:lnTo>
                    <a:lnTo>
                      <a:pt x="520" y="1357"/>
                    </a:lnTo>
                    <a:lnTo>
                      <a:pt x="522" y="1354"/>
                    </a:lnTo>
                    <a:lnTo>
                      <a:pt x="537" y="1357"/>
                    </a:lnTo>
                    <a:lnTo>
                      <a:pt x="549" y="1367"/>
                    </a:lnTo>
                    <a:lnTo>
                      <a:pt x="559" y="1382"/>
                    </a:lnTo>
                    <a:lnTo>
                      <a:pt x="549" y="1382"/>
                    </a:lnTo>
                    <a:lnTo>
                      <a:pt x="549" y="1386"/>
                    </a:lnTo>
                    <a:lnTo>
                      <a:pt x="557" y="1391"/>
                    </a:lnTo>
                    <a:lnTo>
                      <a:pt x="564" y="1389"/>
                    </a:lnTo>
                    <a:lnTo>
                      <a:pt x="570" y="1392"/>
                    </a:lnTo>
                    <a:lnTo>
                      <a:pt x="570" y="1392"/>
                    </a:lnTo>
                    <a:lnTo>
                      <a:pt x="568" y="1392"/>
                    </a:lnTo>
                    <a:lnTo>
                      <a:pt x="568" y="1396"/>
                    </a:lnTo>
                    <a:lnTo>
                      <a:pt x="568" y="1397"/>
                    </a:lnTo>
                    <a:lnTo>
                      <a:pt x="565" y="1397"/>
                    </a:lnTo>
                    <a:lnTo>
                      <a:pt x="567" y="1399"/>
                    </a:lnTo>
                    <a:lnTo>
                      <a:pt x="567" y="1402"/>
                    </a:lnTo>
                    <a:lnTo>
                      <a:pt x="565" y="1402"/>
                    </a:lnTo>
                    <a:lnTo>
                      <a:pt x="567" y="1404"/>
                    </a:lnTo>
                    <a:lnTo>
                      <a:pt x="567" y="1406"/>
                    </a:lnTo>
                    <a:lnTo>
                      <a:pt x="564" y="1406"/>
                    </a:lnTo>
                    <a:lnTo>
                      <a:pt x="562" y="1406"/>
                    </a:lnTo>
                    <a:lnTo>
                      <a:pt x="557" y="1404"/>
                    </a:lnTo>
                    <a:lnTo>
                      <a:pt x="554" y="1406"/>
                    </a:lnTo>
                    <a:lnTo>
                      <a:pt x="560" y="1409"/>
                    </a:lnTo>
                    <a:lnTo>
                      <a:pt x="562" y="1411"/>
                    </a:lnTo>
                    <a:lnTo>
                      <a:pt x="560" y="1412"/>
                    </a:lnTo>
                    <a:lnTo>
                      <a:pt x="557" y="1411"/>
                    </a:lnTo>
                    <a:lnTo>
                      <a:pt x="557" y="1411"/>
                    </a:lnTo>
                    <a:lnTo>
                      <a:pt x="554" y="1412"/>
                    </a:lnTo>
                    <a:lnTo>
                      <a:pt x="554" y="1412"/>
                    </a:lnTo>
                    <a:lnTo>
                      <a:pt x="552" y="1411"/>
                    </a:lnTo>
                    <a:lnTo>
                      <a:pt x="550" y="1411"/>
                    </a:lnTo>
                    <a:lnTo>
                      <a:pt x="554" y="1412"/>
                    </a:lnTo>
                    <a:lnTo>
                      <a:pt x="554" y="1414"/>
                    </a:lnTo>
                    <a:lnTo>
                      <a:pt x="550" y="1416"/>
                    </a:lnTo>
                    <a:lnTo>
                      <a:pt x="547" y="1416"/>
                    </a:lnTo>
                    <a:lnTo>
                      <a:pt x="545" y="1417"/>
                    </a:lnTo>
                    <a:lnTo>
                      <a:pt x="544" y="1416"/>
                    </a:lnTo>
                    <a:lnTo>
                      <a:pt x="542" y="1419"/>
                    </a:lnTo>
                    <a:lnTo>
                      <a:pt x="540" y="1419"/>
                    </a:lnTo>
                    <a:lnTo>
                      <a:pt x="537" y="1417"/>
                    </a:lnTo>
                    <a:lnTo>
                      <a:pt x="535" y="1417"/>
                    </a:lnTo>
                    <a:lnTo>
                      <a:pt x="535" y="1419"/>
                    </a:lnTo>
                    <a:lnTo>
                      <a:pt x="532" y="1424"/>
                    </a:lnTo>
                    <a:lnTo>
                      <a:pt x="532" y="1427"/>
                    </a:lnTo>
                    <a:lnTo>
                      <a:pt x="529" y="1429"/>
                    </a:lnTo>
                    <a:lnTo>
                      <a:pt x="527" y="1434"/>
                    </a:lnTo>
                    <a:lnTo>
                      <a:pt x="525" y="1437"/>
                    </a:lnTo>
                    <a:lnTo>
                      <a:pt x="525" y="1446"/>
                    </a:lnTo>
                    <a:lnTo>
                      <a:pt x="524" y="1447"/>
                    </a:lnTo>
                    <a:lnTo>
                      <a:pt x="522" y="1452"/>
                    </a:lnTo>
                    <a:lnTo>
                      <a:pt x="524" y="1459"/>
                    </a:lnTo>
                    <a:lnTo>
                      <a:pt x="527" y="1459"/>
                    </a:lnTo>
                    <a:lnTo>
                      <a:pt x="530" y="1459"/>
                    </a:lnTo>
                    <a:lnTo>
                      <a:pt x="534" y="1462"/>
                    </a:lnTo>
                    <a:lnTo>
                      <a:pt x="539" y="1464"/>
                    </a:lnTo>
                    <a:lnTo>
                      <a:pt x="539" y="1470"/>
                    </a:lnTo>
                    <a:lnTo>
                      <a:pt x="544" y="1474"/>
                    </a:lnTo>
                    <a:lnTo>
                      <a:pt x="547" y="1472"/>
                    </a:lnTo>
                    <a:lnTo>
                      <a:pt x="549" y="1472"/>
                    </a:lnTo>
                    <a:lnTo>
                      <a:pt x="547" y="1475"/>
                    </a:lnTo>
                    <a:lnTo>
                      <a:pt x="545" y="1479"/>
                    </a:lnTo>
                    <a:lnTo>
                      <a:pt x="544" y="1479"/>
                    </a:lnTo>
                    <a:lnTo>
                      <a:pt x="544" y="1482"/>
                    </a:lnTo>
                    <a:lnTo>
                      <a:pt x="547" y="1482"/>
                    </a:lnTo>
                    <a:lnTo>
                      <a:pt x="547" y="1484"/>
                    </a:lnTo>
                    <a:lnTo>
                      <a:pt x="549" y="1487"/>
                    </a:lnTo>
                    <a:lnTo>
                      <a:pt x="549" y="1494"/>
                    </a:lnTo>
                    <a:lnTo>
                      <a:pt x="552" y="1497"/>
                    </a:lnTo>
                    <a:lnTo>
                      <a:pt x="554" y="1504"/>
                    </a:lnTo>
                    <a:lnTo>
                      <a:pt x="564" y="1514"/>
                    </a:lnTo>
                    <a:lnTo>
                      <a:pt x="577" y="1524"/>
                    </a:lnTo>
                    <a:lnTo>
                      <a:pt x="578" y="1525"/>
                    </a:lnTo>
                    <a:lnTo>
                      <a:pt x="578" y="1525"/>
                    </a:lnTo>
                    <a:lnTo>
                      <a:pt x="570" y="1534"/>
                    </a:lnTo>
                    <a:lnTo>
                      <a:pt x="564" y="1537"/>
                    </a:lnTo>
                    <a:lnTo>
                      <a:pt x="560" y="1542"/>
                    </a:lnTo>
                    <a:lnTo>
                      <a:pt x="550" y="1540"/>
                    </a:lnTo>
                    <a:lnTo>
                      <a:pt x="547" y="1535"/>
                    </a:lnTo>
                    <a:lnTo>
                      <a:pt x="535" y="1527"/>
                    </a:lnTo>
                    <a:lnTo>
                      <a:pt x="529" y="1527"/>
                    </a:lnTo>
                    <a:lnTo>
                      <a:pt x="525" y="1534"/>
                    </a:lnTo>
                    <a:lnTo>
                      <a:pt x="532" y="1537"/>
                    </a:lnTo>
                    <a:lnTo>
                      <a:pt x="535" y="1542"/>
                    </a:lnTo>
                    <a:lnTo>
                      <a:pt x="534" y="1550"/>
                    </a:lnTo>
                    <a:lnTo>
                      <a:pt x="525" y="1545"/>
                    </a:lnTo>
                    <a:lnTo>
                      <a:pt x="517" y="1545"/>
                    </a:lnTo>
                    <a:lnTo>
                      <a:pt x="502" y="1539"/>
                    </a:lnTo>
                    <a:lnTo>
                      <a:pt x="494" y="1542"/>
                    </a:lnTo>
                    <a:lnTo>
                      <a:pt x="494" y="1545"/>
                    </a:lnTo>
                    <a:lnTo>
                      <a:pt x="497" y="1550"/>
                    </a:lnTo>
                    <a:lnTo>
                      <a:pt x="492" y="1545"/>
                    </a:lnTo>
                    <a:lnTo>
                      <a:pt x="479" y="1545"/>
                    </a:lnTo>
                    <a:lnTo>
                      <a:pt x="475" y="1544"/>
                    </a:lnTo>
                    <a:lnTo>
                      <a:pt x="464" y="1547"/>
                    </a:lnTo>
                    <a:lnTo>
                      <a:pt x="457" y="1549"/>
                    </a:lnTo>
                    <a:lnTo>
                      <a:pt x="457" y="1549"/>
                    </a:lnTo>
                    <a:lnTo>
                      <a:pt x="452" y="1547"/>
                    </a:lnTo>
                    <a:lnTo>
                      <a:pt x="442" y="1540"/>
                    </a:lnTo>
                    <a:lnTo>
                      <a:pt x="437" y="1539"/>
                    </a:lnTo>
                    <a:lnTo>
                      <a:pt x="434" y="1542"/>
                    </a:lnTo>
                    <a:lnTo>
                      <a:pt x="432" y="1542"/>
                    </a:lnTo>
                    <a:lnTo>
                      <a:pt x="426" y="1540"/>
                    </a:lnTo>
                    <a:lnTo>
                      <a:pt x="422" y="1542"/>
                    </a:lnTo>
                    <a:lnTo>
                      <a:pt x="421" y="1542"/>
                    </a:lnTo>
                    <a:lnTo>
                      <a:pt x="419" y="1537"/>
                    </a:lnTo>
                    <a:lnTo>
                      <a:pt x="416" y="1537"/>
                    </a:lnTo>
                    <a:lnTo>
                      <a:pt x="416" y="1537"/>
                    </a:lnTo>
                    <a:lnTo>
                      <a:pt x="417" y="1537"/>
                    </a:lnTo>
                    <a:lnTo>
                      <a:pt x="416" y="1532"/>
                    </a:lnTo>
                    <a:lnTo>
                      <a:pt x="417" y="1530"/>
                    </a:lnTo>
                    <a:lnTo>
                      <a:pt x="412" y="1524"/>
                    </a:lnTo>
                    <a:lnTo>
                      <a:pt x="412" y="1514"/>
                    </a:lnTo>
                    <a:lnTo>
                      <a:pt x="409" y="1510"/>
                    </a:lnTo>
                    <a:lnTo>
                      <a:pt x="404" y="1504"/>
                    </a:lnTo>
                    <a:lnTo>
                      <a:pt x="397" y="1502"/>
                    </a:lnTo>
                    <a:lnTo>
                      <a:pt x="397" y="1500"/>
                    </a:lnTo>
                    <a:lnTo>
                      <a:pt x="391" y="1495"/>
                    </a:lnTo>
                    <a:lnTo>
                      <a:pt x="389" y="1497"/>
                    </a:lnTo>
                    <a:lnTo>
                      <a:pt x="386" y="1495"/>
                    </a:lnTo>
                    <a:lnTo>
                      <a:pt x="381" y="1495"/>
                    </a:lnTo>
                    <a:lnTo>
                      <a:pt x="377" y="1489"/>
                    </a:lnTo>
                    <a:lnTo>
                      <a:pt x="376" y="1489"/>
                    </a:lnTo>
                    <a:lnTo>
                      <a:pt x="371" y="1487"/>
                    </a:lnTo>
                    <a:lnTo>
                      <a:pt x="369" y="1485"/>
                    </a:lnTo>
                    <a:lnTo>
                      <a:pt x="366" y="1485"/>
                    </a:lnTo>
                    <a:lnTo>
                      <a:pt x="361" y="1482"/>
                    </a:lnTo>
                    <a:lnTo>
                      <a:pt x="359" y="1479"/>
                    </a:lnTo>
                    <a:lnTo>
                      <a:pt x="356" y="1477"/>
                    </a:lnTo>
                    <a:lnTo>
                      <a:pt x="353" y="1472"/>
                    </a:lnTo>
                    <a:lnTo>
                      <a:pt x="338" y="1462"/>
                    </a:lnTo>
                    <a:lnTo>
                      <a:pt x="331" y="1460"/>
                    </a:lnTo>
                    <a:lnTo>
                      <a:pt x="321" y="1455"/>
                    </a:lnTo>
                    <a:lnTo>
                      <a:pt x="313" y="1455"/>
                    </a:lnTo>
                    <a:lnTo>
                      <a:pt x="306" y="1451"/>
                    </a:lnTo>
                    <a:lnTo>
                      <a:pt x="306" y="1447"/>
                    </a:lnTo>
                    <a:lnTo>
                      <a:pt x="299" y="1442"/>
                    </a:lnTo>
                    <a:lnTo>
                      <a:pt x="298" y="1444"/>
                    </a:lnTo>
                    <a:lnTo>
                      <a:pt x="291" y="1442"/>
                    </a:lnTo>
                    <a:lnTo>
                      <a:pt x="294" y="1441"/>
                    </a:lnTo>
                    <a:lnTo>
                      <a:pt x="298" y="1439"/>
                    </a:lnTo>
                    <a:lnTo>
                      <a:pt x="296" y="1436"/>
                    </a:lnTo>
                    <a:lnTo>
                      <a:pt x="296" y="1434"/>
                    </a:lnTo>
                    <a:lnTo>
                      <a:pt x="303" y="1434"/>
                    </a:lnTo>
                    <a:lnTo>
                      <a:pt x="306" y="1437"/>
                    </a:lnTo>
                    <a:lnTo>
                      <a:pt x="308" y="1437"/>
                    </a:lnTo>
                    <a:lnTo>
                      <a:pt x="311" y="1437"/>
                    </a:lnTo>
                    <a:lnTo>
                      <a:pt x="313" y="1431"/>
                    </a:lnTo>
                    <a:lnTo>
                      <a:pt x="311" y="1429"/>
                    </a:lnTo>
                    <a:lnTo>
                      <a:pt x="311" y="1426"/>
                    </a:lnTo>
                    <a:lnTo>
                      <a:pt x="316" y="1421"/>
                    </a:lnTo>
                    <a:lnTo>
                      <a:pt x="316" y="1419"/>
                    </a:lnTo>
                    <a:lnTo>
                      <a:pt x="318" y="1417"/>
                    </a:lnTo>
                    <a:lnTo>
                      <a:pt x="321" y="1417"/>
                    </a:lnTo>
                    <a:lnTo>
                      <a:pt x="323" y="1414"/>
                    </a:lnTo>
                    <a:lnTo>
                      <a:pt x="326" y="1414"/>
                    </a:lnTo>
                    <a:lnTo>
                      <a:pt x="326" y="1412"/>
                    </a:lnTo>
                    <a:lnTo>
                      <a:pt x="321" y="1411"/>
                    </a:lnTo>
                    <a:lnTo>
                      <a:pt x="319" y="1409"/>
                    </a:lnTo>
                    <a:lnTo>
                      <a:pt x="318" y="1411"/>
                    </a:lnTo>
                    <a:lnTo>
                      <a:pt x="314" y="1407"/>
                    </a:lnTo>
                    <a:lnTo>
                      <a:pt x="311" y="1401"/>
                    </a:lnTo>
                    <a:lnTo>
                      <a:pt x="319" y="1401"/>
                    </a:lnTo>
                    <a:lnTo>
                      <a:pt x="324" y="1401"/>
                    </a:lnTo>
                    <a:lnTo>
                      <a:pt x="328" y="1397"/>
                    </a:lnTo>
                    <a:lnTo>
                      <a:pt x="324" y="1397"/>
                    </a:lnTo>
                    <a:lnTo>
                      <a:pt x="323" y="1396"/>
                    </a:lnTo>
                    <a:lnTo>
                      <a:pt x="328" y="1392"/>
                    </a:lnTo>
                    <a:lnTo>
                      <a:pt x="341" y="1386"/>
                    </a:lnTo>
                    <a:lnTo>
                      <a:pt x="341" y="1382"/>
                    </a:lnTo>
                    <a:lnTo>
                      <a:pt x="339" y="1381"/>
                    </a:lnTo>
                    <a:lnTo>
                      <a:pt x="334" y="1381"/>
                    </a:lnTo>
                    <a:lnTo>
                      <a:pt x="328" y="1384"/>
                    </a:lnTo>
                    <a:lnTo>
                      <a:pt x="323" y="1384"/>
                    </a:lnTo>
                    <a:lnTo>
                      <a:pt x="323" y="1384"/>
                    </a:lnTo>
                    <a:lnTo>
                      <a:pt x="323" y="1384"/>
                    </a:lnTo>
                    <a:lnTo>
                      <a:pt x="324" y="1374"/>
                    </a:lnTo>
                    <a:lnTo>
                      <a:pt x="326" y="1372"/>
                    </a:lnTo>
                    <a:lnTo>
                      <a:pt x="333" y="1366"/>
                    </a:lnTo>
                    <a:lnTo>
                      <a:pt x="344" y="1364"/>
                    </a:lnTo>
                    <a:lnTo>
                      <a:pt x="348" y="1362"/>
                    </a:lnTo>
                    <a:lnTo>
                      <a:pt x="348" y="1356"/>
                    </a:lnTo>
                    <a:lnTo>
                      <a:pt x="351" y="1348"/>
                    </a:lnTo>
                    <a:lnTo>
                      <a:pt x="349" y="1343"/>
                    </a:lnTo>
                    <a:lnTo>
                      <a:pt x="343" y="1338"/>
                    </a:lnTo>
                    <a:lnTo>
                      <a:pt x="344" y="1328"/>
                    </a:lnTo>
                    <a:lnTo>
                      <a:pt x="349" y="1328"/>
                    </a:lnTo>
                    <a:lnTo>
                      <a:pt x="353" y="1323"/>
                    </a:lnTo>
                    <a:lnTo>
                      <a:pt x="353" y="1316"/>
                    </a:lnTo>
                    <a:lnTo>
                      <a:pt x="349" y="1314"/>
                    </a:lnTo>
                    <a:lnTo>
                      <a:pt x="348" y="1309"/>
                    </a:lnTo>
                    <a:lnTo>
                      <a:pt x="344" y="1313"/>
                    </a:lnTo>
                    <a:lnTo>
                      <a:pt x="336" y="1311"/>
                    </a:lnTo>
                    <a:lnTo>
                      <a:pt x="329" y="1308"/>
                    </a:lnTo>
                    <a:lnTo>
                      <a:pt x="324" y="1309"/>
                    </a:lnTo>
                    <a:lnTo>
                      <a:pt x="319" y="1306"/>
                    </a:lnTo>
                    <a:lnTo>
                      <a:pt x="314" y="1306"/>
                    </a:lnTo>
                    <a:lnTo>
                      <a:pt x="304" y="1304"/>
                    </a:lnTo>
                    <a:lnTo>
                      <a:pt x="301" y="1308"/>
                    </a:lnTo>
                    <a:lnTo>
                      <a:pt x="299" y="1303"/>
                    </a:lnTo>
                    <a:lnTo>
                      <a:pt x="291" y="1299"/>
                    </a:lnTo>
                    <a:lnTo>
                      <a:pt x="286" y="1288"/>
                    </a:lnTo>
                    <a:lnTo>
                      <a:pt x="283" y="1289"/>
                    </a:lnTo>
                    <a:lnTo>
                      <a:pt x="274" y="1294"/>
                    </a:lnTo>
                    <a:lnTo>
                      <a:pt x="269" y="1293"/>
                    </a:lnTo>
                    <a:lnTo>
                      <a:pt x="263" y="1294"/>
                    </a:lnTo>
                    <a:lnTo>
                      <a:pt x="256" y="1291"/>
                    </a:lnTo>
                    <a:lnTo>
                      <a:pt x="253" y="1296"/>
                    </a:lnTo>
                    <a:lnTo>
                      <a:pt x="241" y="1286"/>
                    </a:lnTo>
                    <a:lnTo>
                      <a:pt x="240" y="1279"/>
                    </a:lnTo>
                    <a:lnTo>
                      <a:pt x="240" y="1273"/>
                    </a:lnTo>
                    <a:lnTo>
                      <a:pt x="235" y="1273"/>
                    </a:lnTo>
                    <a:lnTo>
                      <a:pt x="233" y="1268"/>
                    </a:lnTo>
                    <a:lnTo>
                      <a:pt x="228" y="1264"/>
                    </a:lnTo>
                    <a:lnTo>
                      <a:pt x="215" y="1266"/>
                    </a:lnTo>
                    <a:lnTo>
                      <a:pt x="208" y="1258"/>
                    </a:lnTo>
                    <a:lnTo>
                      <a:pt x="211" y="1253"/>
                    </a:lnTo>
                    <a:lnTo>
                      <a:pt x="206" y="1250"/>
                    </a:lnTo>
                    <a:lnTo>
                      <a:pt x="203" y="1240"/>
                    </a:lnTo>
                    <a:lnTo>
                      <a:pt x="196" y="1240"/>
                    </a:lnTo>
                    <a:lnTo>
                      <a:pt x="191" y="1241"/>
                    </a:lnTo>
                    <a:lnTo>
                      <a:pt x="178" y="1241"/>
                    </a:lnTo>
                    <a:lnTo>
                      <a:pt x="167" y="1238"/>
                    </a:lnTo>
                    <a:lnTo>
                      <a:pt x="163" y="1241"/>
                    </a:lnTo>
                    <a:lnTo>
                      <a:pt x="163" y="1246"/>
                    </a:lnTo>
                    <a:lnTo>
                      <a:pt x="158" y="1246"/>
                    </a:lnTo>
                    <a:lnTo>
                      <a:pt x="153" y="1246"/>
                    </a:lnTo>
                    <a:lnTo>
                      <a:pt x="153" y="1241"/>
                    </a:lnTo>
                    <a:lnTo>
                      <a:pt x="148" y="1235"/>
                    </a:lnTo>
                    <a:lnTo>
                      <a:pt x="148" y="1230"/>
                    </a:lnTo>
                    <a:lnTo>
                      <a:pt x="145" y="1221"/>
                    </a:lnTo>
                    <a:lnTo>
                      <a:pt x="143" y="1216"/>
                    </a:lnTo>
                    <a:lnTo>
                      <a:pt x="147" y="1213"/>
                    </a:lnTo>
                    <a:lnTo>
                      <a:pt x="152" y="1218"/>
                    </a:lnTo>
                    <a:lnTo>
                      <a:pt x="163" y="1216"/>
                    </a:lnTo>
                    <a:lnTo>
                      <a:pt x="168" y="1208"/>
                    </a:lnTo>
                    <a:lnTo>
                      <a:pt x="171" y="1206"/>
                    </a:lnTo>
                    <a:lnTo>
                      <a:pt x="165" y="1203"/>
                    </a:lnTo>
                    <a:lnTo>
                      <a:pt x="165" y="1198"/>
                    </a:lnTo>
                    <a:lnTo>
                      <a:pt x="155" y="1191"/>
                    </a:lnTo>
                    <a:lnTo>
                      <a:pt x="147" y="1190"/>
                    </a:lnTo>
                    <a:lnTo>
                      <a:pt x="145" y="1181"/>
                    </a:lnTo>
                    <a:lnTo>
                      <a:pt x="140" y="1180"/>
                    </a:lnTo>
                    <a:lnTo>
                      <a:pt x="133" y="1171"/>
                    </a:lnTo>
                    <a:lnTo>
                      <a:pt x="132" y="1165"/>
                    </a:lnTo>
                    <a:lnTo>
                      <a:pt x="125" y="1160"/>
                    </a:lnTo>
                    <a:lnTo>
                      <a:pt x="125" y="1153"/>
                    </a:lnTo>
                    <a:lnTo>
                      <a:pt x="122" y="1148"/>
                    </a:lnTo>
                    <a:lnTo>
                      <a:pt x="123" y="1143"/>
                    </a:lnTo>
                    <a:lnTo>
                      <a:pt x="122" y="1138"/>
                    </a:lnTo>
                    <a:lnTo>
                      <a:pt x="112" y="1135"/>
                    </a:lnTo>
                    <a:lnTo>
                      <a:pt x="108" y="1135"/>
                    </a:lnTo>
                    <a:lnTo>
                      <a:pt x="105" y="1132"/>
                    </a:lnTo>
                    <a:lnTo>
                      <a:pt x="98" y="1133"/>
                    </a:lnTo>
                    <a:lnTo>
                      <a:pt x="92" y="1138"/>
                    </a:lnTo>
                    <a:lnTo>
                      <a:pt x="87" y="1130"/>
                    </a:lnTo>
                    <a:lnTo>
                      <a:pt x="82" y="1130"/>
                    </a:lnTo>
                    <a:lnTo>
                      <a:pt x="77" y="1132"/>
                    </a:lnTo>
                    <a:lnTo>
                      <a:pt x="72" y="1125"/>
                    </a:lnTo>
                    <a:lnTo>
                      <a:pt x="65" y="1128"/>
                    </a:lnTo>
                    <a:lnTo>
                      <a:pt x="62" y="1125"/>
                    </a:lnTo>
                    <a:lnTo>
                      <a:pt x="60" y="1127"/>
                    </a:lnTo>
                    <a:lnTo>
                      <a:pt x="59" y="1120"/>
                    </a:lnTo>
                    <a:lnTo>
                      <a:pt x="55" y="1115"/>
                    </a:lnTo>
                    <a:lnTo>
                      <a:pt x="54" y="1110"/>
                    </a:lnTo>
                    <a:lnTo>
                      <a:pt x="52" y="1107"/>
                    </a:lnTo>
                    <a:lnTo>
                      <a:pt x="49" y="1102"/>
                    </a:lnTo>
                    <a:lnTo>
                      <a:pt x="49" y="1098"/>
                    </a:lnTo>
                    <a:lnTo>
                      <a:pt x="47" y="1095"/>
                    </a:lnTo>
                    <a:lnTo>
                      <a:pt x="45" y="1093"/>
                    </a:lnTo>
                    <a:lnTo>
                      <a:pt x="47" y="1092"/>
                    </a:lnTo>
                    <a:lnTo>
                      <a:pt x="45" y="1088"/>
                    </a:lnTo>
                    <a:lnTo>
                      <a:pt x="40" y="1087"/>
                    </a:lnTo>
                    <a:lnTo>
                      <a:pt x="45" y="1082"/>
                    </a:lnTo>
                    <a:lnTo>
                      <a:pt x="44" y="1078"/>
                    </a:lnTo>
                    <a:lnTo>
                      <a:pt x="47" y="1075"/>
                    </a:lnTo>
                    <a:lnTo>
                      <a:pt x="47" y="1070"/>
                    </a:lnTo>
                    <a:lnTo>
                      <a:pt x="37" y="1052"/>
                    </a:lnTo>
                    <a:lnTo>
                      <a:pt x="39" y="1037"/>
                    </a:lnTo>
                    <a:lnTo>
                      <a:pt x="40" y="1035"/>
                    </a:lnTo>
                    <a:lnTo>
                      <a:pt x="42" y="1029"/>
                    </a:lnTo>
                    <a:lnTo>
                      <a:pt x="47" y="1024"/>
                    </a:lnTo>
                    <a:lnTo>
                      <a:pt x="47" y="1022"/>
                    </a:lnTo>
                    <a:lnTo>
                      <a:pt x="47" y="1022"/>
                    </a:lnTo>
                    <a:lnTo>
                      <a:pt x="45" y="1019"/>
                    </a:lnTo>
                    <a:lnTo>
                      <a:pt x="45" y="1019"/>
                    </a:lnTo>
                    <a:lnTo>
                      <a:pt x="47" y="1014"/>
                    </a:lnTo>
                    <a:lnTo>
                      <a:pt x="44" y="1010"/>
                    </a:lnTo>
                    <a:lnTo>
                      <a:pt x="44" y="1007"/>
                    </a:lnTo>
                    <a:lnTo>
                      <a:pt x="47" y="1007"/>
                    </a:lnTo>
                    <a:lnTo>
                      <a:pt x="49" y="1010"/>
                    </a:lnTo>
                    <a:lnTo>
                      <a:pt x="52" y="1009"/>
                    </a:lnTo>
                    <a:lnTo>
                      <a:pt x="52" y="1005"/>
                    </a:lnTo>
                    <a:lnTo>
                      <a:pt x="55" y="1002"/>
                    </a:lnTo>
                    <a:lnTo>
                      <a:pt x="60" y="1005"/>
                    </a:lnTo>
                    <a:lnTo>
                      <a:pt x="65" y="1002"/>
                    </a:lnTo>
                    <a:lnTo>
                      <a:pt x="67" y="997"/>
                    </a:lnTo>
                    <a:lnTo>
                      <a:pt x="70" y="997"/>
                    </a:lnTo>
                    <a:lnTo>
                      <a:pt x="77" y="999"/>
                    </a:lnTo>
                    <a:lnTo>
                      <a:pt x="80" y="995"/>
                    </a:lnTo>
                    <a:lnTo>
                      <a:pt x="75" y="990"/>
                    </a:lnTo>
                    <a:lnTo>
                      <a:pt x="72" y="990"/>
                    </a:lnTo>
                    <a:lnTo>
                      <a:pt x="70" y="990"/>
                    </a:lnTo>
                    <a:lnTo>
                      <a:pt x="64" y="990"/>
                    </a:lnTo>
                    <a:lnTo>
                      <a:pt x="60" y="987"/>
                    </a:lnTo>
                    <a:lnTo>
                      <a:pt x="55" y="987"/>
                    </a:lnTo>
                    <a:lnTo>
                      <a:pt x="50" y="980"/>
                    </a:lnTo>
                    <a:lnTo>
                      <a:pt x="50" y="977"/>
                    </a:lnTo>
                    <a:lnTo>
                      <a:pt x="55" y="982"/>
                    </a:lnTo>
                    <a:lnTo>
                      <a:pt x="55" y="979"/>
                    </a:lnTo>
                    <a:lnTo>
                      <a:pt x="54" y="975"/>
                    </a:lnTo>
                    <a:lnTo>
                      <a:pt x="57" y="972"/>
                    </a:lnTo>
                    <a:lnTo>
                      <a:pt x="52" y="974"/>
                    </a:lnTo>
                    <a:lnTo>
                      <a:pt x="52" y="974"/>
                    </a:lnTo>
                    <a:lnTo>
                      <a:pt x="45" y="977"/>
                    </a:lnTo>
                    <a:lnTo>
                      <a:pt x="45" y="977"/>
                    </a:lnTo>
                    <a:lnTo>
                      <a:pt x="45" y="977"/>
                    </a:lnTo>
                    <a:lnTo>
                      <a:pt x="44" y="977"/>
                    </a:lnTo>
                    <a:lnTo>
                      <a:pt x="44" y="972"/>
                    </a:lnTo>
                    <a:lnTo>
                      <a:pt x="55" y="962"/>
                    </a:lnTo>
                    <a:lnTo>
                      <a:pt x="60" y="961"/>
                    </a:lnTo>
                    <a:lnTo>
                      <a:pt x="67" y="949"/>
                    </a:lnTo>
                    <a:lnTo>
                      <a:pt x="73" y="941"/>
                    </a:lnTo>
                    <a:lnTo>
                      <a:pt x="78" y="929"/>
                    </a:lnTo>
                    <a:lnTo>
                      <a:pt x="88" y="914"/>
                    </a:lnTo>
                    <a:lnTo>
                      <a:pt x="95" y="899"/>
                    </a:lnTo>
                    <a:lnTo>
                      <a:pt x="93" y="892"/>
                    </a:lnTo>
                    <a:lnTo>
                      <a:pt x="83" y="881"/>
                    </a:lnTo>
                    <a:lnTo>
                      <a:pt x="77" y="879"/>
                    </a:lnTo>
                    <a:lnTo>
                      <a:pt x="65" y="866"/>
                    </a:lnTo>
                    <a:lnTo>
                      <a:pt x="68" y="859"/>
                    </a:lnTo>
                    <a:lnTo>
                      <a:pt x="72" y="853"/>
                    </a:lnTo>
                    <a:lnTo>
                      <a:pt x="72" y="846"/>
                    </a:lnTo>
                    <a:lnTo>
                      <a:pt x="65" y="843"/>
                    </a:lnTo>
                    <a:lnTo>
                      <a:pt x="62" y="838"/>
                    </a:lnTo>
                    <a:lnTo>
                      <a:pt x="62" y="829"/>
                    </a:lnTo>
                    <a:lnTo>
                      <a:pt x="64" y="826"/>
                    </a:lnTo>
                    <a:lnTo>
                      <a:pt x="62" y="823"/>
                    </a:lnTo>
                    <a:lnTo>
                      <a:pt x="55" y="821"/>
                    </a:lnTo>
                    <a:lnTo>
                      <a:pt x="52" y="818"/>
                    </a:lnTo>
                    <a:lnTo>
                      <a:pt x="52" y="811"/>
                    </a:lnTo>
                    <a:lnTo>
                      <a:pt x="55" y="806"/>
                    </a:lnTo>
                    <a:lnTo>
                      <a:pt x="50" y="806"/>
                    </a:lnTo>
                    <a:lnTo>
                      <a:pt x="50" y="803"/>
                    </a:lnTo>
                    <a:lnTo>
                      <a:pt x="52" y="788"/>
                    </a:lnTo>
                    <a:lnTo>
                      <a:pt x="57" y="786"/>
                    </a:lnTo>
                    <a:lnTo>
                      <a:pt x="45" y="764"/>
                    </a:lnTo>
                    <a:lnTo>
                      <a:pt x="35" y="748"/>
                    </a:lnTo>
                    <a:lnTo>
                      <a:pt x="34" y="741"/>
                    </a:lnTo>
                    <a:lnTo>
                      <a:pt x="27" y="736"/>
                    </a:lnTo>
                    <a:lnTo>
                      <a:pt x="32" y="725"/>
                    </a:lnTo>
                    <a:lnTo>
                      <a:pt x="37" y="718"/>
                    </a:lnTo>
                    <a:lnTo>
                      <a:pt x="39" y="711"/>
                    </a:lnTo>
                    <a:lnTo>
                      <a:pt x="35" y="710"/>
                    </a:lnTo>
                    <a:lnTo>
                      <a:pt x="25" y="703"/>
                    </a:lnTo>
                    <a:lnTo>
                      <a:pt x="24" y="698"/>
                    </a:lnTo>
                    <a:lnTo>
                      <a:pt x="19" y="693"/>
                    </a:lnTo>
                    <a:lnTo>
                      <a:pt x="12" y="690"/>
                    </a:lnTo>
                    <a:lnTo>
                      <a:pt x="9" y="690"/>
                    </a:lnTo>
                    <a:lnTo>
                      <a:pt x="5" y="680"/>
                    </a:lnTo>
                    <a:lnTo>
                      <a:pt x="2" y="676"/>
                    </a:lnTo>
                    <a:lnTo>
                      <a:pt x="4" y="668"/>
                    </a:lnTo>
                    <a:lnTo>
                      <a:pt x="5" y="663"/>
                    </a:lnTo>
                    <a:lnTo>
                      <a:pt x="0" y="662"/>
                    </a:lnTo>
                    <a:lnTo>
                      <a:pt x="5" y="660"/>
                    </a:lnTo>
                    <a:lnTo>
                      <a:pt x="10" y="657"/>
                    </a:lnTo>
                    <a:lnTo>
                      <a:pt x="10" y="657"/>
                    </a:lnTo>
                    <a:lnTo>
                      <a:pt x="14" y="657"/>
                    </a:lnTo>
                    <a:lnTo>
                      <a:pt x="14" y="648"/>
                    </a:lnTo>
                    <a:lnTo>
                      <a:pt x="20" y="643"/>
                    </a:lnTo>
                    <a:lnTo>
                      <a:pt x="27" y="643"/>
                    </a:lnTo>
                    <a:lnTo>
                      <a:pt x="30" y="638"/>
                    </a:lnTo>
                    <a:lnTo>
                      <a:pt x="30" y="632"/>
                    </a:lnTo>
                    <a:lnTo>
                      <a:pt x="34" y="632"/>
                    </a:lnTo>
                    <a:lnTo>
                      <a:pt x="39" y="633"/>
                    </a:lnTo>
                    <a:lnTo>
                      <a:pt x="42" y="630"/>
                    </a:lnTo>
                    <a:lnTo>
                      <a:pt x="42" y="625"/>
                    </a:lnTo>
                    <a:lnTo>
                      <a:pt x="42" y="625"/>
                    </a:lnTo>
                    <a:lnTo>
                      <a:pt x="47" y="625"/>
                    </a:lnTo>
                    <a:lnTo>
                      <a:pt x="49" y="627"/>
                    </a:lnTo>
                    <a:lnTo>
                      <a:pt x="49" y="632"/>
                    </a:lnTo>
                    <a:lnTo>
                      <a:pt x="50" y="635"/>
                    </a:lnTo>
                    <a:lnTo>
                      <a:pt x="52" y="628"/>
                    </a:lnTo>
                    <a:lnTo>
                      <a:pt x="54" y="627"/>
                    </a:lnTo>
                    <a:lnTo>
                      <a:pt x="57" y="627"/>
                    </a:lnTo>
                    <a:lnTo>
                      <a:pt x="59" y="625"/>
                    </a:lnTo>
                    <a:lnTo>
                      <a:pt x="55" y="623"/>
                    </a:lnTo>
                    <a:lnTo>
                      <a:pt x="55" y="622"/>
                    </a:lnTo>
                    <a:lnTo>
                      <a:pt x="57" y="622"/>
                    </a:lnTo>
                    <a:lnTo>
                      <a:pt x="60" y="622"/>
                    </a:lnTo>
                    <a:lnTo>
                      <a:pt x="60" y="620"/>
                    </a:lnTo>
                    <a:lnTo>
                      <a:pt x="59" y="618"/>
                    </a:lnTo>
                    <a:lnTo>
                      <a:pt x="57" y="617"/>
                    </a:lnTo>
                    <a:lnTo>
                      <a:pt x="59" y="615"/>
                    </a:lnTo>
                    <a:lnTo>
                      <a:pt x="62" y="615"/>
                    </a:lnTo>
                    <a:lnTo>
                      <a:pt x="67" y="618"/>
                    </a:lnTo>
                    <a:lnTo>
                      <a:pt x="70" y="622"/>
                    </a:lnTo>
                    <a:lnTo>
                      <a:pt x="72" y="623"/>
                    </a:lnTo>
                    <a:lnTo>
                      <a:pt x="75" y="622"/>
                    </a:lnTo>
                    <a:lnTo>
                      <a:pt x="78" y="623"/>
                    </a:lnTo>
                    <a:lnTo>
                      <a:pt x="80" y="623"/>
                    </a:lnTo>
                    <a:lnTo>
                      <a:pt x="82" y="625"/>
                    </a:lnTo>
                    <a:lnTo>
                      <a:pt x="83" y="628"/>
                    </a:lnTo>
                    <a:lnTo>
                      <a:pt x="78" y="632"/>
                    </a:lnTo>
                    <a:lnTo>
                      <a:pt x="75" y="630"/>
                    </a:lnTo>
                    <a:lnTo>
                      <a:pt x="68" y="630"/>
                    </a:lnTo>
                    <a:lnTo>
                      <a:pt x="65" y="627"/>
                    </a:lnTo>
                    <a:lnTo>
                      <a:pt x="65" y="623"/>
                    </a:lnTo>
                    <a:lnTo>
                      <a:pt x="62" y="627"/>
                    </a:lnTo>
                    <a:lnTo>
                      <a:pt x="62" y="632"/>
                    </a:lnTo>
                    <a:lnTo>
                      <a:pt x="64" y="637"/>
                    </a:lnTo>
                    <a:lnTo>
                      <a:pt x="67" y="633"/>
                    </a:lnTo>
                    <a:lnTo>
                      <a:pt x="68" y="635"/>
                    </a:lnTo>
                    <a:lnTo>
                      <a:pt x="70" y="638"/>
                    </a:lnTo>
                    <a:lnTo>
                      <a:pt x="73" y="635"/>
                    </a:lnTo>
                    <a:lnTo>
                      <a:pt x="78" y="637"/>
                    </a:lnTo>
                    <a:lnTo>
                      <a:pt x="78" y="640"/>
                    </a:lnTo>
                    <a:lnTo>
                      <a:pt x="80" y="640"/>
                    </a:lnTo>
                    <a:lnTo>
                      <a:pt x="82" y="637"/>
                    </a:lnTo>
                    <a:lnTo>
                      <a:pt x="83" y="638"/>
                    </a:lnTo>
                    <a:lnTo>
                      <a:pt x="83" y="640"/>
                    </a:lnTo>
                    <a:lnTo>
                      <a:pt x="83" y="642"/>
                    </a:lnTo>
                    <a:lnTo>
                      <a:pt x="87" y="638"/>
                    </a:lnTo>
                    <a:lnTo>
                      <a:pt x="88" y="635"/>
                    </a:lnTo>
                    <a:lnTo>
                      <a:pt x="92" y="637"/>
                    </a:lnTo>
                    <a:lnTo>
                      <a:pt x="90" y="638"/>
                    </a:lnTo>
                    <a:lnTo>
                      <a:pt x="88" y="642"/>
                    </a:lnTo>
                    <a:lnTo>
                      <a:pt x="92" y="642"/>
                    </a:lnTo>
                    <a:lnTo>
                      <a:pt x="93" y="643"/>
                    </a:lnTo>
                    <a:lnTo>
                      <a:pt x="92" y="645"/>
                    </a:lnTo>
                    <a:lnTo>
                      <a:pt x="88" y="648"/>
                    </a:lnTo>
                    <a:lnTo>
                      <a:pt x="93" y="648"/>
                    </a:lnTo>
                    <a:lnTo>
                      <a:pt x="97" y="643"/>
                    </a:lnTo>
                    <a:lnTo>
                      <a:pt x="95" y="640"/>
                    </a:lnTo>
                    <a:lnTo>
                      <a:pt x="97" y="638"/>
                    </a:lnTo>
                    <a:lnTo>
                      <a:pt x="102" y="638"/>
                    </a:lnTo>
                    <a:lnTo>
                      <a:pt x="105" y="640"/>
                    </a:lnTo>
                    <a:lnTo>
                      <a:pt x="107" y="638"/>
                    </a:lnTo>
                    <a:lnTo>
                      <a:pt x="103" y="635"/>
                    </a:lnTo>
                    <a:lnTo>
                      <a:pt x="103" y="633"/>
                    </a:lnTo>
                    <a:lnTo>
                      <a:pt x="108" y="635"/>
                    </a:lnTo>
                    <a:lnTo>
                      <a:pt x="112" y="640"/>
                    </a:lnTo>
                    <a:lnTo>
                      <a:pt x="118" y="640"/>
                    </a:lnTo>
                    <a:lnTo>
                      <a:pt x="123" y="642"/>
                    </a:lnTo>
                    <a:lnTo>
                      <a:pt x="127" y="640"/>
                    </a:lnTo>
                    <a:lnTo>
                      <a:pt x="127" y="637"/>
                    </a:lnTo>
                    <a:lnTo>
                      <a:pt x="132" y="638"/>
                    </a:lnTo>
                    <a:lnTo>
                      <a:pt x="138" y="642"/>
                    </a:lnTo>
                    <a:lnTo>
                      <a:pt x="138" y="640"/>
                    </a:lnTo>
                    <a:lnTo>
                      <a:pt x="143" y="642"/>
                    </a:lnTo>
                    <a:lnTo>
                      <a:pt x="168" y="653"/>
                    </a:lnTo>
                    <a:lnTo>
                      <a:pt x="185" y="663"/>
                    </a:lnTo>
                    <a:lnTo>
                      <a:pt x="188" y="666"/>
                    </a:lnTo>
                    <a:lnTo>
                      <a:pt x="193" y="668"/>
                    </a:lnTo>
                    <a:lnTo>
                      <a:pt x="200" y="676"/>
                    </a:lnTo>
                    <a:lnTo>
                      <a:pt x="203" y="676"/>
                    </a:lnTo>
                    <a:lnTo>
                      <a:pt x="201" y="675"/>
                    </a:lnTo>
                    <a:lnTo>
                      <a:pt x="201" y="673"/>
                    </a:lnTo>
                    <a:lnTo>
                      <a:pt x="205" y="673"/>
                    </a:lnTo>
                    <a:lnTo>
                      <a:pt x="211" y="678"/>
                    </a:lnTo>
                    <a:lnTo>
                      <a:pt x="215" y="678"/>
                    </a:lnTo>
                    <a:lnTo>
                      <a:pt x="221" y="683"/>
                    </a:lnTo>
                    <a:lnTo>
                      <a:pt x="225" y="681"/>
                    </a:lnTo>
                    <a:lnTo>
                      <a:pt x="221" y="676"/>
                    </a:lnTo>
                    <a:lnTo>
                      <a:pt x="220" y="675"/>
                    </a:lnTo>
                    <a:lnTo>
                      <a:pt x="223" y="675"/>
                    </a:lnTo>
                    <a:lnTo>
                      <a:pt x="228" y="680"/>
                    </a:lnTo>
                    <a:lnTo>
                      <a:pt x="226" y="683"/>
                    </a:lnTo>
                    <a:lnTo>
                      <a:pt x="236" y="690"/>
                    </a:lnTo>
                    <a:lnTo>
                      <a:pt x="236" y="693"/>
                    </a:lnTo>
                    <a:lnTo>
                      <a:pt x="241" y="695"/>
                    </a:lnTo>
                    <a:lnTo>
                      <a:pt x="243" y="693"/>
                    </a:lnTo>
                    <a:lnTo>
                      <a:pt x="246" y="693"/>
                    </a:lnTo>
                    <a:lnTo>
                      <a:pt x="251" y="698"/>
                    </a:lnTo>
                    <a:lnTo>
                      <a:pt x="253" y="705"/>
                    </a:lnTo>
                    <a:lnTo>
                      <a:pt x="256" y="706"/>
                    </a:lnTo>
                    <a:lnTo>
                      <a:pt x="261" y="711"/>
                    </a:lnTo>
                    <a:lnTo>
                      <a:pt x="263" y="711"/>
                    </a:lnTo>
                    <a:lnTo>
                      <a:pt x="265" y="713"/>
                    </a:lnTo>
                    <a:lnTo>
                      <a:pt x="265" y="718"/>
                    </a:lnTo>
                    <a:lnTo>
                      <a:pt x="265" y="723"/>
                    </a:lnTo>
                    <a:lnTo>
                      <a:pt x="263" y="730"/>
                    </a:lnTo>
                    <a:lnTo>
                      <a:pt x="261" y="733"/>
                    </a:lnTo>
                    <a:lnTo>
                      <a:pt x="261" y="736"/>
                    </a:lnTo>
                    <a:lnTo>
                      <a:pt x="256" y="741"/>
                    </a:lnTo>
                    <a:lnTo>
                      <a:pt x="256" y="745"/>
                    </a:lnTo>
                    <a:lnTo>
                      <a:pt x="246" y="756"/>
                    </a:lnTo>
                    <a:lnTo>
                      <a:pt x="240" y="760"/>
                    </a:lnTo>
                    <a:lnTo>
                      <a:pt x="231" y="761"/>
                    </a:lnTo>
                    <a:lnTo>
                      <a:pt x="228" y="763"/>
                    </a:lnTo>
                    <a:lnTo>
                      <a:pt x="221" y="763"/>
                    </a:lnTo>
                    <a:lnTo>
                      <a:pt x="220" y="764"/>
                    </a:lnTo>
                    <a:lnTo>
                      <a:pt x="208" y="766"/>
                    </a:lnTo>
                    <a:lnTo>
                      <a:pt x="195" y="766"/>
                    </a:lnTo>
                    <a:lnTo>
                      <a:pt x="186" y="763"/>
                    </a:lnTo>
                    <a:lnTo>
                      <a:pt x="181" y="760"/>
                    </a:lnTo>
                    <a:lnTo>
                      <a:pt x="178" y="761"/>
                    </a:lnTo>
                    <a:lnTo>
                      <a:pt x="173" y="761"/>
                    </a:lnTo>
                    <a:lnTo>
                      <a:pt x="167" y="761"/>
                    </a:lnTo>
                    <a:lnTo>
                      <a:pt x="167" y="758"/>
                    </a:lnTo>
                    <a:lnTo>
                      <a:pt x="162" y="758"/>
                    </a:lnTo>
                    <a:lnTo>
                      <a:pt x="158" y="760"/>
                    </a:lnTo>
                    <a:lnTo>
                      <a:pt x="152" y="755"/>
                    </a:lnTo>
                    <a:lnTo>
                      <a:pt x="152" y="751"/>
                    </a:lnTo>
                    <a:lnTo>
                      <a:pt x="148" y="753"/>
                    </a:lnTo>
                    <a:lnTo>
                      <a:pt x="143" y="751"/>
                    </a:lnTo>
                    <a:lnTo>
                      <a:pt x="145" y="751"/>
                    </a:lnTo>
                    <a:lnTo>
                      <a:pt x="138" y="751"/>
                    </a:lnTo>
                    <a:lnTo>
                      <a:pt x="135" y="753"/>
                    </a:lnTo>
                    <a:lnTo>
                      <a:pt x="130" y="753"/>
                    </a:lnTo>
                    <a:lnTo>
                      <a:pt x="130" y="750"/>
                    </a:lnTo>
                    <a:lnTo>
                      <a:pt x="128" y="750"/>
                    </a:lnTo>
                    <a:lnTo>
                      <a:pt x="132" y="748"/>
                    </a:lnTo>
                    <a:lnTo>
                      <a:pt x="128" y="745"/>
                    </a:lnTo>
                    <a:lnTo>
                      <a:pt x="128" y="746"/>
                    </a:lnTo>
                    <a:lnTo>
                      <a:pt x="120" y="746"/>
                    </a:lnTo>
                    <a:lnTo>
                      <a:pt x="115" y="743"/>
                    </a:lnTo>
                    <a:lnTo>
                      <a:pt x="113" y="745"/>
                    </a:lnTo>
                    <a:lnTo>
                      <a:pt x="110" y="745"/>
                    </a:lnTo>
                    <a:lnTo>
                      <a:pt x="100" y="736"/>
                    </a:lnTo>
                    <a:lnTo>
                      <a:pt x="100" y="731"/>
                    </a:lnTo>
                    <a:lnTo>
                      <a:pt x="93" y="731"/>
                    </a:lnTo>
                    <a:lnTo>
                      <a:pt x="92" y="730"/>
                    </a:lnTo>
                    <a:lnTo>
                      <a:pt x="87" y="730"/>
                    </a:lnTo>
                    <a:lnTo>
                      <a:pt x="87" y="731"/>
                    </a:lnTo>
                    <a:lnTo>
                      <a:pt x="92" y="735"/>
                    </a:lnTo>
                    <a:lnTo>
                      <a:pt x="93" y="741"/>
                    </a:lnTo>
                    <a:lnTo>
                      <a:pt x="98" y="745"/>
                    </a:lnTo>
                    <a:lnTo>
                      <a:pt x="100" y="748"/>
                    </a:lnTo>
                    <a:lnTo>
                      <a:pt x="107" y="750"/>
                    </a:lnTo>
                    <a:lnTo>
                      <a:pt x="108" y="751"/>
                    </a:lnTo>
                    <a:lnTo>
                      <a:pt x="103" y="753"/>
                    </a:lnTo>
                    <a:lnTo>
                      <a:pt x="102" y="756"/>
                    </a:lnTo>
                    <a:lnTo>
                      <a:pt x="102" y="756"/>
                    </a:lnTo>
                    <a:lnTo>
                      <a:pt x="110" y="755"/>
                    </a:lnTo>
                    <a:lnTo>
                      <a:pt x="113" y="753"/>
                    </a:lnTo>
                    <a:lnTo>
                      <a:pt x="117" y="755"/>
                    </a:lnTo>
                    <a:lnTo>
                      <a:pt x="113" y="756"/>
                    </a:lnTo>
                    <a:lnTo>
                      <a:pt x="113" y="758"/>
                    </a:lnTo>
                    <a:lnTo>
                      <a:pt x="118" y="758"/>
                    </a:lnTo>
                    <a:lnTo>
                      <a:pt x="117" y="761"/>
                    </a:lnTo>
                    <a:lnTo>
                      <a:pt x="113" y="763"/>
                    </a:lnTo>
                    <a:lnTo>
                      <a:pt x="110" y="764"/>
                    </a:lnTo>
                    <a:lnTo>
                      <a:pt x="117" y="766"/>
                    </a:lnTo>
                    <a:lnTo>
                      <a:pt x="118" y="764"/>
                    </a:lnTo>
                    <a:lnTo>
                      <a:pt x="122" y="764"/>
                    </a:lnTo>
                    <a:lnTo>
                      <a:pt x="125" y="766"/>
                    </a:lnTo>
                    <a:lnTo>
                      <a:pt x="127" y="764"/>
                    </a:lnTo>
                    <a:lnTo>
                      <a:pt x="138" y="768"/>
                    </a:lnTo>
                    <a:lnTo>
                      <a:pt x="143" y="774"/>
                    </a:lnTo>
                    <a:lnTo>
                      <a:pt x="147" y="776"/>
                    </a:lnTo>
                    <a:lnTo>
                      <a:pt x="145" y="778"/>
                    </a:lnTo>
                    <a:lnTo>
                      <a:pt x="145" y="781"/>
                    </a:lnTo>
                    <a:lnTo>
                      <a:pt x="147" y="781"/>
                    </a:lnTo>
                    <a:lnTo>
                      <a:pt x="147" y="786"/>
                    </a:lnTo>
                    <a:lnTo>
                      <a:pt x="145" y="793"/>
                    </a:lnTo>
                    <a:lnTo>
                      <a:pt x="142" y="794"/>
                    </a:lnTo>
                    <a:lnTo>
                      <a:pt x="142" y="798"/>
                    </a:lnTo>
                    <a:lnTo>
                      <a:pt x="145" y="799"/>
                    </a:lnTo>
                    <a:lnTo>
                      <a:pt x="145" y="804"/>
                    </a:lnTo>
                    <a:lnTo>
                      <a:pt x="152" y="809"/>
                    </a:lnTo>
                    <a:lnTo>
                      <a:pt x="152" y="813"/>
                    </a:lnTo>
                    <a:lnTo>
                      <a:pt x="157" y="816"/>
                    </a:lnTo>
                    <a:lnTo>
                      <a:pt x="157" y="821"/>
                    </a:lnTo>
                    <a:lnTo>
                      <a:pt x="157" y="826"/>
                    </a:lnTo>
                    <a:lnTo>
                      <a:pt x="155" y="829"/>
                    </a:lnTo>
                    <a:lnTo>
                      <a:pt x="158" y="831"/>
                    </a:lnTo>
                    <a:lnTo>
                      <a:pt x="160" y="834"/>
                    </a:lnTo>
                    <a:lnTo>
                      <a:pt x="170" y="838"/>
                    </a:lnTo>
                    <a:lnTo>
                      <a:pt x="173" y="834"/>
                    </a:lnTo>
                    <a:lnTo>
                      <a:pt x="176" y="836"/>
                    </a:lnTo>
                    <a:lnTo>
                      <a:pt x="180" y="839"/>
                    </a:lnTo>
                    <a:lnTo>
                      <a:pt x="183" y="841"/>
                    </a:lnTo>
                    <a:lnTo>
                      <a:pt x="183" y="848"/>
                    </a:lnTo>
                    <a:lnTo>
                      <a:pt x="186" y="849"/>
                    </a:lnTo>
                    <a:lnTo>
                      <a:pt x="193" y="849"/>
                    </a:lnTo>
                    <a:lnTo>
                      <a:pt x="196" y="851"/>
                    </a:lnTo>
                    <a:lnTo>
                      <a:pt x="203" y="851"/>
                    </a:lnTo>
                    <a:lnTo>
                      <a:pt x="208" y="854"/>
                    </a:lnTo>
                    <a:lnTo>
                      <a:pt x="211" y="854"/>
                    </a:lnTo>
                    <a:lnTo>
                      <a:pt x="216" y="849"/>
                    </a:lnTo>
                    <a:lnTo>
                      <a:pt x="220" y="849"/>
                    </a:lnTo>
                    <a:lnTo>
                      <a:pt x="223" y="848"/>
                    </a:lnTo>
                    <a:lnTo>
                      <a:pt x="223" y="841"/>
                    </a:lnTo>
                    <a:lnTo>
                      <a:pt x="220" y="839"/>
                    </a:lnTo>
                    <a:lnTo>
                      <a:pt x="221" y="836"/>
                    </a:lnTo>
                    <a:lnTo>
                      <a:pt x="221" y="834"/>
                    </a:lnTo>
                    <a:lnTo>
                      <a:pt x="216" y="833"/>
                    </a:lnTo>
                    <a:lnTo>
                      <a:pt x="215" y="829"/>
                    </a:lnTo>
                    <a:lnTo>
                      <a:pt x="211" y="833"/>
                    </a:lnTo>
                    <a:lnTo>
                      <a:pt x="208" y="833"/>
                    </a:lnTo>
                    <a:lnTo>
                      <a:pt x="203" y="834"/>
                    </a:lnTo>
                    <a:lnTo>
                      <a:pt x="198" y="831"/>
                    </a:lnTo>
                    <a:lnTo>
                      <a:pt x="193" y="826"/>
                    </a:lnTo>
                    <a:lnTo>
                      <a:pt x="186" y="823"/>
                    </a:lnTo>
                    <a:lnTo>
                      <a:pt x="186" y="818"/>
                    </a:lnTo>
                    <a:lnTo>
                      <a:pt x="183" y="813"/>
                    </a:lnTo>
                    <a:lnTo>
                      <a:pt x="186" y="813"/>
                    </a:lnTo>
                    <a:lnTo>
                      <a:pt x="190" y="809"/>
                    </a:lnTo>
                    <a:lnTo>
                      <a:pt x="188" y="808"/>
                    </a:lnTo>
                    <a:lnTo>
                      <a:pt x="190" y="804"/>
                    </a:lnTo>
                    <a:lnTo>
                      <a:pt x="188" y="803"/>
                    </a:lnTo>
                    <a:lnTo>
                      <a:pt x="190" y="799"/>
                    </a:lnTo>
                    <a:lnTo>
                      <a:pt x="195" y="799"/>
                    </a:lnTo>
                    <a:lnTo>
                      <a:pt x="200" y="803"/>
                    </a:lnTo>
                    <a:lnTo>
                      <a:pt x="206" y="804"/>
                    </a:lnTo>
                    <a:lnTo>
                      <a:pt x="210" y="808"/>
                    </a:lnTo>
                    <a:lnTo>
                      <a:pt x="215" y="811"/>
                    </a:lnTo>
                    <a:lnTo>
                      <a:pt x="223" y="813"/>
                    </a:lnTo>
                    <a:lnTo>
                      <a:pt x="225" y="814"/>
                    </a:lnTo>
                    <a:lnTo>
                      <a:pt x="230" y="816"/>
                    </a:lnTo>
                    <a:lnTo>
                      <a:pt x="246" y="823"/>
                    </a:lnTo>
                    <a:lnTo>
                      <a:pt x="251" y="828"/>
                    </a:lnTo>
                    <a:lnTo>
                      <a:pt x="255" y="824"/>
                    </a:lnTo>
                    <a:lnTo>
                      <a:pt x="260" y="821"/>
                    </a:lnTo>
                    <a:lnTo>
                      <a:pt x="258" y="816"/>
                    </a:lnTo>
                    <a:lnTo>
                      <a:pt x="263" y="816"/>
                    </a:lnTo>
                    <a:lnTo>
                      <a:pt x="266" y="813"/>
                    </a:lnTo>
                    <a:lnTo>
                      <a:pt x="260" y="803"/>
                    </a:lnTo>
                    <a:lnTo>
                      <a:pt x="250" y="793"/>
                    </a:lnTo>
                    <a:lnTo>
                      <a:pt x="246" y="788"/>
                    </a:lnTo>
                    <a:lnTo>
                      <a:pt x="246" y="783"/>
                    </a:lnTo>
                    <a:lnTo>
                      <a:pt x="253" y="778"/>
                    </a:lnTo>
                    <a:lnTo>
                      <a:pt x="260" y="773"/>
                    </a:lnTo>
                    <a:lnTo>
                      <a:pt x="260" y="766"/>
                    </a:lnTo>
                    <a:lnTo>
                      <a:pt x="265" y="763"/>
                    </a:lnTo>
                    <a:lnTo>
                      <a:pt x="269" y="761"/>
                    </a:lnTo>
                    <a:lnTo>
                      <a:pt x="278" y="756"/>
                    </a:lnTo>
                    <a:lnTo>
                      <a:pt x="283" y="746"/>
                    </a:lnTo>
                    <a:lnTo>
                      <a:pt x="286" y="743"/>
                    </a:lnTo>
                    <a:lnTo>
                      <a:pt x="293" y="745"/>
                    </a:lnTo>
                    <a:lnTo>
                      <a:pt x="298" y="748"/>
                    </a:lnTo>
                    <a:lnTo>
                      <a:pt x="304" y="746"/>
                    </a:lnTo>
                    <a:lnTo>
                      <a:pt x="313" y="748"/>
                    </a:lnTo>
                    <a:lnTo>
                      <a:pt x="314" y="751"/>
                    </a:lnTo>
                    <a:lnTo>
                      <a:pt x="314" y="755"/>
                    </a:lnTo>
                    <a:lnTo>
                      <a:pt x="319" y="750"/>
                    </a:lnTo>
                    <a:lnTo>
                      <a:pt x="326" y="755"/>
                    </a:lnTo>
                    <a:lnTo>
                      <a:pt x="328" y="760"/>
                    </a:lnTo>
                    <a:lnTo>
                      <a:pt x="331" y="763"/>
                    </a:lnTo>
                    <a:lnTo>
                      <a:pt x="329" y="755"/>
                    </a:lnTo>
                    <a:lnTo>
                      <a:pt x="326" y="748"/>
                    </a:lnTo>
                    <a:lnTo>
                      <a:pt x="329" y="746"/>
                    </a:lnTo>
                    <a:lnTo>
                      <a:pt x="329" y="736"/>
                    </a:lnTo>
                    <a:lnTo>
                      <a:pt x="329" y="733"/>
                    </a:lnTo>
                    <a:lnTo>
                      <a:pt x="328" y="731"/>
                    </a:lnTo>
                    <a:lnTo>
                      <a:pt x="328" y="730"/>
                    </a:lnTo>
                    <a:lnTo>
                      <a:pt x="329" y="726"/>
                    </a:lnTo>
                    <a:lnTo>
                      <a:pt x="328" y="723"/>
                    </a:lnTo>
                    <a:lnTo>
                      <a:pt x="329" y="721"/>
                    </a:lnTo>
                    <a:lnTo>
                      <a:pt x="326" y="718"/>
                    </a:lnTo>
                    <a:lnTo>
                      <a:pt x="319" y="715"/>
                    </a:lnTo>
                    <a:lnTo>
                      <a:pt x="313" y="716"/>
                    </a:lnTo>
                    <a:lnTo>
                      <a:pt x="311" y="710"/>
                    </a:lnTo>
                    <a:lnTo>
                      <a:pt x="313" y="705"/>
                    </a:lnTo>
                    <a:lnTo>
                      <a:pt x="313" y="695"/>
                    </a:lnTo>
                    <a:lnTo>
                      <a:pt x="314" y="693"/>
                    </a:lnTo>
                    <a:lnTo>
                      <a:pt x="313" y="690"/>
                    </a:lnTo>
                    <a:lnTo>
                      <a:pt x="313" y="686"/>
                    </a:lnTo>
                    <a:lnTo>
                      <a:pt x="316" y="685"/>
                    </a:lnTo>
                    <a:lnTo>
                      <a:pt x="313" y="681"/>
                    </a:lnTo>
                    <a:lnTo>
                      <a:pt x="313" y="676"/>
                    </a:lnTo>
                    <a:lnTo>
                      <a:pt x="309" y="666"/>
                    </a:lnTo>
                    <a:lnTo>
                      <a:pt x="303" y="663"/>
                    </a:lnTo>
                    <a:lnTo>
                      <a:pt x="291" y="653"/>
                    </a:lnTo>
                    <a:lnTo>
                      <a:pt x="289" y="652"/>
                    </a:lnTo>
                    <a:lnTo>
                      <a:pt x="296" y="652"/>
                    </a:lnTo>
                    <a:lnTo>
                      <a:pt x="306" y="658"/>
                    </a:lnTo>
                    <a:lnTo>
                      <a:pt x="311" y="658"/>
                    </a:lnTo>
                    <a:lnTo>
                      <a:pt x="316" y="655"/>
                    </a:lnTo>
                    <a:lnTo>
                      <a:pt x="324" y="655"/>
                    </a:lnTo>
                    <a:lnTo>
                      <a:pt x="338" y="657"/>
                    </a:lnTo>
                    <a:lnTo>
                      <a:pt x="343" y="660"/>
                    </a:lnTo>
                    <a:lnTo>
                      <a:pt x="343" y="663"/>
                    </a:lnTo>
                    <a:lnTo>
                      <a:pt x="348" y="670"/>
                    </a:lnTo>
                    <a:lnTo>
                      <a:pt x="354" y="670"/>
                    </a:lnTo>
                    <a:lnTo>
                      <a:pt x="354" y="673"/>
                    </a:lnTo>
                    <a:lnTo>
                      <a:pt x="361" y="681"/>
                    </a:lnTo>
                    <a:lnTo>
                      <a:pt x="361" y="685"/>
                    </a:lnTo>
                    <a:lnTo>
                      <a:pt x="353" y="685"/>
                    </a:lnTo>
                    <a:lnTo>
                      <a:pt x="349" y="686"/>
                    </a:lnTo>
                    <a:lnTo>
                      <a:pt x="343" y="686"/>
                    </a:lnTo>
                    <a:lnTo>
                      <a:pt x="339" y="690"/>
                    </a:lnTo>
                    <a:lnTo>
                      <a:pt x="341" y="691"/>
                    </a:lnTo>
                    <a:lnTo>
                      <a:pt x="339" y="695"/>
                    </a:lnTo>
                    <a:lnTo>
                      <a:pt x="336" y="693"/>
                    </a:lnTo>
                    <a:lnTo>
                      <a:pt x="334" y="696"/>
                    </a:lnTo>
                    <a:lnTo>
                      <a:pt x="334" y="703"/>
                    </a:lnTo>
                    <a:lnTo>
                      <a:pt x="338" y="705"/>
                    </a:lnTo>
                    <a:lnTo>
                      <a:pt x="348" y="711"/>
                    </a:lnTo>
                    <a:lnTo>
                      <a:pt x="358" y="723"/>
                    </a:lnTo>
                    <a:lnTo>
                      <a:pt x="363" y="723"/>
                    </a:lnTo>
                    <a:lnTo>
                      <a:pt x="367" y="720"/>
                    </a:lnTo>
                    <a:lnTo>
                      <a:pt x="371" y="725"/>
                    </a:lnTo>
                    <a:lnTo>
                      <a:pt x="374" y="721"/>
                    </a:lnTo>
                    <a:lnTo>
                      <a:pt x="379" y="721"/>
                    </a:lnTo>
                    <a:lnTo>
                      <a:pt x="379" y="720"/>
                    </a:lnTo>
                    <a:lnTo>
                      <a:pt x="389" y="716"/>
                    </a:lnTo>
                    <a:lnTo>
                      <a:pt x="391" y="711"/>
                    </a:lnTo>
                    <a:lnTo>
                      <a:pt x="387" y="705"/>
                    </a:lnTo>
                    <a:lnTo>
                      <a:pt x="391" y="700"/>
                    </a:lnTo>
                    <a:lnTo>
                      <a:pt x="391" y="695"/>
                    </a:lnTo>
                    <a:lnTo>
                      <a:pt x="387" y="691"/>
                    </a:lnTo>
                    <a:lnTo>
                      <a:pt x="389" y="690"/>
                    </a:lnTo>
                    <a:lnTo>
                      <a:pt x="402" y="688"/>
                    </a:lnTo>
                    <a:lnTo>
                      <a:pt x="404" y="686"/>
                    </a:lnTo>
                    <a:lnTo>
                      <a:pt x="412" y="688"/>
                    </a:lnTo>
                    <a:lnTo>
                      <a:pt x="412" y="685"/>
                    </a:lnTo>
                    <a:lnTo>
                      <a:pt x="406" y="681"/>
                    </a:lnTo>
                    <a:lnTo>
                      <a:pt x="402" y="676"/>
                    </a:lnTo>
                    <a:lnTo>
                      <a:pt x="406" y="676"/>
                    </a:lnTo>
                    <a:lnTo>
                      <a:pt x="409" y="680"/>
                    </a:lnTo>
                    <a:lnTo>
                      <a:pt x="414" y="678"/>
                    </a:lnTo>
                    <a:lnTo>
                      <a:pt x="422" y="668"/>
                    </a:lnTo>
                    <a:lnTo>
                      <a:pt x="426" y="666"/>
                    </a:lnTo>
                    <a:lnTo>
                      <a:pt x="436" y="657"/>
                    </a:lnTo>
                    <a:lnTo>
                      <a:pt x="436" y="653"/>
                    </a:lnTo>
                    <a:lnTo>
                      <a:pt x="437" y="652"/>
                    </a:lnTo>
                    <a:lnTo>
                      <a:pt x="442" y="653"/>
                    </a:lnTo>
                    <a:lnTo>
                      <a:pt x="449" y="650"/>
                    </a:lnTo>
                    <a:lnTo>
                      <a:pt x="451" y="648"/>
                    </a:lnTo>
                    <a:lnTo>
                      <a:pt x="461" y="645"/>
                    </a:lnTo>
                    <a:lnTo>
                      <a:pt x="461" y="648"/>
                    </a:lnTo>
                    <a:lnTo>
                      <a:pt x="462" y="648"/>
                    </a:lnTo>
                    <a:lnTo>
                      <a:pt x="464" y="652"/>
                    </a:lnTo>
                    <a:lnTo>
                      <a:pt x="462" y="655"/>
                    </a:lnTo>
                    <a:lnTo>
                      <a:pt x="464" y="657"/>
                    </a:lnTo>
                    <a:lnTo>
                      <a:pt x="470" y="652"/>
                    </a:lnTo>
                    <a:lnTo>
                      <a:pt x="470" y="648"/>
                    </a:lnTo>
                    <a:lnTo>
                      <a:pt x="467" y="647"/>
                    </a:lnTo>
                    <a:lnTo>
                      <a:pt x="464" y="643"/>
                    </a:lnTo>
                    <a:lnTo>
                      <a:pt x="464" y="642"/>
                    </a:lnTo>
                    <a:lnTo>
                      <a:pt x="472" y="633"/>
                    </a:lnTo>
                    <a:lnTo>
                      <a:pt x="474" y="633"/>
                    </a:lnTo>
                    <a:lnTo>
                      <a:pt x="475" y="637"/>
                    </a:lnTo>
                    <a:lnTo>
                      <a:pt x="474" y="637"/>
                    </a:lnTo>
                    <a:lnTo>
                      <a:pt x="472" y="638"/>
                    </a:lnTo>
                    <a:lnTo>
                      <a:pt x="475" y="643"/>
                    </a:lnTo>
                    <a:lnTo>
                      <a:pt x="479" y="643"/>
                    </a:lnTo>
                    <a:lnTo>
                      <a:pt x="482" y="640"/>
                    </a:lnTo>
                    <a:lnTo>
                      <a:pt x="480" y="637"/>
                    </a:lnTo>
                    <a:lnTo>
                      <a:pt x="479" y="633"/>
                    </a:lnTo>
                    <a:lnTo>
                      <a:pt x="477" y="632"/>
                    </a:lnTo>
                    <a:lnTo>
                      <a:pt x="480" y="628"/>
                    </a:lnTo>
                    <a:lnTo>
                      <a:pt x="494" y="623"/>
                    </a:lnTo>
                    <a:lnTo>
                      <a:pt x="502" y="622"/>
                    </a:lnTo>
                    <a:lnTo>
                      <a:pt x="504" y="623"/>
                    </a:lnTo>
                    <a:lnTo>
                      <a:pt x="499" y="627"/>
                    </a:lnTo>
                    <a:lnTo>
                      <a:pt x="494" y="627"/>
                    </a:lnTo>
                    <a:lnTo>
                      <a:pt x="485" y="630"/>
                    </a:lnTo>
                    <a:lnTo>
                      <a:pt x="487" y="632"/>
                    </a:lnTo>
                    <a:lnTo>
                      <a:pt x="490" y="633"/>
                    </a:lnTo>
                    <a:lnTo>
                      <a:pt x="494" y="632"/>
                    </a:lnTo>
                    <a:lnTo>
                      <a:pt x="499" y="637"/>
                    </a:lnTo>
                    <a:lnTo>
                      <a:pt x="495" y="638"/>
                    </a:lnTo>
                    <a:lnTo>
                      <a:pt x="495" y="640"/>
                    </a:lnTo>
                    <a:lnTo>
                      <a:pt x="497" y="643"/>
                    </a:lnTo>
                    <a:lnTo>
                      <a:pt x="495" y="647"/>
                    </a:lnTo>
                    <a:lnTo>
                      <a:pt x="490" y="647"/>
                    </a:lnTo>
                    <a:lnTo>
                      <a:pt x="485" y="652"/>
                    </a:lnTo>
                    <a:lnTo>
                      <a:pt x="487" y="655"/>
                    </a:lnTo>
                    <a:lnTo>
                      <a:pt x="490" y="657"/>
                    </a:lnTo>
                    <a:lnTo>
                      <a:pt x="494" y="655"/>
                    </a:lnTo>
                    <a:lnTo>
                      <a:pt x="497" y="655"/>
                    </a:lnTo>
                    <a:lnTo>
                      <a:pt x="500" y="653"/>
                    </a:lnTo>
                    <a:lnTo>
                      <a:pt x="505" y="655"/>
                    </a:lnTo>
                    <a:lnTo>
                      <a:pt x="505" y="660"/>
                    </a:lnTo>
                    <a:lnTo>
                      <a:pt x="509" y="655"/>
                    </a:lnTo>
                    <a:lnTo>
                      <a:pt x="514" y="650"/>
                    </a:lnTo>
                    <a:lnTo>
                      <a:pt x="515" y="650"/>
                    </a:lnTo>
                    <a:lnTo>
                      <a:pt x="517" y="652"/>
                    </a:lnTo>
                    <a:lnTo>
                      <a:pt x="522" y="655"/>
                    </a:lnTo>
                    <a:lnTo>
                      <a:pt x="524" y="653"/>
                    </a:lnTo>
                    <a:lnTo>
                      <a:pt x="522" y="650"/>
                    </a:lnTo>
                    <a:lnTo>
                      <a:pt x="524" y="648"/>
                    </a:lnTo>
                    <a:lnTo>
                      <a:pt x="520" y="645"/>
                    </a:lnTo>
                    <a:lnTo>
                      <a:pt x="520" y="643"/>
                    </a:lnTo>
                    <a:lnTo>
                      <a:pt x="524" y="640"/>
                    </a:lnTo>
                    <a:lnTo>
                      <a:pt x="529" y="638"/>
                    </a:lnTo>
                    <a:lnTo>
                      <a:pt x="530" y="637"/>
                    </a:lnTo>
                    <a:lnTo>
                      <a:pt x="537" y="633"/>
                    </a:lnTo>
                    <a:lnTo>
                      <a:pt x="539" y="635"/>
                    </a:lnTo>
                    <a:lnTo>
                      <a:pt x="542" y="635"/>
                    </a:lnTo>
                    <a:lnTo>
                      <a:pt x="545" y="633"/>
                    </a:lnTo>
                    <a:lnTo>
                      <a:pt x="549" y="635"/>
                    </a:lnTo>
                    <a:lnTo>
                      <a:pt x="559" y="635"/>
                    </a:lnTo>
                    <a:lnTo>
                      <a:pt x="562" y="632"/>
                    </a:lnTo>
                    <a:lnTo>
                      <a:pt x="562" y="630"/>
                    </a:lnTo>
                    <a:lnTo>
                      <a:pt x="565" y="627"/>
                    </a:lnTo>
                    <a:lnTo>
                      <a:pt x="572" y="627"/>
                    </a:lnTo>
                    <a:lnTo>
                      <a:pt x="572" y="625"/>
                    </a:lnTo>
                    <a:lnTo>
                      <a:pt x="577" y="620"/>
                    </a:lnTo>
                    <a:lnTo>
                      <a:pt x="580" y="620"/>
                    </a:lnTo>
                    <a:lnTo>
                      <a:pt x="587" y="613"/>
                    </a:lnTo>
                    <a:lnTo>
                      <a:pt x="588" y="613"/>
                    </a:lnTo>
                    <a:lnTo>
                      <a:pt x="592" y="612"/>
                    </a:lnTo>
                    <a:lnTo>
                      <a:pt x="593" y="613"/>
                    </a:lnTo>
                    <a:lnTo>
                      <a:pt x="590" y="618"/>
                    </a:lnTo>
                    <a:lnTo>
                      <a:pt x="593" y="618"/>
                    </a:lnTo>
                    <a:lnTo>
                      <a:pt x="598" y="623"/>
                    </a:lnTo>
                    <a:lnTo>
                      <a:pt x="598" y="625"/>
                    </a:lnTo>
                    <a:lnTo>
                      <a:pt x="595" y="628"/>
                    </a:lnTo>
                    <a:lnTo>
                      <a:pt x="597" y="633"/>
                    </a:lnTo>
                    <a:lnTo>
                      <a:pt x="595" y="637"/>
                    </a:lnTo>
                    <a:lnTo>
                      <a:pt x="598" y="640"/>
                    </a:lnTo>
                    <a:lnTo>
                      <a:pt x="612" y="640"/>
                    </a:lnTo>
                    <a:lnTo>
                      <a:pt x="613" y="638"/>
                    </a:lnTo>
                    <a:lnTo>
                      <a:pt x="613" y="635"/>
                    </a:lnTo>
                    <a:lnTo>
                      <a:pt x="612" y="633"/>
                    </a:lnTo>
                    <a:lnTo>
                      <a:pt x="607" y="628"/>
                    </a:lnTo>
                    <a:lnTo>
                      <a:pt x="607" y="625"/>
                    </a:lnTo>
                    <a:lnTo>
                      <a:pt x="610" y="623"/>
                    </a:lnTo>
                    <a:lnTo>
                      <a:pt x="617" y="625"/>
                    </a:lnTo>
                    <a:lnTo>
                      <a:pt x="622" y="623"/>
                    </a:lnTo>
                    <a:lnTo>
                      <a:pt x="623" y="615"/>
                    </a:lnTo>
                    <a:lnTo>
                      <a:pt x="627" y="615"/>
                    </a:lnTo>
                    <a:lnTo>
                      <a:pt x="630" y="617"/>
                    </a:lnTo>
                    <a:lnTo>
                      <a:pt x="637" y="618"/>
                    </a:lnTo>
                    <a:lnTo>
                      <a:pt x="630" y="612"/>
                    </a:lnTo>
                    <a:lnTo>
                      <a:pt x="623" y="610"/>
                    </a:lnTo>
                    <a:lnTo>
                      <a:pt x="623" y="607"/>
                    </a:lnTo>
                    <a:lnTo>
                      <a:pt x="618" y="600"/>
                    </a:lnTo>
                    <a:lnTo>
                      <a:pt x="617" y="598"/>
                    </a:lnTo>
                    <a:lnTo>
                      <a:pt x="615" y="603"/>
                    </a:lnTo>
                    <a:lnTo>
                      <a:pt x="613" y="598"/>
                    </a:lnTo>
                    <a:lnTo>
                      <a:pt x="610" y="592"/>
                    </a:lnTo>
                    <a:lnTo>
                      <a:pt x="607" y="590"/>
                    </a:lnTo>
                    <a:lnTo>
                      <a:pt x="603" y="585"/>
                    </a:lnTo>
                    <a:lnTo>
                      <a:pt x="603" y="583"/>
                    </a:lnTo>
                    <a:lnTo>
                      <a:pt x="608" y="582"/>
                    </a:lnTo>
                    <a:lnTo>
                      <a:pt x="608" y="577"/>
                    </a:lnTo>
                    <a:lnTo>
                      <a:pt x="607" y="573"/>
                    </a:lnTo>
                    <a:lnTo>
                      <a:pt x="610" y="570"/>
                    </a:lnTo>
                    <a:lnTo>
                      <a:pt x="613" y="572"/>
                    </a:lnTo>
                    <a:lnTo>
                      <a:pt x="615" y="570"/>
                    </a:lnTo>
                    <a:lnTo>
                      <a:pt x="620" y="572"/>
                    </a:lnTo>
                    <a:lnTo>
                      <a:pt x="623" y="572"/>
                    </a:lnTo>
                    <a:lnTo>
                      <a:pt x="628" y="573"/>
                    </a:lnTo>
                    <a:lnTo>
                      <a:pt x="647" y="570"/>
                    </a:lnTo>
                    <a:lnTo>
                      <a:pt x="670" y="572"/>
                    </a:lnTo>
                    <a:lnTo>
                      <a:pt x="676" y="577"/>
                    </a:lnTo>
                    <a:lnTo>
                      <a:pt x="693" y="582"/>
                    </a:lnTo>
                    <a:lnTo>
                      <a:pt x="693" y="585"/>
                    </a:lnTo>
                    <a:lnTo>
                      <a:pt x="693" y="587"/>
                    </a:lnTo>
                    <a:lnTo>
                      <a:pt x="695" y="592"/>
                    </a:lnTo>
                    <a:lnTo>
                      <a:pt x="700" y="588"/>
                    </a:lnTo>
                    <a:lnTo>
                      <a:pt x="706" y="585"/>
                    </a:lnTo>
                    <a:lnTo>
                      <a:pt x="710" y="588"/>
                    </a:lnTo>
                    <a:lnTo>
                      <a:pt x="713" y="590"/>
                    </a:lnTo>
                    <a:lnTo>
                      <a:pt x="715" y="593"/>
                    </a:lnTo>
                    <a:lnTo>
                      <a:pt x="723" y="595"/>
                    </a:lnTo>
                    <a:lnTo>
                      <a:pt x="736" y="602"/>
                    </a:lnTo>
                    <a:lnTo>
                      <a:pt x="750" y="602"/>
                    </a:lnTo>
                    <a:lnTo>
                      <a:pt x="755" y="607"/>
                    </a:lnTo>
                    <a:lnTo>
                      <a:pt x="758" y="612"/>
                    </a:lnTo>
                    <a:lnTo>
                      <a:pt x="764" y="613"/>
                    </a:lnTo>
                    <a:lnTo>
                      <a:pt x="771" y="618"/>
                    </a:lnTo>
                    <a:lnTo>
                      <a:pt x="778" y="628"/>
                    </a:lnTo>
                    <a:lnTo>
                      <a:pt x="783" y="628"/>
                    </a:lnTo>
                    <a:lnTo>
                      <a:pt x="783" y="627"/>
                    </a:lnTo>
                    <a:lnTo>
                      <a:pt x="781" y="620"/>
                    </a:lnTo>
                    <a:lnTo>
                      <a:pt x="784" y="620"/>
                    </a:lnTo>
                    <a:lnTo>
                      <a:pt x="786" y="618"/>
                    </a:lnTo>
                    <a:lnTo>
                      <a:pt x="783" y="613"/>
                    </a:lnTo>
                    <a:lnTo>
                      <a:pt x="783" y="610"/>
                    </a:lnTo>
                    <a:lnTo>
                      <a:pt x="783" y="598"/>
                    </a:lnTo>
                    <a:lnTo>
                      <a:pt x="788" y="595"/>
                    </a:lnTo>
                    <a:lnTo>
                      <a:pt x="783" y="595"/>
                    </a:lnTo>
                    <a:lnTo>
                      <a:pt x="783" y="593"/>
                    </a:lnTo>
                    <a:lnTo>
                      <a:pt x="778" y="593"/>
                    </a:lnTo>
                    <a:lnTo>
                      <a:pt x="774" y="595"/>
                    </a:lnTo>
                    <a:lnTo>
                      <a:pt x="769" y="595"/>
                    </a:lnTo>
                    <a:lnTo>
                      <a:pt x="760" y="583"/>
                    </a:lnTo>
                    <a:lnTo>
                      <a:pt x="756" y="583"/>
                    </a:lnTo>
                    <a:lnTo>
                      <a:pt x="753" y="578"/>
                    </a:lnTo>
                    <a:lnTo>
                      <a:pt x="753" y="572"/>
                    </a:lnTo>
                    <a:lnTo>
                      <a:pt x="751" y="568"/>
                    </a:lnTo>
                    <a:lnTo>
                      <a:pt x="746" y="575"/>
                    </a:lnTo>
                    <a:lnTo>
                      <a:pt x="741" y="572"/>
                    </a:lnTo>
                    <a:lnTo>
                      <a:pt x="735" y="572"/>
                    </a:lnTo>
                    <a:lnTo>
                      <a:pt x="731" y="568"/>
                    </a:lnTo>
                    <a:lnTo>
                      <a:pt x="728" y="572"/>
                    </a:lnTo>
                    <a:lnTo>
                      <a:pt x="726" y="565"/>
                    </a:lnTo>
                    <a:lnTo>
                      <a:pt x="723" y="562"/>
                    </a:lnTo>
                    <a:lnTo>
                      <a:pt x="720" y="552"/>
                    </a:lnTo>
                    <a:lnTo>
                      <a:pt x="720" y="549"/>
                    </a:lnTo>
                    <a:lnTo>
                      <a:pt x="723" y="552"/>
                    </a:lnTo>
                    <a:lnTo>
                      <a:pt x="726" y="549"/>
                    </a:lnTo>
                    <a:lnTo>
                      <a:pt x="726" y="544"/>
                    </a:lnTo>
                    <a:lnTo>
                      <a:pt x="718" y="539"/>
                    </a:lnTo>
                    <a:lnTo>
                      <a:pt x="718" y="534"/>
                    </a:lnTo>
                    <a:lnTo>
                      <a:pt x="721" y="529"/>
                    </a:lnTo>
                    <a:lnTo>
                      <a:pt x="725" y="530"/>
                    </a:lnTo>
                    <a:lnTo>
                      <a:pt x="721" y="527"/>
                    </a:lnTo>
                    <a:lnTo>
                      <a:pt x="715" y="525"/>
                    </a:lnTo>
                    <a:lnTo>
                      <a:pt x="711" y="519"/>
                    </a:lnTo>
                    <a:lnTo>
                      <a:pt x="708" y="515"/>
                    </a:lnTo>
                    <a:lnTo>
                      <a:pt x="705" y="517"/>
                    </a:lnTo>
                    <a:lnTo>
                      <a:pt x="700" y="512"/>
                    </a:lnTo>
                    <a:lnTo>
                      <a:pt x="700" y="505"/>
                    </a:lnTo>
                    <a:lnTo>
                      <a:pt x="703" y="500"/>
                    </a:lnTo>
                    <a:lnTo>
                      <a:pt x="700" y="497"/>
                    </a:lnTo>
                    <a:lnTo>
                      <a:pt x="700" y="494"/>
                    </a:lnTo>
                    <a:lnTo>
                      <a:pt x="703" y="490"/>
                    </a:lnTo>
                    <a:lnTo>
                      <a:pt x="711" y="479"/>
                    </a:lnTo>
                    <a:lnTo>
                      <a:pt x="716" y="475"/>
                    </a:lnTo>
                    <a:lnTo>
                      <a:pt x="718" y="474"/>
                    </a:lnTo>
                    <a:lnTo>
                      <a:pt x="715" y="467"/>
                    </a:lnTo>
                    <a:lnTo>
                      <a:pt x="715" y="464"/>
                    </a:lnTo>
                    <a:lnTo>
                      <a:pt x="718" y="457"/>
                    </a:lnTo>
                    <a:lnTo>
                      <a:pt x="715" y="452"/>
                    </a:lnTo>
                    <a:lnTo>
                      <a:pt x="713" y="446"/>
                    </a:lnTo>
                    <a:lnTo>
                      <a:pt x="716" y="442"/>
                    </a:lnTo>
                    <a:lnTo>
                      <a:pt x="715" y="439"/>
                    </a:lnTo>
                    <a:lnTo>
                      <a:pt x="715" y="434"/>
                    </a:lnTo>
                    <a:lnTo>
                      <a:pt x="711" y="432"/>
                    </a:lnTo>
                    <a:lnTo>
                      <a:pt x="713" y="424"/>
                    </a:lnTo>
                    <a:lnTo>
                      <a:pt x="715" y="422"/>
                    </a:lnTo>
                    <a:lnTo>
                      <a:pt x="711" y="417"/>
                    </a:lnTo>
                    <a:lnTo>
                      <a:pt x="713" y="409"/>
                    </a:lnTo>
                    <a:lnTo>
                      <a:pt x="711" y="401"/>
                    </a:lnTo>
                    <a:lnTo>
                      <a:pt x="716" y="399"/>
                    </a:lnTo>
                    <a:lnTo>
                      <a:pt x="720" y="401"/>
                    </a:lnTo>
                    <a:lnTo>
                      <a:pt x="718" y="402"/>
                    </a:lnTo>
                    <a:lnTo>
                      <a:pt x="720" y="406"/>
                    </a:lnTo>
                    <a:lnTo>
                      <a:pt x="725" y="402"/>
                    </a:lnTo>
                    <a:lnTo>
                      <a:pt x="731" y="402"/>
                    </a:lnTo>
                    <a:lnTo>
                      <a:pt x="738" y="399"/>
                    </a:lnTo>
                    <a:lnTo>
                      <a:pt x="743" y="401"/>
                    </a:lnTo>
                    <a:lnTo>
                      <a:pt x="746" y="402"/>
                    </a:lnTo>
                    <a:lnTo>
                      <a:pt x="750" y="399"/>
                    </a:lnTo>
                    <a:lnTo>
                      <a:pt x="755" y="399"/>
                    </a:lnTo>
                    <a:lnTo>
                      <a:pt x="769" y="406"/>
                    </a:lnTo>
                    <a:lnTo>
                      <a:pt x="776" y="406"/>
                    </a:lnTo>
                    <a:lnTo>
                      <a:pt x="781" y="406"/>
                    </a:lnTo>
                    <a:lnTo>
                      <a:pt x="783" y="411"/>
                    </a:lnTo>
                    <a:lnTo>
                      <a:pt x="779" y="412"/>
                    </a:lnTo>
                    <a:lnTo>
                      <a:pt x="783" y="417"/>
                    </a:lnTo>
                    <a:lnTo>
                      <a:pt x="783" y="422"/>
                    </a:lnTo>
                    <a:lnTo>
                      <a:pt x="784" y="424"/>
                    </a:lnTo>
                    <a:lnTo>
                      <a:pt x="784" y="432"/>
                    </a:lnTo>
                    <a:lnTo>
                      <a:pt x="788" y="439"/>
                    </a:lnTo>
                    <a:lnTo>
                      <a:pt x="786" y="451"/>
                    </a:lnTo>
                    <a:lnTo>
                      <a:pt x="788" y="454"/>
                    </a:lnTo>
                    <a:lnTo>
                      <a:pt x="788" y="457"/>
                    </a:lnTo>
                    <a:lnTo>
                      <a:pt x="789" y="461"/>
                    </a:lnTo>
                    <a:lnTo>
                      <a:pt x="788" y="466"/>
                    </a:lnTo>
                    <a:lnTo>
                      <a:pt x="786" y="467"/>
                    </a:lnTo>
                    <a:lnTo>
                      <a:pt x="788" y="472"/>
                    </a:lnTo>
                    <a:lnTo>
                      <a:pt x="793" y="475"/>
                    </a:lnTo>
                    <a:lnTo>
                      <a:pt x="796" y="482"/>
                    </a:lnTo>
                    <a:lnTo>
                      <a:pt x="801" y="484"/>
                    </a:lnTo>
                    <a:lnTo>
                      <a:pt x="801" y="484"/>
                    </a:lnTo>
                    <a:lnTo>
                      <a:pt x="804" y="484"/>
                    </a:lnTo>
                    <a:lnTo>
                      <a:pt x="808" y="485"/>
                    </a:lnTo>
                    <a:lnTo>
                      <a:pt x="809" y="494"/>
                    </a:lnTo>
                    <a:lnTo>
                      <a:pt x="816" y="497"/>
                    </a:lnTo>
                    <a:lnTo>
                      <a:pt x="818" y="502"/>
                    </a:lnTo>
                    <a:lnTo>
                      <a:pt x="821" y="515"/>
                    </a:lnTo>
                    <a:lnTo>
                      <a:pt x="824" y="519"/>
                    </a:lnTo>
                    <a:lnTo>
                      <a:pt x="824" y="522"/>
                    </a:lnTo>
                    <a:lnTo>
                      <a:pt x="823" y="525"/>
                    </a:lnTo>
                    <a:lnTo>
                      <a:pt x="828" y="530"/>
                    </a:lnTo>
                    <a:lnTo>
                      <a:pt x="828" y="537"/>
                    </a:lnTo>
                    <a:lnTo>
                      <a:pt x="836" y="547"/>
                    </a:lnTo>
                    <a:lnTo>
                      <a:pt x="834" y="552"/>
                    </a:lnTo>
                    <a:lnTo>
                      <a:pt x="836" y="557"/>
                    </a:lnTo>
                    <a:lnTo>
                      <a:pt x="841" y="560"/>
                    </a:lnTo>
                    <a:lnTo>
                      <a:pt x="839" y="564"/>
                    </a:lnTo>
                    <a:lnTo>
                      <a:pt x="841" y="565"/>
                    </a:lnTo>
                    <a:lnTo>
                      <a:pt x="844" y="575"/>
                    </a:lnTo>
                    <a:lnTo>
                      <a:pt x="854" y="587"/>
                    </a:lnTo>
                    <a:lnTo>
                      <a:pt x="861" y="588"/>
                    </a:lnTo>
                    <a:lnTo>
                      <a:pt x="864" y="592"/>
                    </a:lnTo>
                    <a:lnTo>
                      <a:pt x="867" y="593"/>
                    </a:lnTo>
                    <a:lnTo>
                      <a:pt x="876" y="600"/>
                    </a:lnTo>
                    <a:lnTo>
                      <a:pt x="876" y="603"/>
                    </a:lnTo>
                    <a:lnTo>
                      <a:pt x="872" y="602"/>
                    </a:lnTo>
                    <a:lnTo>
                      <a:pt x="872" y="607"/>
                    </a:lnTo>
                    <a:lnTo>
                      <a:pt x="871" y="613"/>
                    </a:lnTo>
                    <a:lnTo>
                      <a:pt x="874" y="622"/>
                    </a:lnTo>
                    <a:lnTo>
                      <a:pt x="881" y="627"/>
                    </a:lnTo>
                    <a:lnTo>
                      <a:pt x="881" y="633"/>
                    </a:lnTo>
                    <a:lnTo>
                      <a:pt x="876" y="637"/>
                    </a:lnTo>
                    <a:lnTo>
                      <a:pt x="877" y="638"/>
                    </a:lnTo>
                    <a:lnTo>
                      <a:pt x="874" y="642"/>
                    </a:lnTo>
                    <a:lnTo>
                      <a:pt x="876" y="645"/>
                    </a:lnTo>
                    <a:lnTo>
                      <a:pt x="876" y="655"/>
                    </a:lnTo>
                    <a:lnTo>
                      <a:pt x="869" y="657"/>
                    </a:lnTo>
                    <a:lnTo>
                      <a:pt x="871" y="658"/>
                    </a:lnTo>
                    <a:lnTo>
                      <a:pt x="874" y="658"/>
                    </a:lnTo>
                    <a:lnTo>
                      <a:pt x="876" y="660"/>
                    </a:lnTo>
                    <a:lnTo>
                      <a:pt x="869" y="663"/>
                    </a:lnTo>
                    <a:lnTo>
                      <a:pt x="869" y="673"/>
                    </a:lnTo>
                    <a:lnTo>
                      <a:pt x="867" y="675"/>
                    </a:lnTo>
                    <a:lnTo>
                      <a:pt x="861" y="673"/>
                    </a:lnTo>
                    <a:lnTo>
                      <a:pt x="861" y="675"/>
                    </a:lnTo>
                    <a:lnTo>
                      <a:pt x="866" y="680"/>
                    </a:lnTo>
                    <a:lnTo>
                      <a:pt x="867" y="683"/>
                    </a:lnTo>
                    <a:lnTo>
                      <a:pt x="861" y="686"/>
                    </a:lnTo>
                    <a:lnTo>
                      <a:pt x="858" y="690"/>
                    </a:lnTo>
                    <a:lnTo>
                      <a:pt x="849" y="691"/>
                    </a:lnTo>
                    <a:lnTo>
                      <a:pt x="844" y="686"/>
                    </a:lnTo>
                    <a:lnTo>
                      <a:pt x="851" y="683"/>
                    </a:lnTo>
                    <a:lnTo>
                      <a:pt x="853" y="680"/>
                    </a:lnTo>
                    <a:lnTo>
                      <a:pt x="846" y="680"/>
                    </a:lnTo>
                    <a:lnTo>
                      <a:pt x="846" y="683"/>
                    </a:lnTo>
                    <a:lnTo>
                      <a:pt x="843" y="683"/>
                    </a:lnTo>
                    <a:lnTo>
                      <a:pt x="831" y="678"/>
                    </a:lnTo>
                    <a:lnTo>
                      <a:pt x="829" y="680"/>
                    </a:lnTo>
                    <a:lnTo>
                      <a:pt x="814" y="681"/>
                    </a:lnTo>
                    <a:lnTo>
                      <a:pt x="808" y="683"/>
                    </a:lnTo>
                    <a:lnTo>
                      <a:pt x="804" y="688"/>
                    </a:lnTo>
                    <a:lnTo>
                      <a:pt x="808" y="690"/>
                    </a:lnTo>
                    <a:lnTo>
                      <a:pt x="809" y="691"/>
                    </a:lnTo>
                    <a:lnTo>
                      <a:pt x="813" y="686"/>
                    </a:lnTo>
                    <a:lnTo>
                      <a:pt x="819" y="685"/>
                    </a:lnTo>
                    <a:lnTo>
                      <a:pt x="821" y="690"/>
                    </a:lnTo>
                    <a:lnTo>
                      <a:pt x="828" y="695"/>
                    </a:lnTo>
                    <a:lnTo>
                      <a:pt x="846" y="698"/>
                    </a:lnTo>
                    <a:lnTo>
                      <a:pt x="854" y="700"/>
                    </a:lnTo>
                    <a:lnTo>
                      <a:pt x="862" y="698"/>
                    </a:lnTo>
                    <a:lnTo>
                      <a:pt x="871" y="698"/>
                    </a:lnTo>
                    <a:lnTo>
                      <a:pt x="872" y="700"/>
                    </a:lnTo>
                    <a:lnTo>
                      <a:pt x="882" y="703"/>
                    </a:lnTo>
                    <a:lnTo>
                      <a:pt x="889" y="698"/>
                    </a:lnTo>
                    <a:lnTo>
                      <a:pt x="889" y="695"/>
                    </a:lnTo>
                    <a:lnTo>
                      <a:pt x="886" y="691"/>
                    </a:lnTo>
                    <a:lnTo>
                      <a:pt x="886" y="685"/>
                    </a:lnTo>
                    <a:lnTo>
                      <a:pt x="889" y="681"/>
                    </a:lnTo>
                    <a:lnTo>
                      <a:pt x="894" y="680"/>
                    </a:lnTo>
                    <a:lnTo>
                      <a:pt x="894" y="676"/>
                    </a:lnTo>
                    <a:lnTo>
                      <a:pt x="901" y="670"/>
                    </a:lnTo>
                    <a:lnTo>
                      <a:pt x="902" y="666"/>
                    </a:lnTo>
                    <a:lnTo>
                      <a:pt x="906" y="657"/>
                    </a:lnTo>
                    <a:lnTo>
                      <a:pt x="902" y="650"/>
                    </a:lnTo>
                    <a:lnTo>
                      <a:pt x="902" y="643"/>
                    </a:lnTo>
                    <a:lnTo>
                      <a:pt x="911" y="630"/>
                    </a:lnTo>
                    <a:lnTo>
                      <a:pt x="911" y="627"/>
                    </a:lnTo>
                    <a:lnTo>
                      <a:pt x="904" y="610"/>
                    </a:lnTo>
                    <a:lnTo>
                      <a:pt x="894" y="605"/>
                    </a:lnTo>
                    <a:lnTo>
                      <a:pt x="891" y="602"/>
                    </a:lnTo>
                    <a:lnTo>
                      <a:pt x="891" y="588"/>
                    </a:lnTo>
                    <a:lnTo>
                      <a:pt x="897" y="583"/>
                    </a:lnTo>
                    <a:lnTo>
                      <a:pt x="901" y="578"/>
                    </a:lnTo>
                    <a:lnTo>
                      <a:pt x="907" y="577"/>
                    </a:lnTo>
                    <a:lnTo>
                      <a:pt x="917" y="568"/>
                    </a:lnTo>
                    <a:lnTo>
                      <a:pt x="924" y="568"/>
                    </a:lnTo>
                    <a:lnTo>
                      <a:pt x="932" y="575"/>
                    </a:lnTo>
                    <a:lnTo>
                      <a:pt x="932" y="582"/>
                    </a:lnTo>
                    <a:lnTo>
                      <a:pt x="941" y="585"/>
                    </a:lnTo>
                    <a:lnTo>
                      <a:pt x="942" y="588"/>
                    </a:lnTo>
                    <a:lnTo>
                      <a:pt x="944" y="588"/>
                    </a:lnTo>
                    <a:lnTo>
                      <a:pt x="951" y="595"/>
                    </a:lnTo>
                    <a:lnTo>
                      <a:pt x="949" y="600"/>
                    </a:lnTo>
                    <a:lnTo>
                      <a:pt x="954" y="603"/>
                    </a:lnTo>
                    <a:lnTo>
                      <a:pt x="956" y="608"/>
                    </a:lnTo>
                    <a:lnTo>
                      <a:pt x="959" y="613"/>
                    </a:lnTo>
                    <a:lnTo>
                      <a:pt x="961" y="618"/>
                    </a:lnTo>
                    <a:lnTo>
                      <a:pt x="957" y="620"/>
                    </a:lnTo>
                    <a:lnTo>
                      <a:pt x="962" y="625"/>
                    </a:lnTo>
                    <a:lnTo>
                      <a:pt x="967" y="625"/>
                    </a:lnTo>
                    <a:lnTo>
                      <a:pt x="974" y="630"/>
                    </a:lnTo>
                    <a:lnTo>
                      <a:pt x="980" y="628"/>
                    </a:lnTo>
                    <a:lnTo>
                      <a:pt x="984" y="627"/>
                    </a:lnTo>
                    <a:lnTo>
                      <a:pt x="992" y="627"/>
                    </a:lnTo>
                    <a:lnTo>
                      <a:pt x="994" y="623"/>
                    </a:lnTo>
                    <a:lnTo>
                      <a:pt x="995" y="623"/>
                    </a:lnTo>
                    <a:lnTo>
                      <a:pt x="992" y="622"/>
                    </a:lnTo>
                    <a:lnTo>
                      <a:pt x="989" y="623"/>
                    </a:lnTo>
                    <a:lnTo>
                      <a:pt x="987" y="620"/>
                    </a:lnTo>
                    <a:lnTo>
                      <a:pt x="982" y="625"/>
                    </a:lnTo>
                    <a:lnTo>
                      <a:pt x="975" y="625"/>
                    </a:lnTo>
                    <a:lnTo>
                      <a:pt x="972" y="622"/>
                    </a:lnTo>
                    <a:lnTo>
                      <a:pt x="967" y="622"/>
                    </a:lnTo>
                    <a:lnTo>
                      <a:pt x="964" y="617"/>
                    </a:lnTo>
                    <a:lnTo>
                      <a:pt x="965" y="613"/>
                    </a:lnTo>
                    <a:lnTo>
                      <a:pt x="962" y="612"/>
                    </a:lnTo>
                    <a:lnTo>
                      <a:pt x="959" y="605"/>
                    </a:lnTo>
                    <a:lnTo>
                      <a:pt x="961" y="598"/>
                    </a:lnTo>
                    <a:lnTo>
                      <a:pt x="965" y="597"/>
                    </a:lnTo>
                    <a:lnTo>
                      <a:pt x="969" y="593"/>
                    </a:lnTo>
                    <a:lnTo>
                      <a:pt x="965" y="592"/>
                    </a:lnTo>
                    <a:lnTo>
                      <a:pt x="964" y="588"/>
                    </a:lnTo>
                    <a:lnTo>
                      <a:pt x="962" y="587"/>
                    </a:lnTo>
                    <a:lnTo>
                      <a:pt x="961" y="583"/>
                    </a:lnTo>
                    <a:lnTo>
                      <a:pt x="954" y="580"/>
                    </a:lnTo>
                    <a:lnTo>
                      <a:pt x="954" y="577"/>
                    </a:lnTo>
                    <a:lnTo>
                      <a:pt x="947" y="570"/>
                    </a:lnTo>
                    <a:lnTo>
                      <a:pt x="939" y="570"/>
                    </a:lnTo>
                    <a:lnTo>
                      <a:pt x="927" y="565"/>
                    </a:lnTo>
                    <a:lnTo>
                      <a:pt x="926" y="560"/>
                    </a:lnTo>
                    <a:lnTo>
                      <a:pt x="921" y="562"/>
                    </a:lnTo>
                    <a:lnTo>
                      <a:pt x="911" y="559"/>
                    </a:lnTo>
                    <a:lnTo>
                      <a:pt x="907" y="559"/>
                    </a:lnTo>
                    <a:lnTo>
                      <a:pt x="901" y="557"/>
                    </a:lnTo>
                    <a:lnTo>
                      <a:pt x="896" y="564"/>
                    </a:lnTo>
                    <a:lnTo>
                      <a:pt x="894" y="568"/>
                    </a:lnTo>
                    <a:lnTo>
                      <a:pt x="891" y="572"/>
                    </a:lnTo>
                    <a:lnTo>
                      <a:pt x="881" y="568"/>
                    </a:lnTo>
                    <a:lnTo>
                      <a:pt x="874" y="573"/>
                    </a:lnTo>
                    <a:lnTo>
                      <a:pt x="867" y="572"/>
                    </a:lnTo>
                    <a:lnTo>
                      <a:pt x="864" y="568"/>
                    </a:lnTo>
                    <a:lnTo>
                      <a:pt x="866" y="562"/>
                    </a:lnTo>
                    <a:lnTo>
                      <a:pt x="864" y="559"/>
                    </a:lnTo>
                    <a:lnTo>
                      <a:pt x="856" y="549"/>
                    </a:lnTo>
                    <a:lnTo>
                      <a:pt x="853" y="544"/>
                    </a:lnTo>
                    <a:lnTo>
                      <a:pt x="854" y="534"/>
                    </a:lnTo>
                    <a:lnTo>
                      <a:pt x="848" y="527"/>
                    </a:lnTo>
                    <a:lnTo>
                      <a:pt x="849" y="520"/>
                    </a:lnTo>
                    <a:lnTo>
                      <a:pt x="851" y="507"/>
                    </a:lnTo>
                    <a:lnTo>
                      <a:pt x="846" y="499"/>
                    </a:lnTo>
                    <a:lnTo>
                      <a:pt x="841" y="492"/>
                    </a:lnTo>
                    <a:lnTo>
                      <a:pt x="834" y="492"/>
                    </a:lnTo>
                    <a:lnTo>
                      <a:pt x="833" y="487"/>
                    </a:lnTo>
                    <a:lnTo>
                      <a:pt x="821" y="479"/>
                    </a:lnTo>
                    <a:lnTo>
                      <a:pt x="813" y="474"/>
                    </a:lnTo>
                    <a:lnTo>
                      <a:pt x="813" y="467"/>
                    </a:lnTo>
                    <a:lnTo>
                      <a:pt x="816" y="459"/>
                    </a:lnTo>
                    <a:lnTo>
                      <a:pt x="814" y="452"/>
                    </a:lnTo>
                    <a:lnTo>
                      <a:pt x="811" y="449"/>
                    </a:lnTo>
                    <a:lnTo>
                      <a:pt x="811" y="447"/>
                    </a:lnTo>
                    <a:lnTo>
                      <a:pt x="816" y="442"/>
                    </a:lnTo>
                    <a:lnTo>
                      <a:pt x="823" y="434"/>
                    </a:lnTo>
                    <a:lnTo>
                      <a:pt x="826" y="424"/>
                    </a:lnTo>
                    <a:lnTo>
                      <a:pt x="823" y="412"/>
                    </a:lnTo>
                    <a:lnTo>
                      <a:pt x="813" y="394"/>
                    </a:lnTo>
                    <a:lnTo>
                      <a:pt x="816" y="394"/>
                    </a:lnTo>
                    <a:lnTo>
                      <a:pt x="823" y="397"/>
                    </a:lnTo>
                    <a:lnTo>
                      <a:pt x="824" y="404"/>
                    </a:lnTo>
                    <a:lnTo>
                      <a:pt x="828" y="404"/>
                    </a:lnTo>
                    <a:lnTo>
                      <a:pt x="829" y="407"/>
                    </a:lnTo>
                    <a:lnTo>
                      <a:pt x="829" y="414"/>
                    </a:lnTo>
                    <a:lnTo>
                      <a:pt x="834" y="419"/>
                    </a:lnTo>
                    <a:lnTo>
                      <a:pt x="834" y="427"/>
                    </a:lnTo>
                    <a:lnTo>
                      <a:pt x="838" y="434"/>
                    </a:lnTo>
                    <a:lnTo>
                      <a:pt x="836" y="439"/>
                    </a:lnTo>
                    <a:lnTo>
                      <a:pt x="839" y="444"/>
                    </a:lnTo>
                    <a:lnTo>
                      <a:pt x="846" y="451"/>
                    </a:lnTo>
                    <a:lnTo>
                      <a:pt x="846" y="454"/>
                    </a:lnTo>
                    <a:lnTo>
                      <a:pt x="851" y="457"/>
                    </a:lnTo>
                    <a:lnTo>
                      <a:pt x="851" y="461"/>
                    </a:lnTo>
                    <a:lnTo>
                      <a:pt x="846" y="462"/>
                    </a:lnTo>
                    <a:lnTo>
                      <a:pt x="849" y="466"/>
                    </a:lnTo>
                    <a:lnTo>
                      <a:pt x="854" y="466"/>
                    </a:lnTo>
                    <a:lnTo>
                      <a:pt x="861" y="469"/>
                    </a:lnTo>
                    <a:lnTo>
                      <a:pt x="869" y="469"/>
                    </a:lnTo>
                    <a:lnTo>
                      <a:pt x="874" y="467"/>
                    </a:lnTo>
                    <a:lnTo>
                      <a:pt x="879" y="470"/>
                    </a:lnTo>
                    <a:lnTo>
                      <a:pt x="881" y="474"/>
                    </a:lnTo>
                    <a:lnTo>
                      <a:pt x="886" y="469"/>
                    </a:lnTo>
                    <a:lnTo>
                      <a:pt x="891" y="467"/>
                    </a:lnTo>
                    <a:lnTo>
                      <a:pt x="896" y="466"/>
                    </a:lnTo>
                    <a:lnTo>
                      <a:pt x="899" y="467"/>
                    </a:lnTo>
                    <a:lnTo>
                      <a:pt x="906" y="474"/>
                    </a:lnTo>
                    <a:lnTo>
                      <a:pt x="911" y="474"/>
                    </a:lnTo>
                    <a:lnTo>
                      <a:pt x="917" y="477"/>
                    </a:lnTo>
                    <a:lnTo>
                      <a:pt x="927" y="475"/>
                    </a:lnTo>
                    <a:lnTo>
                      <a:pt x="931" y="472"/>
                    </a:lnTo>
                    <a:lnTo>
                      <a:pt x="926" y="474"/>
                    </a:lnTo>
                    <a:lnTo>
                      <a:pt x="916" y="474"/>
                    </a:lnTo>
                    <a:lnTo>
                      <a:pt x="916" y="469"/>
                    </a:lnTo>
                    <a:lnTo>
                      <a:pt x="912" y="469"/>
                    </a:lnTo>
                    <a:lnTo>
                      <a:pt x="909" y="462"/>
                    </a:lnTo>
                    <a:lnTo>
                      <a:pt x="901" y="462"/>
                    </a:lnTo>
                    <a:lnTo>
                      <a:pt x="901" y="459"/>
                    </a:lnTo>
                    <a:lnTo>
                      <a:pt x="897" y="457"/>
                    </a:lnTo>
                    <a:lnTo>
                      <a:pt x="894" y="461"/>
                    </a:lnTo>
                    <a:lnTo>
                      <a:pt x="882" y="461"/>
                    </a:lnTo>
                    <a:lnTo>
                      <a:pt x="879" y="457"/>
                    </a:lnTo>
                    <a:lnTo>
                      <a:pt x="871" y="456"/>
                    </a:lnTo>
                    <a:lnTo>
                      <a:pt x="862" y="449"/>
                    </a:lnTo>
                    <a:lnTo>
                      <a:pt x="861" y="444"/>
                    </a:lnTo>
                    <a:lnTo>
                      <a:pt x="858" y="444"/>
                    </a:lnTo>
                    <a:lnTo>
                      <a:pt x="849" y="434"/>
                    </a:lnTo>
                    <a:lnTo>
                      <a:pt x="853" y="432"/>
                    </a:lnTo>
                    <a:lnTo>
                      <a:pt x="856" y="431"/>
                    </a:lnTo>
                    <a:lnTo>
                      <a:pt x="862" y="426"/>
                    </a:lnTo>
                    <a:lnTo>
                      <a:pt x="866" y="426"/>
                    </a:lnTo>
                    <a:lnTo>
                      <a:pt x="872" y="432"/>
                    </a:lnTo>
                    <a:lnTo>
                      <a:pt x="884" y="437"/>
                    </a:lnTo>
                    <a:lnTo>
                      <a:pt x="891" y="436"/>
                    </a:lnTo>
                    <a:lnTo>
                      <a:pt x="896" y="427"/>
                    </a:lnTo>
                    <a:lnTo>
                      <a:pt x="891" y="419"/>
                    </a:lnTo>
                    <a:lnTo>
                      <a:pt x="882" y="417"/>
                    </a:lnTo>
                    <a:lnTo>
                      <a:pt x="874" y="421"/>
                    </a:lnTo>
                    <a:lnTo>
                      <a:pt x="871" y="419"/>
                    </a:lnTo>
                    <a:lnTo>
                      <a:pt x="872" y="416"/>
                    </a:lnTo>
                    <a:lnTo>
                      <a:pt x="874" y="417"/>
                    </a:lnTo>
                    <a:lnTo>
                      <a:pt x="877" y="416"/>
                    </a:lnTo>
                    <a:lnTo>
                      <a:pt x="877" y="411"/>
                    </a:lnTo>
                    <a:lnTo>
                      <a:pt x="884" y="402"/>
                    </a:lnTo>
                    <a:lnTo>
                      <a:pt x="889" y="399"/>
                    </a:lnTo>
                    <a:lnTo>
                      <a:pt x="894" y="401"/>
                    </a:lnTo>
                    <a:lnTo>
                      <a:pt x="911" y="401"/>
                    </a:lnTo>
                    <a:lnTo>
                      <a:pt x="917" y="406"/>
                    </a:lnTo>
                    <a:lnTo>
                      <a:pt x="922" y="411"/>
                    </a:lnTo>
                    <a:lnTo>
                      <a:pt x="937" y="412"/>
                    </a:lnTo>
                    <a:lnTo>
                      <a:pt x="937" y="416"/>
                    </a:lnTo>
                    <a:lnTo>
                      <a:pt x="944" y="419"/>
                    </a:lnTo>
                    <a:lnTo>
                      <a:pt x="954" y="427"/>
                    </a:lnTo>
                    <a:lnTo>
                      <a:pt x="961" y="429"/>
                    </a:lnTo>
                    <a:lnTo>
                      <a:pt x="974" y="427"/>
                    </a:lnTo>
                    <a:lnTo>
                      <a:pt x="984" y="421"/>
                    </a:lnTo>
                    <a:lnTo>
                      <a:pt x="987" y="424"/>
                    </a:lnTo>
                    <a:lnTo>
                      <a:pt x="989" y="424"/>
                    </a:lnTo>
                    <a:lnTo>
                      <a:pt x="995" y="424"/>
                    </a:lnTo>
                    <a:lnTo>
                      <a:pt x="994" y="432"/>
                    </a:lnTo>
                    <a:lnTo>
                      <a:pt x="995" y="436"/>
                    </a:lnTo>
                    <a:lnTo>
                      <a:pt x="994" y="439"/>
                    </a:lnTo>
                    <a:lnTo>
                      <a:pt x="987" y="444"/>
                    </a:lnTo>
                    <a:lnTo>
                      <a:pt x="987" y="449"/>
                    </a:lnTo>
                    <a:lnTo>
                      <a:pt x="990" y="454"/>
                    </a:lnTo>
                    <a:lnTo>
                      <a:pt x="990" y="462"/>
                    </a:lnTo>
                    <a:lnTo>
                      <a:pt x="999" y="467"/>
                    </a:lnTo>
                    <a:lnTo>
                      <a:pt x="999" y="472"/>
                    </a:lnTo>
                    <a:lnTo>
                      <a:pt x="995" y="475"/>
                    </a:lnTo>
                    <a:lnTo>
                      <a:pt x="997" y="490"/>
                    </a:lnTo>
                    <a:lnTo>
                      <a:pt x="1000" y="489"/>
                    </a:lnTo>
                    <a:lnTo>
                      <a:pt x="1002" y="485"/>
                    </a:lnTo>
                    <a:lnTo>
                      <a:pt x="1000" y="482"/>
                    </a:lnTo>
                    <a:lnTo>
                      <a:pt x="1004" y="479"/>
                    </a:lnTo>
                    <a:lnTo>
                      <a:pt x="1004" y="474"/>
                    </a:lnTo>
                    <a:lnTo>
                      <a:pt x="1007" y="472"/>
                    </a:lnTo>
                    <a:lnTo>
                      <a:pt x="1010" y="466"/>
                    </a:lnTo>
                    <a:lnTo>
                      <a:pt x="1014" y="467"/>
                    </a:lnTo>
                    <a:lnTo>
                      <a:pt x="1017" y="475"/>
                    </a:lnTo>
                    <a:lnTo>
                      <a:pt x="1017" y="485"/>
                    </a:lnTo>
                    <a:lnTo>
                      <a:pt x="1019" y="489"/>
                    </a:lnTo>
                    <a:lnTo>
                      <a:pt x="1015" y="490"/>
                    </a:lnTo>
                    <a:lnTo>
                      <a:pt x="1015" y="495"/>
                    </a:lnTo>
                    <a:lnTo>
                      <a:pt x="1012" y="497"/>
                    </a:lnTo>
                    <a:lnTo>
                      <a:pt x="1022" y="502"/>
                    </a:lnTo>
                    <a:lnTo>
                      <a:pt x="1029" y="502"/>
                    </a:lnTo>
                    <a:lnTo>
                      <a:pt x="1037" y="504"/>
                    </a:lnTo>
                    <a:lnTo>
                      <a:pt x="1042" y="509"/>
                    </a:lnTo>
                    <a:lnTo>
                      <a:pt x="1040" y="514"/>
                    </a:lnTo>
                    <a:lnTo>
                      <a:pt x="1047" y="517"/>
                    </a:lnTo>
                    <a:lnTo>
                      <a:pt x="1057" y="519"/>
                    </a:lnTo>
                    <a:lnTo>
                      <a:pt x="1065" y="527"/>
                    </a:lnTo>
                    <a:lnTo>
                      <a:pt x="1065" y="524"/>
                    </a:lnTo>
                    <a:lnTo>
                      <a:pt x="1065" y="517"/>
                    </a:lnTo>
                    <a:lnTo>
                      <a:pt x="1072" y="510"/>
                    </a:lnTo>
                    <a:lnTo>
                      <a:pt x="1078" y="510"/>
                    </a:lnTo>
                    <a:lnTo>
                      <a:pt x="1088" y="519"/>
                    </a:lnTo>
                    <a:lnTo>
                      <a:pt x="1095" y="519"/>
                    </a:lnTo>
                    <a:lnTo>
                      <a:pt x="1100" y="522"/>
                    </a:lnTo>
                    <a:lnTo>
                      <a:pt x="1102" y="530"/>
                    </a:lnTo>
                    <a:lnTo>
                      <a:pt x="1100" y="522"/>
                    </a:lnTo>
                    <a:lnTo>
                      <a:pt x="1098" y="515"/>
                    </a:lnTo>
                    <a:lnTo>
                      <a:pt x="1093" y="515"/>
                    </a:lnTo>
                    <a:lnTo>
                      <a:pt x="1087" y="514"/>
                    </a:lnTo>
                    <a:lnTo>
                      <a:pt x="1078" y="509"/>
                    </a:lnTo>
                    <a:lnTo>
                      <a:pt x="1070" y="510"/>
                    </a:lnTo>
                    <a:lnTo>
                      <a:pt x="1062" y="515"/>
                    </a:lnTo>
                    <a:lnTo>
                      <a:pt x="1059" y="514"/>
                    </a:lnTo>
                    <a:lnTo>
                      <a:pt x="1057" y="515"/>
                    </a:lnTo>
                    <a:lnTo>
                      <a:pt x="1049" y="512"/>
                    </a:lnTo>
                    <a:lnTo>
                      <a:pt x="1040" y="504"/>
                    </a:lnTo>
                    <a:lnTo>
                      <a:pt x="1035" y="500"/>
                    </a:lnTo>
                    <a:lnTo>
                      <a:pt x="1027" y="499"/>
                    </a:lnTo>
                    <a:lnTo>
                      <a:pt x="1022" y="492"/>
                    </a:lnTo>
                    <a:lnTo>
                      <a:pt x="1027" y="494"/>
                    </a:lnTo>
                    <a:lnTo>
                      <a:pt x="1029" y="494"/>
                    </a:lnTo>
                    <a:lnTo>
                      <a:pt x="1035" y="484"/>
                    </a:lnTo>
                    <a:lnTo>
                      <a:pt x="1034" y="479"/>
                    </a:lnTo>
                    <a:lnTo>
                      <a:pt x="1027" y="474"/>
                    </a:lnTo>
                    <a:lnTo>
                      <a:pt x="1024" y="464"/>
                    </a:lnTo>
                    <a:lnTo>
                      <a:pt x="1015" y="454"/>
                    </a:lnTo>
                    <a:lnTo>
                      <a:pt x="1010" y="451"/>
                    </a:lnTo>
                    <a:lnTo>
                      <a:pt x="1005" y="446"/>
                    </a:lnTo>
                    <a:lnTo>
                      <a:pt x="1007" y="441"/>
                    </a:lnTo>
                    <a:lnTo>
                      <a:pt x="1005" y="436"/>
                    </a:lnTo>
                    <a:lnTo>
                      <a:pt x="1004" y="424"/>
                    </a:lnTo>
                    <a:lnTo>
                      <a:pt x="999" y="419"/>
                    </a:lnTo>
                    <a:lnTo>
                      <a:pt x="995" y="419"/>
                    </a:lnTo>
                    <a:lnTo>
                      <a:pt x="987" y="414"/>
                    </a:lnTo>
                    <a:lnTo>
                      <a:pt x="974" y="414"/>
                    </a:lnTo>
                    <a:lnTo>
                      <a:pt x="970" y="407"/>
                    </a:lnTo>
                    <a:lnTo>
                      <a:pt x="964" y="404"/>
                    </a:lnTo>
                    <a:lnTo>
                      <a:pt x="964" y="399"/>
                    </a:lnTo>
                    <a:lnTo>
                      <a:pt x="961" y="394"/>
                    </a:lnTo>
                    <a:lnTo>
                      <a:pt x="961" y="392"/>
                    </a:lnTo>
                    <a:lnTo>
                      <a:pt x="956" y="394"/>
                    </a:lnTo>
                    <a:lnTo>
                      <a:pt x="939" y="394"/>
                    </a:lnTo>
                    <a:lnTo>
                      <a:pt x="934" y="394"/>
                    </a:lnTo>
                    <a:lnTo>
                      <a:pt x="926" y="391"/>
                    </a:lnTo>
                    <a:lnTo>
                      <a:pt x="926" y="384"/>
                    </a:lnTo>
                    <a:lnTo>
                      <a:pt x="922" y="384"/>
                    </a:lnTo>
                    <a:lnTo>
                      <a:pt x="921" y="381"/>
                    </a:lnTo>
                    <a:lnTo>
                      <a:pt x="922" y="372"/>
                    </a:lnTo>
                    <a:lnTo>
                      <a:pt x="916" y="363"/>
                    </a:lnTo>
                    <a:lnTo>
                      <a:pt x="907" y="359"/>
                    </a:lnTo>
                    <a:lnTo>
                      <a:pt x="909" y="356"/>
                    </a:lnTo>
                    <a:lnTo>
                      <a:pt x="907" y="353"/>
                    </a:lnTo>
                    <a:lnTo>
                      <a:pt x="904" y="353"/>
                    </a:lnTo>
                    <a:lnTo>
                      <a:pt x="901" y="349"/>
                    </a:lnTo>
                    <a:lnTo>
                      <a:pt x="902" y="346"/>
                    </a:lnTo>
                    <a:lnTo>
                      <a:pt x="902" y="341"/>
                    </a:lnTo>
                    <a:lnTo>
                      <a:pt x="897" y="336"/>
                    </a:lnTo>
                    <a:lnTo>
                      <a:pt x="901" y="334"/>
                    </a:lnTo>
                    <a:lnTo>
                      <a:pt x="907" y="334"/>
                    </a:lnTo>
                    <a:lnTo>
                      <a:pt x="914" y="328"/>
                    </a:lnTo>
                    <a:lnTo>
                      <a:pt x="919" y="328"/>
                    </a:lnTo>
                    <a:lnTo>
                      <a:pt x="932" y="326"/>
                    </a:lnTo>
                    <a:lnTo>
                      <a:pt x="951" y="319"/>
                    </a:lnTo>
                    <a:lnTo>
                      <a:pt x="957" y="314"/>
                    </a:lnTo>
                    <a:lnTo>
                      <a:pt x="964" y="313"/>
                    </a:lnTo>
                    <a:lnTo>
                      <a:pt x="969" y="314"/>
                    </a:lnTo>
                    <a:lnTo>
                      <a:pt x="974" y="313"/>
                    </a:lnTo>
                    <a:lnTo>
                      <a:pt x="977" y="308"/>
                    </a:lnTo>
                    <a:lnTo>
                      <a:pt x="985" y="304"/>
                    </a:lnTo>
                    <a:lnTo>
                      <a:pt x="1002" y="298"/>
                    </a:lnTo>
                    <a:lnTo>
                      <a:pt x="1004" y="299"/>
                    </a:lnTo>
                    <a:lnTo>
                      <a:pt x="1002" y="304"/>
                    </a:lnTo>
                    <a:lnTo>
                      <a:pt x="1002" y="308"/>
                    </a:lnTo>
                    <a:lnTo>
                      <a:pt x="999" y="309"/>
                    </a:lnTo>
                    <a:lnTo>
                      <a:pt x="994" y="319"/>
                    </a:lnTo>
                    <a:lnTo>
                      <a:pt x="994" y="323"/>
                    </a:lnTo>
                    <a:lnTo>
                      <a:pt x="1004" y="331"/>
                    </a:lnTo>
                    <a:lnTo>
                      <a:pt x="1012" y="331"/>
                    </a:lnTo>
                    <a:lnTo>
                      <a:pt x="1007" y="328"/>
                    </a:lnTo>
                    <a:lnTo>
                      <a:pt x="999" y="321"/>
                    </a:lnTo>
                    <a:lnTo>
                      <a:pt x="999" y="318"/>
                    </a:lnTo>
                    <a:lnTo>
                      <a:pt x="1002" y="313"/>
                    </a:lnTo>
                    <a:lnTo>
                      <a:pt x="1012" y="308"/>
                    </a:lnTo>
                    <a:lnTo>
                      <a:pt x="1015" y="299"/>
                    </a:lnTo>
                    <a:lnTo>
                      <a:pt x="1012" y="293"/>
                    </a:lnTo>
                    <a:lnTo>
                      <a:pt x="1007" y="293"/>
                    </a:lnTo>
                    <a:lnTo>
                      <a:pt x="1000" y="289"/>
                    </a:lnTo>
                    <a:lnTo>
                      <a:pt x="1000" y="286"/>
                    </a:lnTo>
                    <a:lnTo>
                      <a:pt x="994" y="284"/>
                    </a:lnTo>
                    <a:lnTo>
                      <a:pt x="990" y="288"/>
                    </a:lnTo>
                    <a:lnTo>
                      <a:pt x="989" y="286"/>
                    </a:lnTo>
                    <a:lnTo>
                      <a:pt x="985" y="279"/>
                    </a:lnTo>
                    <a:lnTo>
                      <a:pt x="977" y="279"/>
                    </a:lnTo>
                    <a:lnTo>
                      <a:pt x="974" y="281"/>
                    </a:lnTo>
                    <a:lnTo>
                      <a:pt x="969" y="274"/>
                    </a:lnTo>
                    <a:lnTo>
                      <a:pt x="970" y="274"/>
                    </a:lnTo>
                    <a:lnTo>
                      <a:pt x="972" y="270"/>
                    </a:lnTo>
                    <a:lnTo>
                      <a:pt x="974" y="270"/>
                    </a:lnTo>
                    <a:lnTo>
                      <a:pt x="979" y="273"/>
                    </a:lnTo>
                    <a:lnTo>
                      <a:pt x="985" y="273"/>
                    </a:lnTo>
                    <a:lnTo>
                      <a:pt x="989" y="270"/>
                    </a:lnTo>
                    <a:lnTo>
                      <a:pt x="987" y="268"/>
                    </a:lnTo>
                    <a:lnTo>
                      <a:pt x="985" y="270"/>
                    </a:lnTo>
                    <a:lnTo>
                      <a:pt x="980" y="270"/>
                    </a:lnTo>
                    <a:lnTo>
                      <a:pt x="975" y="266"/>
                    </a:lnTo>
                    <a:lnTo>
                      <a:pt x="975" y="263"/>
                    </a:lnTo>
                    <a:lnTo>
                      <a:pt x="969" y="261"/>
                    </a:lnTo>
                    <a:lnTo>
                      <a:pt x="962" y="260"/>
                    </a:lnTo>
                    <a:lnTo>
                      <a:pt x="957" y="261"/>
                    </a:lnTo>
                    <a:lnTo>
                      <a:pt x="954" y="258"/>
                    </a:lnTo>
                    <a:lnTo>
                      <a:pt x="957" y="255"/>
                    </a:lnTo>
                    <a:lnTo>
                      <a:pt x="956" y="250"/>
                    </a:lnTo>
                    <a:lnTo>
                      <a:pt x="954" y="248"/>
                    </a:lnTo>
                    <a:lnTo>
                      <a:pt x="954" y="246"/>
                    </a:lnTo>
                    <a:lnTo>
                      <a:pt x="957" y="246"/>
                    </a:lnTo>
                    <a:lnTo>
                      <a:pt x="962" y="253"/>
                    </a:lnTo>
                    <a:lnTo>
                      <a:pt x="967" y="251"/>
                    </a:lnTo>
                    <a:lnTo>
                      <a:pt x="972" y="260"/>
                    </a:lnTo>
                    <a:lnTo>
                      <a:pt x="974" y="255"/>
                    </a:lnTo>
                    <a:lnTo>
                      <a:pt x="972" y="251"/>
                    </a:lnTo>
                    <a:lnTo>
                      <a:pt x="977" y="248"/>
                    </a:lnTo>
                    <a:lnTo>
                      <a:pt x="977" y="240"/>
                    </a:lnTo>
                    <a:lnTo>
                      <a:pt x="974" y="238"/>
                    </a:lnTo>
                    <a:lnTo>
                      <a:pt x="975" y="236"/>
                    </a:lnTo>
                    <a:lnTo>
                      <a:pt x="980" y="236"/>
                    </a:lnTo>
                    <a:lnTo>
                      <a:pt x="982" y="233"/>
                    </a:lnTo>
                    <a:lnTo>
                      <a:pt x="970" y="231"/>
                    </a:lnTo>
                    <a:lnTo>
                      <a:pt x="969" y="233"/>
                    </a:lnTo>
                    <a:lnTo>
                      <a:pt x="965" y="233"/>
                    </a:lnTo>
                    <a:lnTo>
                      <a:pt x="965" y="230"/>
                    </a:lnTo>
                    <a:lnTo>
                      <a:pt x="970" y="226"/>
                    </a:lnTo>
                    <a:lnTo>
                      <a:pt x="979" y="225"/>
                    </a:lnTo>
                    <a:lnTo>
                      <a:pt x="984" y="223"/>
                    </a:lnTo>
                    <a:lnTo>
                      <a:pt x="984" y="220"/>
                    </a:lnTo>
                    <a:lnTo>
                      <a:pt x="989" y="215"/>
                    </a:lnTo>
                    <a:lnTo>
                      <a:pt x="989" y="211"/>
                    </a:lnTo>
                    <a:lnTo>
                      <a:pt x="990" y="210"/>
                    </a:lnTo>
                    <a:lnTo>
                      <a:pt x="989" y="206"/>
                    </a:lnTo>
                    <a:lnTo>
                      <a:pt x="994" y="201"/>
                    </a:lnTo>
                    <a:lnTo>
                      <a:pt x="995" y="201"/>
                    </a:lnTo>
                    <a:lnTo>
                      <a:pt x="997" y="203"/>
                    </a:lnTo>
                    <a:lnTo>
                      <a:pt x="1000" y="203"/>
                    </a:lnTo>
                    <a:lnTo>
                      <a:pt x="1002" y="198"/>
                    </a:lnTo>
                    <a:lnTo>
                      <a:pt x="1004" y="198"/>
                    </a:lnTo>
                    <a:lnTo>
                      <a:pt x="1000" y="195"/>
                    </a:lnTo>
                    <a:lnTo>
                      <a:pt x="1002" y="191"/>
                    </a:lnTo>
                    <a:lnTo>
                      <a:pt x="1009" y="190"/>
                    </a:lnTo>
                    <a:lnTo>
                      <a:pt x="1012" y="190"/>
                    </a:lnTo>
                    <a:lnTo>
                      <a:pt x="1014" y="185"/>
                    </a:lnTo>
                    <a:lnTo>
                      <a:pt x="1015" y="185"/>
                    </a:lnTo>
                    <a:lnTo>
                      <a:pt x="1020" y="186"/>
                    </a:lnTo>
                    <a:lnTo>
                      <a:pt x="1029" y="185"/>
                    </a:lnTo>
                    <a:lnTo>
                      <a:pt x="1027" y="181"/>
                    </a:lnTo>
                    <a:lnTo>
                      <a:pt x="1027" y="178"/>
                    </a:lnTo>
                    <a:lnTo>
                      <a:pt x="1037" y="176"/>
                    </a:lnTo>
                    <a:lnTo>
                      <a:pt x="1044" y="175"/>
                    </a:lnTo>
                    <a:lnTo>
                      <a:pt x="1045" y="170"/>
                    </a:lnTo>
                    <a:lnTo>
                      <a:pt x="1060" y="165"/>
                    </a:lnTo>
                    <a:lnTo>
                      <a:pt x="1060" y="160"/>
                    </a:lnTo>
                    <a:lnTo>
                      <a:pt x="1059" y="160"/>
                    </a:lnTo>
                    <a:lnTo>
                      <a:pt x="1050" y="163"/>
                    </a:lnTo>
                    <a:lnTo>
                      <a:pt x="1047" y="162"/>
                    </a:lnTo>
                    <a:lnTo>
                      <a:pt x="1042" y="167"/>
                    </a:lnTo>
                    <a:lnTo>
                      <a:pt x="1039" y="163"/>
                    </a:lnTo>
                    <a:lnTo>
                      <a:pt x="1039" y="155"/>
                    </a:lnTo>
                    <a:lnTo>
                      <a:pt x="1042" y="153"/>
                    </a:lnTo>
                    <a:lnTo>
                      <a:pt x="1044" y="148"/>
                    </a:lnTo>
                    <a:lnTo>
                      <a:pt x="1045" y="150"/>
                    </a:lnTo>
                    <a:lnTo>
                      <a:pt x="1045" y="152"/>
                    </a:lnTo>
                    <a:lnTo>
                      <a:pt x="1047" y="152"/>
                    </a:lnTo>
                    <a:lnTo>
                      <a:pt x="1052" y="148"/>
                    </a:lnTo>
                    <a:lnTo>
                      <a:pt x="1045" y="145"/>
                    </a:lnTo>
                    <a:lnTo>
                      <a:pt x="1052" y="143"/>
                    </a:lnTo>
                    <a:lnTo>
                      <a:pt x="1057" y="147"/>
                    </a:lnTo>
                    <a:lnTo>
                      <a:pt x="1060" y="147"/>
                    </a:lnTo>
                    <a:lnTo>
                      <a:pt x="1067" y="142"/>
                    </a:lnTo>
                    <a:lnTo>
                      <a:pt x="1072" y="143"/>
                    </a:lnTo>
                    <a:lnTo>
                      <a:pt x="1085" y="140"/>
                    </a:lnTo>
                    <a:lnTo>
                      <a:pt x="1090" y="140"/>
                    </a:lnTo>
                    <a:lnTo>
                      <a:pt x="1092" y="143"/>
                    </a:lnTo>
                    <a:lnTo>
                      <a:pt x="1087" y="153"/>
                    </a:lnTo>
                    <a:lnTo>
                      <a:pt x="1087" y="157"/>
                    </a:lnTo>
                    <a:lnTo>
                      <a:pt x="1092" y="160"/>
                    </a:lnTo>
                    <a:lnTo>
                      <a:pt x="1093" y="153"/>
                    </a:lnTo>
                    <a:lnTo>
                      <a:pt x="1098" y="147"/>
                    </a:lnTo>
                    <a:lnTo>
                      <a:pt x="1097" y="143"/>
                    </a:lnTo>
                    <a:lnTo>
                      <a:pt x="1098" y="142"/>
                    </a:lnTo>
                    <a:lnTo>
                      <a:pt x="1102" y="145"/>
                    </a:lnTo>
                    <a:lnTo>
                      <a:pt x="1103" y="152"/>
                    </a:lnTo>
                    <a:lnTo>
                      <a:pt x="1107" y="152"/>
                    </a:lnTo>
                    <a:lnTo>
                      <a:pt x="1108" y="147"/>
                    </a:lnTo>
                    <a:lnTo>
                      <a:pt x="1107" y="143"/>
                    </a:lnTo>
                    <a:lnTo>
                      <a:pt x="1112" y="140"/>
                    </a:lnTo>
                    <a:lnTo>
                      <a:pt x="1113" y="140"/>
                    </a:lnTo>
                    <a:lnTo>
                      <a:pt x="1113" y="145"/>
                    </a:lnTo>
                    <a:lnTo>
                      <a:pt x="1122" y="140"/>
                    </a:lnTo>
                    <a:lnTo>
                      <a:pt x="1122" y="138"/>
                    </a:lnTo>
                    <a:lnTo>
                      <a:pt x="1118" y="133"/>
                    </a:lnTo>
                    <a:lnTo>
                      <a:pt x="1123" y="135"/>
                    </a:lnTo>
                    <a:lnTo>
                      <a:pt x="1127" y="132"/>
                    </a:lnTo>
                    <a:lnTo>
                      <a:pt x="1122" y="130"/>
                    </a:lnTo>
                    <a:lnTo>
                      <a:pt x="1127" y="125"/>
                    </a:lnTo>
                    <a:lnTo>
                      <a:pt x="1133" y="125"/>
                    </a:lnTo>
                    <a:lnTo>
                      <a:pt x="1138" y="122"/>
                    </a:lnTo>
                    <a:lnTo>
                      <a:pt x="1140" y="123"/>
                    </a:lnTo>
                    <a:lnTo>
                      <a:pt x="1140" y="127"/>
                    </a:lnTo>
                    <a:lnTo>
                      <a:pt x="1143" y="127"/>
                    </a:lnTo>
                    <a:lnTo>
                      <a:pt x="1150" y="128"/>
                    </a:lnTo>
                    <a:lnTo>
                      <a:pt x="1150" y="133"/>
                    </a:lnTo>
                    <a:lnTo>
                      <a:pt x="1153" y="137"/>
                    </a:lnTo>
                    <a:lnTo>
                      <a:pt x="1148" y="147"/>
                    </a:lnTo>
                    <a:lnTo>
                      <a:pt x="1155" y="143"/>
                    </a:lnTo>
                    <a:lnTo>
                      <a:pt x="1160" y="135"/>
                    </a:lnTo>
                    <a:lnTo>
                      <a:pt x="1155" y="125"/>
                    </a:lnTo>
                    <a:lnTo>
                      <a:pt x="1148" y="122"/>
                    </a:lnTo>
                    <a:lnTo>
                      <a:pt x="1143" y="117"/>
                    </a:lnTo>
                    <a:lnTo>
                      <a:pt x="1138" y="120"/>
                    </a:lnTo>
                    <a:lnTo>
                      <a:pt x="1137" y="117"/>
                    </a:lnTo>
                    <a:lnTo>
                      <a:pt x="1130" y="118"/>
                    </a:lnTo>
                    <a:lnTo>
                      <a:pt x="1130" y="115"/>
                    </a:lnTo>
                    <a:lnTo>
                      <a:pt x="1125" y="113"/>
                    </a:lnTo>
                    <a:lnTo>
                      <a:pt x="1123" y="112"/>
                    </a:lnTo>
                    <a:lnTo>
                      <a:pt x="1127" y="108"/>
                    </a:lnTo>
                    <a:lnTo>
                      <a:pt x="1137" y="108"/>
                    </a:lnTo>
                    <a:lnTo>
                      <a:pt x="1140" y="105"/>
                    </a:lnTo>
                    <a:lnTo>
                      <a:pt x="1145" y="105"/>
                    </a:lnTo>
                    <a:lnTo>
                      <a:pt x="1150" y="107"/>
                    </a:lnTo>
                    <a:lnTo>
                      <a:pt x="1153" y="105"/>
                    </a:lnTo>
                    <a:lnTo>
                      <a:pt x="1157" y="107"/>
                    </a:lnTo>
                    <a:lnTo>
                      <a:pt x="1168" y="102"/>
                    </a:lnTo>
                    <a:lnTo>
                      <a:pt x="1175" y="105"/>
                    </a:lnTo>
                    <a:lnTo>
                      <a:pt x="1178" y="105"/>
                    </a:lnTo>
                    <a:lnTo>
                      <a:pt x="1181" y="105"/>
                    </a:lnTo>
                    <a:lnTo>
                      <a:pt x="1186" y="102"/>
                    </a:lnTo>
                    <a:lnTo>
                      <a:pt x="1185" y="100"/>
                    </a:lnTo>
                    <a:lnTo>
                      <a:pt x="1176" y="100"/>
                    </a:lnTo>
                    <a:lnTo>
                      <a:pt x="1168" y="97"/>
                    </a:lnTo>
                    <a:lnTo>
                      <a:pt x="1163" y="98"/>
                    </a:lnTo>
                    <a:lnTo>
                      <a:pt x="1155" y="98"/>
                    </a:lnTo>
                    <a:lnTo>
                      <a:pt x="1155" y="95"/>
                    </a:lnTo>
                    <a:lnTo>
                      <a:pt x="1152" y="90"/>
                    </a:lnTo>
                    <a:lnTo>
                      <a:pt x="1158" y="85"/>
                    </a:lnTo>
                    <a:lnTo>
                      <a:pt x="1152" y="83"/>
                    </a:lnTo>
                    <a:lnTo>
                      <a:pt x="1147" y="77"/>
                    </a:lnTo>
                    <a:lnTo>
                      <a:pt x="1142" y="78"/>
                    </a:lnTo>
                    <a:lnTo>
                      <a:pt x="1137" y="72"/>
                    </a:lnTo>
                    <a:lnTo>
                      <a:pt x="1137" y="67"/>
                    </a:lnTo>
                    <a:lnTo>
                      <a:pt x="1142" y="67"/>
                    </a:lnTo>
                    <a:lnTo>
                      <a:pt x="1142" y="62"/>
                    </a:lnTo>
                    <a:lnTo>
                      <a:pt x="1135" y="57"/>
                    </a:lnTo>
                    <a:lnTo>
                      <a:pt x="1137" y="37"/>
                    </a:lnTo>
                    <a:lnTo>
                      <a:pt x="1142" y="32"/>
                    </a:lnTo>
                    <a:lnTo>
                      <a:pt x="1140" y="27"/>
                    </a:lnTo>
                    <a:lnTo>
                      <a:pt x="1140" y="19"/>
                    </a:lnTo>
                    <a:lnTo>
                      <a:pt x="1145" y="15"/>
                    </a:lnTo>
                    <a:lnTo>
                      <a:pt x="1142" y="10"/>
                    </a:lnTo>
                    <a:lnTo>
                      <a:pt x="1147" y="9"/>
                    </a:lnTo>
                    <a:lnTo>
                      <a:pt x="1147" y="5"/>
                    </a:lnTo>
                    <a:lnTo>
                      <a:pt x="1155" y="0"/>
                    </a:lnTo>
                    <a:lnTo>
                      <a:pt x="1158" y="0"/>
                    </a:lnTo>
                    <a:lnTo>
                      <a:pt x="1163" y="7"/>
                    </a:lnTo>
                    <a:lnTo>
                      <a:pt x="1168" y="2"/>
                    </a:lnTo>
                    <a:lnTo>
                      <a:pt x="1171" y="2"/>
                    </a:lnTo>
                    <a:lnTo>
                      <a:pt x="1175" y="9"/>
                    </a:lnTo>
                    <a:lnTo>
                      <a:pt x="1181" y="9"/>
                    </a:lnTo>
                    <a:lnTo>
                      <a:pt x="1188" y="4"/>
                    </a:lnTo>
                    <a:lnTo>
                      <a:pt x="1190" y="5"/>
                    </a:lnTo>
                    <a:lnTo>
                      <a:pt x="1190" y="12"/>
                    </a:lnTo>
                    <a:lnTo>
                      <a:pt x="1191" y="14"/>
                    </a:lnTo>
                    <a:lnTo>
                      <a:pt x="1200" y="15"/>
                    </a:lnTo>
                    <a:lnTo>
                      <a:pt x="1200" y="17"/>
                    </a:lnTo>
                    <a:lnTo>
                      <a:pt x="1195" y="20"/>
                    </a:lnTo>
                    <a:lnTo>
                      <a:pt x="1195" y="22"/>
                    </a:lnTo>
                    <a:lnTo>
                      <a:pt x="1193" y="25"/>
                    </a:lnTo>
                    <a:lnTo>
                      <a:pt x="1195" y="30"/>
                    </a:lnTo>
                    <a:lnTo>
                      <a:pt x="1190" y="37"/>
                    </a:lnTo>
                    <a:lnTo>
                      <a:pt x="1183" y="39"/>
                    </a:lnTo>
                    <a:lnTo>
                      <a:pt x="1180" y="44"/>
                    </a:lnTo>
                    <a:lnTo>
                      <a:pt x="1183" y="45"/>
                    </a:lnTo>
                    <a:lnTo>
                      <a:pt x="1195" y="40"/>
                    </a:lnTo>
                    <a:lnTo>
                      <a:pt x="1203" y="30"/>
                    </a:lnTo>
                    <a:lnTo>
                      <a:pt x="1206" y="30"/>
                    </a:lnTo>
                    <a:lnTo>
                      <a:pt x="1206" y="34"/>
                    </a:lnTo>
                    <a:lnTo>
                      <a:pt x="1203" y="39"/>
                    </a:lnTo>
                    <a:lnTo>
                      <a:pt x="1203" y="42"/>
                    </a:lnTo>
                    <a:lnTo>
                      <a:pt x="1208" y="42"/>
                    </a:lnTo>
                    <a:lnTo>
                      <a:pt x="1211" y="35"/>
                    </a:lnTo>
                    <a:lnTo>
                      <a:pt x="1216" y="34"/>
                    </a:lnTo>
                    <a:lnTo>
                      <a:pt x="1220" y="35"/>
                    </a:lnTo>
                    <a:lnTo>
                      <a:pt x="1225" y="35"/>
                    </a:lnTo>
                    <a:lnTo>
                      <a:pt x="1226" y="30"/>
                    </a:lnTo>
                    <a:lnTo>
                      <a:pt x="1230" y="30"/>
                    </a:lnTo>
                    <a:lnTo>
                      <a:pt x="1233" y="32"/>
                    </a:lnTo>
                    <a:lnTo>
                      <a:pt x="1236" y="30"/>
                    </a:lnTo>
                    <a:lnTo>
                      <a:pt x="1243" y="35"/>
                    </a:lnTo>
                    <a:lnTo>
                      <a:pt x="1243" y="40"/>
                    </a:lnTo>
                    <a:lnTo>
                      <a:pt x="1246" y="47"/>
                    </a:lnTo>
                    <a:lnTo>
                      <a:pt x="1245" y="49"/>
                    </a:lnTo>
                    <a:lnTo>
                      <a:pt x="1243" y="54"/>
                    </a:lnTo>
                    <a:lnTo>
                      <a:pt x="1240" y="60"/>
                    </a:lnTo>
                    <a:lnTo>
                      <a:pt x="1246" y="69"/>
                    </a:lnTo>
                    <a:lnTo>
                      <a:pt x="1246" y="74"/>
                    </a:lnTo>
                    <a:lnTo>
                      <a:pt x="1241" y="75"/>
                    </a:lnTo>
                    <a:lnTo>
                      <a:pt x="1238" y="78"/>
                    </a:lnTo>
                    <a:lnTo>
                      <a:pt x="1241" y="78"/>
                    </a:lnTo>
                    <a:lnTo>
                      <a:pt x="1251" y="77"/>
                    </a:lnTo>
                    <a:lnTo>
                      <a:pt x="1256" y="72"/>
                    </a:lnTo>
                    <a:lnTo>
                      <a:pt x="1263" y="70"/>
                    </a:lnTo>
                    <a:lnTo>
                      <a:pt x="1266" y="65"/>
                    </a:lnTo>
                    <a:lnTo>
                      <a:pt x="1266" y="57"/>
                    </a:lnTo>
                    <a:lnTo>
                      <a:pt x="1263" y="50"/>
                    </a:lnTo>
                    <a:lnTo>
                      <a:pt x="1261" y="52"/>
                    </a:lnTo>
                    <a:lnTo>
                      <a:pt x="1258" y="50"/>
                    </a:lnTo>
                    <a:lnTo>
                      <a:pt x="1256" y="45"/>
                    </a:lnTo>
                    <a:lnTo>
                      <a:pt x="1259" y="44"/>
                    </a:lnTo>
                    <a:lnTo>
                      <a:pt x="1263" y="44"/>
                    </a:lnTo>
                    <a:lnTo>
                      <a:pt x="1264" y="45"/>
                    </a:lnTo>
                    <a:lnTo>
                      <a:pt x="1268" y="45"/>
                    </a:lnTo>
                    <a:lnTo>
                      <a:pt x="1276" y="42"/>
                    </a:lnTo>
                    <a:lnTo>
                      <a:pt x="1283" y="37"/>
                    </a:lnTo>
                    <a:lnTo>
                      <a:pt x="1286" y="37"/>
                    </a:lnTo>
                    <a:lnTo>
                      <a:pt x="1293" y="37"/>
                    </a:lnTo>
                    <a:lnTo>
                      <a:pt x="1294" y="34"/>
                    </a:lnTo>
                    <a:lnTo>
                      <a:pt x="1299" y="30"/>
                    </a:lnTo>
                    <a:lnTo>
                      <a:pt x="1301" y="30"/>
                    </a:lnTo>
                    <a:lnTo>
                      <a:pt x="1304" y="27"/>
                    </a:lnTo>
                    <a:lnTo>
                      <a:pt x="1309" y="27"/>
                    </a:lnTo>
                    <a:lnTo>
                      <a:pt x="1311" y="29"/>
                    </a:lnTo>
                    <a:lnTo>
                      <a:pt x="1316" y="27"/>
                    </a:lnTo>
                    <a:lnTo>
                      <a:pt x="1318" y="30"/>
                    </a:lnTo>
                    <a:lnTo>
                      <a:pt x="1316" y="32"/>
                    </a:lnTo>
                    <a:lnTo>
                      <a:pt x="1316" y="35"/>
                    </a:lnTo>
                    <a:lnTo>
                      <a:pt x="1328" y="35"/>
                    </a:lnTo>
                    <a:lnTo>
                      <a:pt x="1328" y="37"/>
                    </a:lnTo>
                    <a:lnTo>
                      <a:pt x="1333" y="37"/>
                    </a:lnTo>
                    <a:lnTo>
                      <a:pt x="1351" y="47"/>
                    </a:lnTo>
                    <a:lnTo>
                      <a:pt x="1356" y="49"/>
                    </a:lnTo>
                    <a:lnTo>
                      <a:pt x="1358" y="54"/>
                    </a:lnTo>
                    <a:lnTo>
                      <a:pt x="1358" y="55"/>
                    </a:lnTo>
                    <a:lnTo>
                      <a:pt x="1366" y="65"/>
                    </a:lnTo>
                    <a:lnTo>
                      <a:pt x="1367" y="64"/>
                    </a:lnTo>
                    <a:lnTo>
                      <a:pt x="1367" y="60"/>
                    </a:lnTo>
                    <a:lnTo>
                      <a:pt x="1371" y="59"/>
                    </a:lnTo>
                    <a:lnTo>
                      <a:pt x="1372" y="57"/>
                    </a:lnTo>
                    <a:lnTo>
                      <a:pt x="1369" y="55"/>
                    </a:lnTo>
                    <a:lnTo>
                      <a:pt x="1364" y="54"/>
                    </a:lnTo>
                    <a:lnTo>
                      <a:pt x="1364" y="50"/>
                    </a:lnTo>
                    <a:lnTo>
                      <a:pt x="1367" y="47"/>
                    </a:lnTo>
                    <a:lnTo>
                      <a:pt x="1371" y="49"/>
                    </a:lnTo>
                    <a:lnTo>
                      <a:pt x="1374" y="52"/>
                    </a:lnTo>
                    <a:lnTo>
                      <a:pt x="1377" y="54"/>
                    </a:lnTo>
                    <a:lnTo>
                      <a:pt x="1377" y="59"/>
                    </a:lnTo>
                    <a:lnTo>
                      <a:pt x="1384" y="64"/>
                    </a:lnTo>
                    <a:lnTo>
                      <a:pt x="1386" y="69"/>
                    </a:lnTo>
                    <a:lnTo>
                      <a:pt x="1389" y="70"/>
                    </a:lnTo>
                    <a:lnTo>
                      <a:pt x="1391" y="69"/>
                    </a:lnTo>
                    <a:lnTo>
                      <a:pt x="1394" y="69"/>
                    </a:lnTo>
                    <a:lnTo>
                      <a:pt x="1396" y="70"/>
                    </a:lnTo>
                    <a:lnTo>
                      <a:pt x="1399" y="74"/>
                    </a:lnTo>
                    <a:lnTo>
                      <a:pt x="1401" y="78"/>
                    </a:lnTo>
                    <a:lnTo>
                      <a:pt x="1404" y="83"/>
                    </a:lnTo>
                    <a:lnTo>
                      <a:pt x="1404" y="87"/>
                    </a:lnTo>
                    <a:lnTo>
                      <a:pt x="1402" y="85"/>
                    </a:lnTo>
                    <a:lnTo>
                      <a:pt x="1401" y="83"/>
                    </a:lnTo>
                    <a:lnTo>
                      <a:pt x="1399" y="80"/>
                    </a:lnTo>
                    <a:lnTo>
                      <a:pt x="1397" y="80"/>
                    </a:lnTo>
                    <a:lnTo>
                      <a:pt x="1396" y="83"/>
                    </a:lnTo>
                    <a:lnTo>
                      <a:pt x="1391" y="80"/>
                    </a:lnTo>
                    <a:lnTo>
                      <a:pt x="1382" y="77"/>
                    </a:lnTo>
                    <a:lnTo>
                      <a:pt x="1376" y="77"/>
                    </a:lnTo>
                    <a:lnTo>
                      <a:pt x="1376" y="78"/>
                    </a:lnTo>
                    <a:lnTo>
                      <a:pt x="1379" y="82"/>
                    </a:lnTo>
                    <a:lnTo>
                      <a:pt x="1386" y="83"/>
                    </a:lnTo>
                    <a:lnTo>
                      <a:pt x="1387" y="85"/>
                    </a:lnTo>
                    <a:lnTo>
                      <a:pt x="1386" y="87"/>
                    </a:lnTo>
                    <a:lnTo>
                      <a:pt x="1389" y="92"/>
                    </a:lnTo>
                    <a:lnTo>
                      <a:pt x="1392" y="93"/>
                    </a:lnTo>
                    <a:lnTo>
                      <a:pt x="1394" y="92"/>
                    </a:lnTo>
                    <a:lnTo>
                      <a:pt x="1396" y="87"/>
                    </a:lnTo>
                    <a:lnTo>
                      <a:pt x="1397" y="87"/>
                    </a:lnTo>
                    <a:lnTo>
                      <a:pt x="1401" y="90"/>
                    </a:lnTo>
                    <a:lnTo>
                      <a:pt x="1404" y="92"/>
                    </a:lnTo>
                    <a:lnTo>
                      <a:pt x="1406" y="90"/>
                    </a:lnTo>
                    <a:lnTo>
                      <a:pt x="1409" y="92"/>
                    </a:lnTo>
                    <a:lnTo>
                      <a:pt x="1411" y="93"/>
                    </a:lnTo>
                    <a:lnTo>
                      <a:pt x="1409" y="97"/>
                    </a:lnTo>
                    <a:lnTo>
                      <a:pt x="1412" y="103"/>
                    </a:lnTo>
                    <a:lnTo>
                      <a:pt x="1414" y="110"/>
                    </a:lnTo>
                    <a:lnTo>
                      <a:pt x="1414" y="120"/>
                    </a:lnTo>
                    <a:lnTo>
                      <a:pt x="1411" y="127"/>
                    </a:lnTo>
                    <a:lnTo>
                      <a:pt x="1409" y="127"/>
                    </a:lnTo>
                    <a:lnTo>
                      <a:pt x="1407" y="130"/>
                    </a:lnTo>
                    <a:lnTo>
                      <a:pt x="1409" y="135"/>
                    </a:lnTo>
                    <a:lnTo>
                      <a:pt x="1404" y="140"/>
                    </a:lnTo>
                    <a:lnTo>
                      <a:pt x="1406" y="142"/>
                    </a:lnTo>
                    <a:lnTo>
                      <a:pt x="1407" y="145"/>
                    </a:lnTo>
                    <a:lnTo>
                      <a:pt x="1409" y="148"/>
                    </a:lnTo>
                    <a:lnTo>
                      <a:pt x="1402" y="152"/>
                    </a:lnTo>
                    <a:lnTo>
                      <a:pt x="1401" y="155"/>
                    </a:lnTo>
                    <a:lnTo>
                      <a:pt x="1402" y="158"/>
                    </a:lnTo>
                    <a:lnTo>
                      <a:pt x="1397" y="165"/>
                    </a:lnTo>
                    <a:lnTo>
                      <a:pt x="1396" y="168"/>
                    </a:lnTo>
                    <a:lnTo>
                      <a:pt x="1396" y="170"/>
                    </a:lnTo>
                    <a:lnTo>
                      <a:pt x="1394" y="175"/>
                    </a:lnTo>
                    <a:lnTo>
                      <a:pt x="1389" y="176"/>
                    </a:lnTo>
                    <a:lnTo>
                      <a:pt x="1384" y="181"/>
                    </a:lnTo>
                    <a:lnTo>
                      <a:pt x="1379" y="181"/>
                    </a:lnTo>
                    <a:lnTo>
                      <a:pt x="1384" y="183"/>
                    </a:lnTo>
                    <a:lnTo>
                      <a:pt x="1387" y="181"/>
                    </a:lnTo>
                    <a:lnTo>
                      <a:pt x="1391" y="180"/>
                    </a:lnTo>
                    <a:lnTo>
                      <a:pt x="1392" y="180"/>
                    </a:lnTo>
                    <a:lnTo>
                      <a:pt x="1396" y="185"/>
                    </a:lnTo>
                    <a:lnTo>
                      <a:pt x="1391" y="193"/>
                    </a:lnTo>
                    <a:lnTo>
                      <a:pt x="1387" y="198"/>
                    </a:lnTo>
                    <a:lnTo>
                      <a:pt x="1384" y="208"/>
                    </a:lnTo>
                    <a:lnTo>
                      <a:pt x="1387" y="213"/>
                    </a:lnTo>
                    <a:lnTo>
                      <a:pt x="1387" y="216"/>
                    </a:lnTo>
                    <a:lnTo>
                      <a:pt x="1384" y="226"/>
                    </a:lnTo>
                    <a:lnTo>
                      <a:pt x="1377" y="228"/>
                    </a:lnTo>
                    <a:lnTo>
                      <a:pt x="1376" y="228"/>
                    </a:lnTo>
                    <a:lnTo>
                      <a:pt x="1372" y="228"/>
                    </a:lnTo>
                    <a:lnTo>
                      <a:pt x="1371" y="231"/>
                    </a:lnTo>
                    <a:lnTo>
                      <a:pt x="1372" y="233"/>
                    </a:lnTo>
                    <a:lnTo>
                      <a:pt x="1374" y="241"/>
                    </a:lnTo>
                    <a:lnTo>
                      <a:pt x="1372" y="246"/>
                    </a:lnTo>
                    <a:lnTo>
                      <a:pt x="1367" y="248"/>
                    </a:lnTo>
                    <a:lnTo>
                      <a:pt x="1366" y="255"/>
                    </a:lnTo>
                    <a:lnTo>
                      <a:pt x="1367" y="260"/>
                    </a:lnTo>
                    <a:lnTo>
                      <a:pt x="1367" y="266"/>
                    </a:lnTo>
                    <a:lnTo>
                      <a:pt x="1366" y="268"/>
                    </a:lnTo>
                    <a:lnTo>
                      <a:pt x="1367" y="271"/>
                    </a:lnTo>
                    <a:lnTo>
                      <a:pt x="1371" y="273"/>
                    </a:lnTo>
                    <a:lnTo>
                      <a:pt x="1367" y="284"/>
                    </a:lnTo>
                    <a:lnTo>
                      <a:pt x="1362" y="288"/>
                    </a:lnTo>
                    <a:lnTo>
                      <a:pt x="1362" y="293"/>
                    </a:lnTo>
                    <a:lnTo>
                      <a:pt x="1364" y="289"/>
                    </a:lnTo>
                    <a:lnTo>
                      <a:pt x="1367" y="289"/>
                    </a:lnTo>
                    <a:lnTo>
                      <a:pt x="1372" y="284"/>
                    </a:lnTo>
                    <a:lnTo>
                      <a:pt x="1374" y="281"/>
                    </a:lnTo>
                    <a:lnTo>
                      <a:pt x="1374" y="279"/>
                    </a:lnTo>
                    <a:lnTo>
                      <a:pt x="1376" y="276"/>
                    </a:lnTo>
                    <a:lnTo>
                      <a:pt x="1382" y="276"/>
                    </a:lnTo>
                    <a:lnTo>
                      <a:pt x="1386" y="274"/>
                    </a:lnTo>
                    <a:lnTo>
                      <a:pt x="1381" y="274"/>
                    </a:lnTo>
                    <a:lnTo>
                      <a:pt x="1374" y="266"/>
                    </a:lnTo>
                    <a:lnTo>
                      <a:pt x="1371" y="260"/>
                    </a:lnTo>
                    <a:lnTo>
                      <a:pt x="1374" y="256"/>
                    </a:lnTo>
                    <a:lnTo>
                      <a:pt x="1382" y="255"/>
                    </a:lnTo>
                    <a:lnTo>
                      <a:pt x="1391" y="255"/>
                    </a:lnTo>
                    <a:lnTo>
                      <a:pt x="1397" y="248"/>
                    </a:lnTo>
                    <a:lnTo>
                      <a:pt x="1401" y="248"/>
                    </a:lnTo>
                    <a:lnTo>
                      <a:pt x="1404" y="246"/>
                    </a:lnTo>
                    <a:lnTo>
                      <a:pt x="1401" y="243"/>
                    </a:lnTo>
                    <a:lnTo>
                      <a:pt x="1409" y="236"/>
                    </a:lnTo>
                    <a:lnTo>
                      <a:pt x="1412" y="231"/>
                    </a:lnTo>
                    <a:lnTo>
                      <a:pt x="1409" y="228"/>
                    </a:lnTo>
                    <a:lnTo>
                      <a:pt x="1409" y="226"/>
                    </a:lnTo>
                    <a:lnTo>
                      <a:pt x="1414" y="228"/>
                    </a:lnTo>
                    <a:lnTo>
                      <a:pt x="1421" y="226"/>
                    </a:lnTo>
                    <a:lnTo>
                      <a:pt x="1424" y="221"/>
                    </a:lnTo>
                    <a:lnTo>
                      <a:pt x="1421" y="218"/>
                    </a:lnTo>
                    <a:lnTo>
                      <a:pt x="1431" y="213"/>
                    </a:lnTo>
                    <a:lnTo>
                      <a:pt x="1431" y="208"/>
                    </a:lnTo>
                    <a:lnTo>
                      <a:pt x="1429" y="205"/>
                    </a:lnTo>
                    <a:lnTo>
                      <a:pt x="1419" y="210"/>
                    </a:lnTo>
                    <a:lnTo>
                      <a:pt x="1419" y="211"/>
                    </a:lnTo>
                    <a:lnTo>
                      <a:pt x="1412" y="216"/>
                    </a:lnTo>
                    <a:lnTo>
                      <a:pt x="1406" y="215"/>
                    </a:lnTo>
                    <a:lnTo>
                      <a:pt x="1402" y="208"/>
                    </a:lnTo>
                    <a:lnTo>
                      <a:pt x="1407" y="203"/>
                    </a:lnTo>
                    <a:lnTo>
                      <a:pt x="1406" y="196"/>
                    </a:lnTo>
                    <a:lnTo>
                      <a:pt x="1411" y="193"/>
                    </a:lnTo>
                    <a:lnTo>
                      <a:pt x="1417" y="193"/>
                    </a:lnTo>
                    <a:lnTo>
                      <a:pt x="1426" y="198"/>
                    </a:lnTo>
                    <a:lnTo>
                      <a:pt x="1429" y="195"/>
                    </a:lnTo>
                    <a:lnTo>
                      <a:pt x="1429" y="190"/>
                    </a:lnTo>
                    <a:lnTo>
                      <a:pt x="1436" y="186"/>
                    </a:lnTo>
                    <a:lnTo>
                      <a:pt x="1436" y="190"/>
                    </a:lnTo>
                    <a:lnTo>
                      <a:pt x="1432" y="193"/>
                    </a:lnTo>
                    <a:lnTo>
                      <a:pt x="1434" y="196"/>
                    </a:lnTo>
                    <a:lnTo>
                      <a:pt x="1447" y="206"/>
                    </a:lnTo>
                    <a:lnTo>
                      <a:pt x="1454" y="208"/>
                    </a:lnTo>
                    <a:lnTo>
                      <a:pt x="1456" y="205"/>
                    </a:lnTo>
                    <a:lnTo>
                      <a:pt x="1465" y="205"/>
                    </a:lnTo>
                    <a:lnTo>
                      <a:pt x="1469" y="200"/>
                    </a:lnTo>
                    <a:lnTo>
                      <a:pt x="1469" y="195"/>
                    </a:lnTo>
                    <a:lnTo>
                      <a:pt x="1460" y="188"/>
                    </a:lnTo>
                    <a:lnTo>
                      <a:pt x="1460" y="185"/>
                    </a:lnTo>
                    <a:lnTo>
                      <a:pt x="1464" y="185"/>
                    </a:lnTo>
                    <a:lnTo>
                      <a:pt x="1474" y="193"/>
                    </a:lnTo>
                    <a:lnTo>
                      <a:pt x="1477" y="195"/>
                    </a:lnTo>
                    <a:lnTo>
                      <a:pt x="1482" y="198"/>
                    </a:lnTo>
                    <a:lnTo>
                      <a:pt x="1480" y="201"/>
                    </a:lnTo>
                    <a:lnTo>
                      <a:pt x="1482" y="205"/>
                    </a:lnTo>
                    <a:lnTo>
                      <a:pt x="1487" y="210"/>
                    </a:lnTo>
                    <a:lnTo>
                      <a:pt x="1489" y="218"/>
                    </a:lnTo>
                    <a:lnTo>
                      <a:pt x="1490" y="220"/>
                    </a:lnTo>
                    <a:lnTo>
                      <a:pt x="1490" y="216"/>
                    </a:lnTo>
                    <a:lnTo>
                      <a:pt x="1495" y="213"/>
                    </a:lnTo>
                    <a:lnTo>
                      <a:pt x="1497" y="211"/>
                    </a:lnTo>
                    <a:lnTo>
                      <a:pt x="1500" y="208"/>
                    </a:lnTo>
                    <a:lnTo>
                      <a:pt x="1497" y="208"/>
                    </a:lnTo>
                    <a:lnTo>
                      <a:pt x="1494" y="210"/>
                    </a:lnTo>
                    <a:lnTo>
                      <a:pt x="1490" y="208"/>
                    </a:lnTo>
                    <a:lnTo>
                      <a:pt x="1487" y="203"/>
                    </a:lnTo>
                    <a:lnTo>
                      <a:pt x="1494" y="198"/>
                    </a:lnTo>
                    <a:lnTo>
                      <a:pt x="1499" y="195"/>
                    </a:lnTo>
                    <a:lnTo>
                      <a:pt x="1500" y="191"/>
                    </a:lnTo>
                    <a:lnTo>
                      <a:pt x="1504" y="191"/>
                    </a:lnTo>
                    <a:lnTo>
                      <a:pt x="1505" y="188"/>
                    </a:lnTo>
                    <a:lnTo>
                      <a:pt x="1515" y="186"/>
                    </a:lnTo>
                    <a:lnTo>
                      <a:pt x="1532" y="183"/>
                    </a:lnTo>
                    <a:lnTo>
                      <a:pt x="1552" y="183"/>
                    </a:lnTo>
                    <a:lnTo>
                      <a:pt x="1567" y="176"/>
                    </a:lnTo>
                    <a:lnTo>
                      <a:pt x="1573" y="176"/>
                    </a:lnTo>
                    <a:lnTo>
                      <a:pt x="1580" y="178"/>
                    </a:lnTo>
                    <a:lnTo>
                      <a:pt x="1580" y="181"/>
                    </a:lnTo>
                    <a:lnTo>
                      <a:pt x="1578" y="183"/>
                    </a:lnTo>
                    <a:lnTo>
                      <a:pt x="1575" y="188"/>
                    </a:lnTo>
                    <a:lnTo>
                      <a:pt x="1577" y="196"/>
                    </a:lnTo>
                    <a:lnTo>
                      <a:pt x="1583" y="201"/>
                    </a:lnTo>
                    <a:lnTo>
                      <a:pt x="1605" y="201"/>
                    </a:lnTo>
                    <a:lnTo>
                      <a:pt x="1610" y="203"/>
                    </a:lnTo>
                    <a:lnTo>
                      <a:pt x="1612" y="201"/>
                    </a:lnTo>
                    <a:lnTo>
                      <a:pt x="1618" y="203"/>
                    </a:lnTo>
                    <a:lnTo>
                      <a:pt x="1625" y="205"/>
                    </a:lnTo>
                    <a:lnTo>
                      <a:pt x="1640" y="201"/>
                    </a:lnTo>
                    <a:lnTo>
                      <a:pt x="1650" y="196"/>
                    </a:lnTo>
                    <a:lnTo>
                      <a:pt x="1655" y="198"/>
                    </a:lnTo>
                    <a:lnTo>
                      <a:pt x="1660" y="198"/>
                    </a:lnTo>
                    <a:lnTo>
                      <a:pt x="1661" y="193"/>
                    </a:lnTo>
                    <a:lnTo>
                      <a:pt x="1660" y="190"/>
                    </a:lnTo>
                    <a:lnTo>
                      <a:pt x="1665" y="190"/>
                    </a:lnTo>
                    <a:lnTo>
                      <a:pt x="1670" y="190"/>
                    </a:lnTo>
                    <a:lnTo>
                      <a:pt x="1675" y="188"/>
                    </a:lnTo>
                    <a:lnTo>
                      <a:pt x="1676" y="191"/>
                    </a:lnTo>
                    <a:lnTo>
                      <a:pt x="1680" y="193"/>
                    </a:lnTo>
                    <a:lnTo>
                      <a:pt x="1683" y="188"/>
                    </a:lnTo>
                    <a:lnTo>
                      <a:pt x="1681" y="185"/>
                    </a:lnTo>
                    <a:lnTo>
                      <a:pt x="1676" y="181"/>
                    </a:lnTo>
                    <a:lnTo>
                      <a:pt x="1678" y="176"/>
                    </a:lnTo>
                    <a:lnTo>
                      <a:pt x="1675" y="173"/>
                    </a:lnTo>
                    <a:lnTo>
                      <a:pt x="1670" y="173"/>
                    </a:lnTo>
                    <a:lnTo>
                      <a:pt x="1670" y="167"/>
                    </a:lnTo>
                    <a:lnTo>
                      <a:pt x="1666" y="167"/>
                    </a:lnTo>
                    <a:lnTo>
                      <a:pt x="1665" y="162"/>
                    </a:lnTo>
                    <a:lnTo>
                      <a:pt x="1661" y="158"/>
                    </a:lnTo>
                    <a:lnTo>
                      <a:pt x="1661" y="153"/>
                    </a:lnTo>
                    <a:lnTo>
                      <a:pt x="1663" y="148"/>
                    </a:lnTo>
                    <a:lnTo>
                      <a:pt x="1665" y="152"/>
                    </a:lnTo>
                    <a:lnTo>
                      <a:pt x="1666" y="153"/>
                    </a:lnTo>
                    <a:lnTo>
                      <a:pt x="1673" y="148"/>
                    </a:lnTo>
                    <a:lnTo>
                      <a:pt x="1671" y="147"/>
                    </a:lnTo>
                    <a:lnTo>
                      <a:pt x="1670" y="143"/>
                    </a:lnTo>
                    <a:lnTo>
                      <a:pt x="1673" y="143"/>
                    </a:lnTo>
                    <a:lnTo>
                      <a:pt x="1680" y="147"/>
                    </a:lnTo>
                    <a:lnTo>
                      <a:pt x="1683" y="145"/>
                    </a:lnTo>
                    <a:lnTo>
                      <a:pt x="1683" y="142"/>
                    </a:lnTo>
                    <a:lnTo>
                      <a:pt x="1685" y="143"/>
                    </a:lnTo>
                    <a:lnTo>
                      <a:pt x="1691" y="143"/>
                    </a:lnTo>
                    <a:lnTo>
                      <a:pt x="1695" y="143"/>
                    </a:lnTo>
                    <a:lnTo>
                      <a:pt x="1696" y="140"/>
                    </a:lnTo>
                    <a:lnTo>
                      <a:pt x="1701" y="145"/>
                    </a:lnTo>
                    <a:lnTo>
                      <a:pt x="1705" y="145"/>
                    </a:lnTo>
                    <a:lnTo>
                      <a:pt x="1708" y="150"/>
                    </a:lnTo>
                    <a:lnTo>
                      <a:pt x="1711" y="147"/>
                    </a:lnTo>
                    <a:lnTo>
                      <a:pt x="1711" y="143"/>
                    </a:lnTo>
                    <a:lnTo>
                      <a:pt x="1715" y="143"/>
                    </a:lnTo>
                    <a:lnTo>
                      <a:pt x="1718" y="148"/>
                    </a:lnTo>
                    <a:lnTo>
                      <a:pt x="1715" y="150"/>
                    </a:lnTo>
                    <a:lnTo>
                      <a:pt x="1713" y="155"/>
                    </a:lnTo>
                    <a:lnTo>
                      <a:pt x="1715" y="155"/>
                    </a:lnTo>
                    <a:lnTo>
                      <a:pt x="1720" y="155"/>
                    </a:lnTo>
                    <a:lnTo>
                      <a:pt x="1721" y="155"/>
                    </a:lnTo>
                    <a:lnTo>
                      <a:pt x="1721" y="152"/>
                    </a:lnTo>
                    <a:lnTo>
                      <a:pt x="1723" y="150"/>
                    </a:lnTo>
                    <a:lnTo>
                      <a:pt x="1726" y="152"/>
                    </a:lnTo>
                    <a:lnTo>
                      <a:pt x="1725" y="147"/>
                    </a:lnTo>
                    <a:lnTo>
                      <a:pt x="1723" y="145"/>
                    </a:lnTo>
                    <a:lnTo>
                      <a:pt x="1723" y="143"/>
                    </a:lnTo>
                    <a:lnTo>
                      <a:pt x="1728" y="143"/>
                    </a:lnTo>
                    <a:lnTo>
                      <a:pt x="1735" y="142"/>
                    </a:lnTo>
                    <a:lnTo>
                      <a:pt x="1738" y="143"/>
                    </a:lnTo>
                    <a:lnTo>
                      <a:pt x="1741" y="142"/>
                    </a:lnTo>
                    <a:lnTo>
                      <a:pt x="1746" y="142"/>
                    </a:lnTo>
                    <a:lnTo>
                      <a:pt x="1748" y="145"/>
                    </a:lnTo>
                    <a:lnTo>
                      <a:pt x="1748" y="150"/>
                    </a:lnTo>
                    <a:lnTo>
                      <a:pt x="1750" y="148"/>
                    </a:lnTo>
                    <a:lnTo>
                      <a:pt x="1753" y="148"/>
                    </a:lnTo>
                    <a:lnTo>
                      <a:pt x="1756" y="143"/>
                    </a:lnTo>
                    <a:lnTo>
                      <a:pt x="1758" y="150"/>
                    </a:lnTo>
                    <a:lnTo>
                      <a:pt x="1761" y="150"/>
                    </a:lnTo>
                    <a:lnTo>
                      <a:pt x="1766" y="147"/>
                    </a:lnTo>
                    <a:lnTo>
                      <a:pt x="1769" y="150"/>
                    </a:lnTo>
                    <a:lnTo>
                      <a:pt x="1771" y="158"/>
                    </a:lnTo>
                    <a:lnTo>
                      <a:pt x="1774" y="153"/>
                    </a:lnTo>
                    <a:lnTo>
                      <a:pt x="1778" y="152"/>
                    </a:lnTo>
                    <a:lnTo>
                      <a:pt x="1779" y="153"/>
                    </a:lnTo>
                    <a:lnTo>
                      <a:pt x="1778" y="160"/>
                    </a:lnTo>
                    <a:lnTo>
                      <a:pt x="1781" y="162"/>
                    </a:lnTo>
                    <a:lnTo>
                      <a:pt x="1783" y="163"/>
                    </a:lnTo>
                    <a:lnTo>
                      <a:pt x="1788" y="163"/>
                    </a:lnTo>
                    <a:lnTo>
                      <a:pt x="1788" y="168"/>
                    </a:lnTo>
                    <a:lnTo>
                      <a:pt x="1791" y="167"/>
                    </a:lnTo>
                    <a:lnTo>
                      <a:pt x="1793" y="167"/>
                    </a:lnTo>
                    <a:lnTo>
                      <a:pt x="1794" y="170"/>
                    </a:lnTo>
                    <a:lnTo>
                      <a:pt x="1789" y="175"/>
                    </a:lnTo>
                    <a:lnTo>
                      <a:pt x="1791" y="180"/>
                    </a:lnTo>
                    <a:lnTo>
                      <a:pt x="1798" y="173"/>
                    </a:lnTo>
                    <a:lnTo>
                      <a:pt x="1801" y="173"/>
                    </a:lnTo>
                    <a:lnTo>
                      <a:pt x="1803" y="176"/>
                    </a:lnTo>
                    <a:lnTo>
                      <a:pt x="1793" y="185"/>
                    </a:lnTo>
                    <a:lnTo>
                      <a:pt x="1794" y="190"/>
                    </a:lnTo>
                    <a:lnTo>
                      <a:pt x="1801" y="191"/>
                    </a:lnTo>
                    <a:lnTo>
                      <a:pt x="1803" y="188"/>
                    </a:lnTo>
                    <a:lnTo>
                      <a:pt x="1806" y="186"/>
                    </a:lnTo>
                    <a:lnTo>
                      <a:pt x="1809" y="188"/>
                    </a:lnTo>
                    <a:lnTo>
                      <a:pt x="1811" y="191"/>
                    </a:lnTo>
                    <a:lnTo>
                      <a:pt x="1814" y="190"/>
                    </a:lnTo>
                    <a:lnTo>
                      <a:pt x="1819" y="195"/>
                    </a:lnTo>
                    <a:lnTo>
                      <a:pt x="1818" y="201"/>
                    </a:lnTo>
                    <a:lnTo>
                      <a:pt x="1823" y="201"/>
                    </a:lnTo>
                    <a:lnTo>
                      <a:pt x="1823" y="205"/>
                    </a:lnTo>
                    <a:lnTo>
                      <a:pt x="1828" y="203"/>
                    </a:lnTo>
                    <a:lnTo>
                      <a:pt x="1828" y="206"/>
                    </a:lnTo>
                    <a:lnTo>
                      <a:pt x="1824" y="213"/>
                    </a:lnTo>
                    <a:lnTo>
                      <a:pt x="1818" y="215"/>
                    </a:lnTo>
                    <a:lnTo>
                      <a:pt x="1814" y="213"/>
                    </a:lnTo>
                    <a:lnTo>
                      <a:pt x="1804" y="210"/>
                    </a:lnTo>
                    <a:lnTo>
                      <a:pt x="1794" y="210"/>
                    </a:lnTo>
                    <a:lnTo>
                      <a:pt x="1798" y="213"/>
                    </a:lnTo>
                    <a:lnTo>
                      <a:pt x="1799" y="218"/>
                    </a:lnTo>
                    <a:lnTo>
                      <a:pt x="1809" y="218"/>
                    </a:lnTo>
                    <a:lnTo>
                      <a:pt x="1811" y="221"/>
                    </a:lnTo>
                    <a:lnTo>
                      <a:pt x="1821" y="228"/>
                    </a:lnTo>
                    <a:lnTo>
                      <a:pt x="1829" y="230"/>
                    </a:lnTo>
                    <a:lnTo>
                      <a:pt x="1834" y="226"/>
                    </a:lnTo>
                    <a:lnTo>
                      <a:pt x="1836" y="221"/>
                    </a:lnTo>
                    <a:lnTo>
                      <a:pt x="1831" y="218"/>
                    </a:lnTo>
                    <a:lnTo>
                      <a:pt x="1829" y="215"/>
                    </a:lnTo>
                    <a:lnTo>
                      <a:pt x="1831" y="215"/>
                    </a:lnTo>
                    <a:lnTo>
                      <a:pt x="1836" y="220"/>
                    </a:lnTo>
                    <a:lnTo>
                      <a:pt x="1843" y="223"/>
                    </a:lnTo>
                    <a:lnTo>
                      <a:pt x="1844" y="225"/>
                    </a:lnTo>
                    <a:lnTo>
                      <a:pt x="1841" y="225"/>
                    </a:lnTo>
                    <a:lnTo>
                      <a:pt x="1831" y="233"/>
                    </a:lnTo>
                    <a:lnTo>
                      <a:pt x="1834" y="235"/>
                    </a:lnTo>
                    <a:lnTo>
                      <a:pt x="1838" y="235"/>
                    </a:lnTo>
                    <a:lnTo>
                      <a:pt x="1841" y="233"/>
                    </a:lnTo>
                    <a:lnTo>
                      <a:pt x="1844" y="233"/>
                    </a:lnTo>
                    <a:lnTo>
                      <a:pt x="1859" y="246"/>
                    </a:lnTo>
                    <a:lnTo>
                      <a:pt x="1864" y="248"/>
                    </a:lnTo>
                    <a:lnTo>
                      <a:pt x="1869" y="253"/>
                    </a:lnTo>
                    <a:lnTo>
                      <a:pt x="1881" y="255"/>
                    </a:lnTo>
                    <a:lnTo>
                      <a:pt x="1887" y="261"/>
                    </a:lnTo>
                    <a:lnTo>
                      <a:pt x="1894" y="263"/>
                    </a:lnTo>
                    <a:lnTo>
                      <a:pt x="1896" y="261"/>
                    </a:lnTo>
                    <a:lnTo>
                      <a:pt x="1894" y="258"/>
                    </a:lnTo>
                    <a:lnTo>
                      <a:pt x="1897" y="256"/>
                    </a:lnTo>
                    <a:lnTo>
                      <a:pt x="1901" y="260"/>
                    </a:lnTo>
                    <a:lnTo>
                      <a:pt x="1902" y="263"/>
                    </a:lnTo>
                    <a:lnTo>
                      <a:pt x="1906" y="268"/>
                    </a:lnTo>
                    <a:lnTo>
                      <a:pt x="1907" y="268"/>
                    </a:lnTo>
                    <a:lnTo>
                      <a:pt x="1909" y="263"/>
                    </a:lnTo>
                    <a:lnTo>
                      <a:pt x="1904" y="240"/>
                    </a:lnTo>
                    <a:lnTo>
                      <a:pt x="1899" y="228"/>
                    </a:lnTo>
                    <a:lnTo>
                      <a:pt x="1892" y="216"/>
                    </a:lnTo>
                    <a:lnTo>
                      <a:pt x="1891" y="205"/>
                    </a:lnTo>
                    <a:lnTo>
                      <a:pt x="1887" y="196"/>
                    </a:lnTo>
                    <a:lnTo>
                      <a:pt x="1887" y="193"/>
                    </a:lnTo>
                    <a:lnTo>
                      <a:pt x="1891" y="195"/>
                    </a:lnTo>
                    <a:lnTo>
                      <a:pt x="1894" y="201"/>
                    </a:lnTo>
                    <a:lnTo>
                      <a:pt x="1899" y="206"/>
                    </a:lnTo>
                    <a:lnTo>
                      <a:pt x="1906" y="208"/>
                    </a:lnTo>
                    <a:lnTo>
                      <a:pt x="1911" y="213"/>
                    </a:lnTo>
                    <a:lnTo>
                      <a:pt x="1919" y="213"/>
                    </a:lnTo>
                    <a:lnTo>
                      <a:pt x="1939" y="211"/>
                    </a:lnTo>
                    <a:lnTo>
                      <a:pt x="1942" y="213"/>
                    </a:lnTo>
                    <a:lnTo>
                      <a:pt x="1946" y="211"/>
                    </a:lnTo>
                    <a:lnTo>
                      <a:pt x="1951" y="215"/>
                    </a:lnTo>
                    <a:lnTo>
                      <a:pt x="1952" y="213"/>
                    </a:lnTo>
                    <a:lnTo>
                      <a:pt x="1949" y="208"/>
                    </a:lnTo>
                    <a:lnTo>
                      <a:pt x="1949" y="206"/>
                    </a:lnTo>
                    <a:lnTo>
                      <a:pt x="1946" y="203"/>
                    </a:lnTo>
                    <a:lnTo>
                      <a:pt x="1947" y="201"/>
                    </a:lnTo>
                    <a:lnTo>
                      <a:pt x="1949" y="196"/>
                    </a:lnTo>
                    <a:lnTo>
                      <a:pt x="1965" y="190"/>
                    </a:lnTo>
                    <a:lnTo>
                      <a:pt x="1967" y="191"/>
                    </a:lnTo>
                    <a:lnTo>
                      <a:pt x="1970" y="191"/>
                    </a:lnTo>
                    <a:lnTo>
                      <a:pt x="1977" y="193"/>
                    </a:lnTo>
                    <a:lnTo>
                      <a:pt x="1984" y="193"/>
                    </a:lnTo>
                    <a:lnTo>
                      <a:pt x="1990" y="198"/>
                    </a:lnTo>
                    <a:lnTo>
                      <a:pt x="1995" y="200"/>
                    </a:lnTo>
                    <a:lnTo>
                      <a:pt x="1999" y="205"/>
                    </a:lnTo>
                    <a:lnTo>
                      <a:pt x="2007" y="205"/>
                    </a:lnTo>
                    <a:lnTo>
                      <a:pt x="2009" y="210"/>
                    </a:lnTo>
                    <a:lnTo>
                      <a:pt x="2020" y="210"/>
                    </a:lnTo>
                    <a:lnTo>
                      <a:pt x="2014" y="206"/>
                    </a:lnTo>
                    <a:lnTo>
                      <a:pt x="2012" y="203"/>
                    </a:lnTo>
                    <a:lnTo>
                      <a:pt x="2019" y="205"/>
                    </a:lnTo>
                    <a:lnTo>
                      <a:pt x="2024" y="201"/>
                    </a:lnTo>
                    <a:lnTo>
                      <a:pt x="2019" y="200"/>
                    </a:lnTo>
                    <a:lnTo>
                      <a:pt x="2022" y="196"/>
                    </a:lnTo>
                    <a:lnTo>
                      <a:pt x="2019" y="193"/>
                    </a:lnTo>
                    <a:lnTo>
                      <a:pt x="2012" y="196"/>
                    </a:lnTo>
                    <a:lnTo>
                      <a:pt x="2007" y="195"/>
                    </a:lnTo>
                    <a:lnTo>
                      <a:pt x="2005" y="188"/>
                    </a:lnTo>
                    <a:lnTo>
                      <a:pt x="2004" y="183"/>
                    </a:lnTo>
                    <a:lnTo>
                      <a:pt x="2007" y="180"/>
                    </a:lnTo>
                    <a:lnTo>
                      <a:pt x="2009" y="183"/>
                    </a:lnTo>
                    <a:lnTo>
                      <a:pt x="2014" y="180"/>
                    </a:lnTo>
                    <a:lnTo>
                      <a:pt x="2010" y="176"/>
                    </a:lnTo>
                    <a:lnTo>
                      <a:pt x="2015" y="175"/>
                    </a:lnTo>
                    <a:lnTo>
                      <a:pt x="2022" y="180"/>
                    </a:lnTo>
                    <a:lnTo>
                      <a:pt x="2024" y="185"/>
                    </a:lnTo>
                    <a:lnTo>
                      <a:pt x="2027" y="185"/>
                    </a:lnTo>
                    <a:lnTo>
                      <a:pt x="2030" y="186"/>
                    </a:lnTo>
                    <a:lnTo>
                      <a:pt x="2034" y="185"/>
                    </a:lnTo>
                    <a:lnTo>
                      <a:pt x="2032" y="180"/>
                    </a:lnTo>
                    <a:lnTo>
                      <a:pt x="2037" y="178"/>
                    </a:lnTo>
                    <a:lnTo>
                      <a:pt x="2040" y="180"/>
                    </a:lnTo>
                    <a:lnTo>
                      <a:pt x="2042" y="176"/>
                    </a:lnTo>
                    <a:lnTo>
                      <a:pt x="2034" y="168"/>
                    </a:lnTo>
                    <a:lnTo>
                      <a:pt x="2029" y="168"/>
                    </a:lnTo>
                    <a:lnTo>
                      <a:pt x="2022" y="163"/>
                    </a:lnTo>
                    <a:lnTo>
                      <a:pt x="2024" y="158"/>
                    </a:lnTo>
                    <a:lnTo>
                      <a:pt x="2020" y="155"/>
                    </a:lnTo>
                    <a:lnTo>
                      <a:pt x="2015" y="157"/>
                    </a:lnTo>
                    <a:lnTo>
                      <a:pt x="2010" y="155"/>
                    </a:lnTo>
                    <a:lnTo>
                      <a:pt x="2017" y="152"/>
                    </a:lnTo>
                    <a:lnTo>
                      <a:pt x="2014" y="148"/>
                    </a:lnTo>
                    <a:lnTo>
                      <a:pt x="2015" y="147"/>
                    </a:lnTo>
                    <a:lnTo>
                      <a:pt x="2012" y="142"/>
                    </a:lnTo>
                    <a:lnTo>
                      <a:pt x="2020" y="142"/>
                    </a:lnTo>
                    <a:lnTo>
                      <a:pt x="2022" y="133"/>
                    </a:lnTo>
                    <a:lnTo>
                      <a:pt x="2012" y="137"/>
                    </a:lnTo>
                    <a:lnTo>
                      <a:pt x="2007" y="140"/>
                    </a:lnTo>
                    <a:lnTo>
                      <a:pt x="2007" y="145"/>
                    </a:lnTo>
                    <a:lnTo>
                      <a:pt x="1997" y="143"/>
                    </a:lnTo>
                    <a:lnTo>
                      <a:pt x="1992" y="135"/>
                    </a:lnTo>
                    <a:lnTo>
                      <a:pt x="1995" y="130"/>
                    </a:lnTo>
                    <a:lnTo>
                      <a:pt x="1997" y="125"/>
                    </a:lnTo>
                    <a:lnTo>
                      <a:pt x="2005" y="122"/>
                    </a:lnTo>
                    <a:lnTo>
                      <a:pt x="2010" y="122"/>
                    </a:lnTo>
                    <a:lnTo>
                      <a:pt x="2019" y="115"/>
                    </a:lnTo>
                    <a:lnTo>
                      <a:pt x="2019" y="112"/>
                    </a:lnTo>
                    <a:lnTo>
                      <a:pt x="2014" y="107"/>
                    </a:lnTo>
                    <a:lnTo>
                      <a:pt x="2009" y="107"/>
                    </a:lnTo>
                    <a:lnTo>
                      <a:pt x="2005" y="105"/>
                    </a:lnTo>
                    <a:lnTo>
                      <a:pt x="1997" y="105"/>
                    </a:lnTo>
                    <a:lnTo>
                      <a:pt x="1990" y="100"/>
                    </a:lnTo>
                    <a:lnTo>
                      <a:pt x="1999" y="97"/>
                    </a:lnTo>
                    <a:lnTo>
                      <a:pt x="2007" y="97"/>
                    </a:lnTo>
                    <a:lnTo>
                      <a:pt x="2019" y="100"/>
                    </a:lnTo>
                    <a:lnTo>
                      <a:pt x="2029" y="98"/>
                    </a:lnTo>
                    <a:lnTo>
                      <a:pt x="2045" y="98"/>
                    </a:lnTo>
                    <a:lnTo>
                      <a:pt x="2073" y="97"/>
                    </a:lnTo>
                    <a:lnTo>
                      <a:pt x="2077" y="93"/>
                    </a:lnTo>
                    <a:lnTo>
                      <a:pt x="2098" y="93"/>
                    </a:lnTo>
                    <a:lnTo>
                      <a:pt x="2107" y="95"/>
                    </a:lnTo>
                    <a:lnTo>
                      <a:pt x="2115" y="93"/>
                    </a:lnTo>
                    <a:lnTo>
                      <a:pt x="2127" y="93"/>
                    </a:lnTo>
                    <a:lnTo>
                      <a:pt x="2120" y="95"/>
                    </a:lnTo>
                    <a:lnTo>
                      <a:pt x="2103" y="102"/>
                    </a:lnTo>
                    <a:lnTo>
                      <a:pt x="2098" y="100"/>
                    </a:lnTo>
                    <a:lnTo>
                      <a:pt x="2095" y="100"/>
                    </a:lnTo>
                    <a:lnTo>
                      <a:pt x="2090" y="98"/>
                    </a:lnTo>
                    <a:lnTo>
                      <a:pt x="2088" y="108"/>
                    </a:lnTo>
                    <a:lnTo>
                      <a:pt x="2092" y="113"/>
                    </a:lnTo>
                    <a:lnTo>
                      <a:pt x="2088" y="115"/>
                    </a:lnTo>
                    <a:lnTo>
                      <a:pt x="2087" y="118"/>
                    </a:lnTo>
                    <a:lnTo>
                      <a:pt x="2092" y="120"/>
                    </a:lnTo>
                    <a:lnTo>
                      <a:pt x="2100" y="115"/>
                    </a:lnTo>
                    <a:lnTo>
                      <a:pt x="2100" y="112"/>
                    </a:lnTo>
                    <a:lnTo>
                      <a:pt x="2112" y="103"/>
                    </a:lnTo>
                    <a:lnTo>
                      <a:pt x="2128" y="97"/>
                    </a:lnTo>
                    <a:lnTo>
                      <a:pt x="2132" y="105"/>
                    </a:lnTo>
                    <a:lnTo>
                      <a:pt x="2132" y="117"/>
                    </a:lnTo>
                    <a:lnTo>
                      <a:pt x="2130" y="118"/>
                    </a:lnTo>
                    <a:lnTo>
                      <a:pt x="2127" y="112"/>
                    </a:lnTo>
                    <a:lnTo>
                      <a:pt x="2123" y="108"/>
                    </a:lnTo>
                    <a:lnTo>
                      <a:pt x="2122" y="103"/>
                    </a:lnTo>
                    <a:lnTo>
                      <a:pt x="2117" y="107"/>
                    </a:lnTo>
                    <a:lnTo>
                      <a:pt x="2115" y="107"/>
                    </a:lnTo>
                    <a:lnTo>
                      <a:pt x="2117" y="113"/>
                    </a:lnTo>
                    <a:lnTo>
                      <a:pt x="2122" y="115"/>
                    </a:lnTo>
                    <a:lnTo>
                      <a:pt x="2123" y="125"/>
                    </a:lnTo>
                    <a:lnTo>
                      <a:pt x="2120" y="132"/>
                    </a:lnTo>
                    <a:lnTo>
                      <a:pt x="2117" y="130"/>
                    </a:lnTo>
                    <a:lnTo>
                      <a:pt x="2113" y="133"/>
                    </a:lnTo>
                    <a:lnTo>
                      <a:pt x="2120" y="137"/>
                    </a:lnTo>
                    <a:lnTo>
                      <a:pt x="2120" y="140"/>
                    </a:lnTo>
                    <a:lnTo>
                      <a:pt x="2122" y="142"/>
                    </a:lnTo>
                    <a:lnTo>
                      <a:pt x="2125" y="142"/>
                    </a:lnTo>
                    <a:lnTo>
                      <a:pt x="2132" y="137"/>
                    </a:lnTo>
                    <a:lnTo>
                      <a:pt x="2132" y="132"/>
                    </a:lnTo>
                    <a:lnTo>
                      <a:pt x="2137" y="125"/>
                    </a:lnTo>
                    <a:lnTo>
                      <a:pt x="2135" y="120"/>
                    </a:lnTo>
                    <a:lnTo>
                      <a:pt x="2135" y="115"/>
                    </a:lnTo>
                    <a:lnTo>
                      <a:pt x="2133" y="92"/>
                    </a:lnTo>
                    <a:lnTo>
                      <a:pt x="2142" y="87"/>
                    </a:lnTo>
                    <a:lnTo>
                      <a:pt x="2155" y="83"/>
                    </a:lnTo>
                    <a:lnTo>
                      <a:pt x="2168" y="80"/>
                    </a:lnTo>
                    <a:lnTo>
                      <a:pt x="2181" y="82"/>
                    </a:lnTo>
                    <a:lnTo>
                      <a:pt x="2198" y="87"/>
                    </a:lnTo>
                    <a:lnTo>
                      <a:pt x="2206" y="97"/>
                    </a:lnTo>
                    <a:lnTo>
                      <a:pt x="2205" y="102"/>
                    </a:lnTo>
                    <a:lnTo>
                      <a:pt x="2201" y="105"/>
                    </a:lnTo>
                    <a:lnTo>
                      <a:pt x="2191" y="98"/>
                    </a:lnTo>
                    <a:lnTo>
                      <a:pt x="2191" y="100"/>
                    </a:lnTo>
                    <a:lnTo>
                      <a:pt x="2193" y="103"/>
                    </a:lnTo>
                    <a:lnTo>
                      <a:pt x="2193" y="108"/>
                    </a:lnTo>
                    <a:lnTo>
                      <a:pt x="2193" y="113"/>
                    </a:lnTo>
                    <a:lnTo>
                      <a:pt x="2190" y="115"/>
                    </a:lnTo>
                    <a:lnTo>
                      <a:pt x="2193" y="117"/>
                    </a:lnTo>
                    <a:lnTo>
                      <a:pt x="2198" y="113"/>
                    </a:lnTo>
                    <a:lnTo>
                      <a:pt x="2206" y="113"/>
                    </a:lnTo>
                    <a:lnTo>
                      <a:pt x="2211" y="108"/>
                    </a:lnTo>
                    <a:lnTo>
                      <a:pt x="2213" y="115"/>
                    </a:lnTo>
                    <a:lnTo>
                      <a:pt x="2216" y="120"/>
                    </a:lnTo>
                    <a:lnTo>
                      <a:pt x="2216" y="125"/>
                    </a:lnTo>
                    <a:lnTo>
                      <a:pt x="2220" y="128"/>
                    </a:lnTo>
                    <a:lnTo>
                      <a:pt x="2223" y="123"/>
                    </a:lnTo>
                    <a:lnTo>
                      <a:pt x="2223" y="120"/>
                    </a:lnTo>
                    <a:lnTo>
                      <a:pt x="2228" y="115"/>
                    </a:lnTo>
                    <a:lnTo>
                      <a:pt x="2235" y="118"/>
                    </a:lnTo>
                    <a:lnTo>
                      <a:pt x="2236" y="123"/>
                    </a:lnTo>
                    <a:lnTo>
                      <a:pt x="2235" y="127"/>
                    </a:lnTo>
                    <a:lnTo>
                      <a:pt x="2233" y="133"/>
                    </a:lnTo>
                    <a:lnTo>
                      <a:pt x="2233" y="135"/>
                    </a:lnTo>
                    <a:lnTo>
                      <a:pt x="2238" y="133"/>
                    </a:lnTo>
                    <a:lnTo>
                      <a:pt x="2240" y="128"/>
                    </a:lnTo>
                    <a:lnTo>
                      <a:pt x="2243" y="127"/>
                    </a:lnTo>
                    <a:lnTo>
                      <a:pt x="2245" y="130"/>
                    </a:lnTo>
                    <a:lnTo>
                      <a:pt x="2245" y="125"/>
                    </a:lnTo>
                    <a:lnTo>
                      <a:pt x="2250" y="117"/>
                    </a:lnTo>
                    <a:lnTo>
                      <a:pt x="2251" y="115"/>
                    </a:lnTo>
                    <a:lnTo>
                      <a:pt x="2254" y="117"/>
                    </a:lnTo>
                    <a:lnTo>
                      <a:pt x="2266" y="123"/>
                    </a:lnTo>
                    <a:lnTo>
                      <a:pt x="2278" y="127"/>
                    </a:lnTo>
                    <a:lnTo>
                      <a:pt x="2284" y="133"/>
                    </a:lnTo>
                    <a:lnTo>
                      <a:pt x="2284" y="137"/>
                    </a:lnTo>
                    <a:lnTo>
                      <a:pt x="2276" y="142"/>
                    </a:lnTo>
                    <a:lnTo>
                      <a:pt x="2271" y="147"/>
                    </a:lnTo>
                    <a:lnTo>
                      <a:pt x="2278" y="143"/>
                    </a:lnTo>
                    <a:lnTo>
                      <a:pt x="2288" y="142"/>
                    </a:lnTo>
                    <a:lnTo>
                      <a:pt x="2294" y="143"/>
                    </a:lnTo>
                    <a:lnTo>
                      <a:pt x="2303" y="142"/>
                    </a:lnTo>
                    <a:lnTo>
                      <a:pt x="2309" y="137"/>
                    </a:lnTo>
                    <a:lnTo>
                      <a:pt x="2314" y="135"/>
                    </a:lnTo>
                    <a:lnTo>
                      <a:pt x="2324" y="127"/>
                    </a:lnTo>
                    <a:lnTo>
                      <a:pt x="2329" y="125"/>
                    </a:lnTo>
                    <a:lnTo>
                      <a:pt x="2336" y="118"/>
                    </a:lnTo>
                    <a:lnTo>
                      <a:pt x="2343" y="117"/>
                    </a:lnTo>
                    <a:lnTo>
                      <a:pt x="2361" y="108"/>
                    </a:lnTo>
                    <a:lnTo>
                      <a:pt x="2371" y="105"/>
                    </a:lnTo>
                    <a:lnTo>
                      <a:pt x="2376" y="107"/>
                    </a:lnTo>
                    <a:lnTo>
                      <a:pt x="2376" y="105"/>
                    </a:lnTo>
                    <a:lnTo>
                      <a:pt x="2386" y="98"/>
                    </a:lnTo>
                    <a:lnTo>
                      <a:pt x="2392" y="98"/>
                    </a:lnTo>
                    <a:lnTo>
                      <a:pt x="2404" y="98"/>
                    </a:lnTo>
                    <a:lnTo>
                      <a:pt x="2429" y="105"/>
                    </a:lnTo>
                    <a:lnTo>
                      <a:pt x="2439" y="115"/>
                    </a:lnTo>
                    <a:lnTo>
                      <a:pt x="2449" y="120"/>
                    </a:lnTo>
                    <a:lnTo>
                      <a:pt x="2457" y="128"/>
                    </a:lnTo>
                    <a:lnTo>
                      <a:pt x="2462" y="137"/>
                    </a:lnTo>
                    <a:lnTo>
                      <a:pt x="2462" y="140"/>
                    </a:lnTo>
                    <a:lnTo>
                      <a:pt x="2464" y="143"/>
                    </a:lnTo>
                    <a:lnTo>
                      <a:pt x="2464" y="150"/>
                    </a:lnTo>
                    <a:lnTo>
                      <a:pt x="2469" y="158"/>
                    </a:lnTo>
                    <a:lnTo>
                      <a:pt x="2469" y="162"/>
                    </a:lnTo>
                    <a:lnTo>
                      <a:pt x="2465" y="167"/>
                    </a:lnTo>
                    <a:lnTo>
                      <a:pt x="2472" y="165"/>
                    </a:lnTo>
                    <a:lnTo>
                      <a:pt x="2477" y="160"/>
                    </a:lnTo>
                    <a:lnTo>
                      <a:pt x="2484" y="160"/>
                    </a:lnTo>
                    <a:lnTo>
                      <a:pt x="2487" y="162"/>
                    </a:lnTo>
                    <a:lnTo>
                      <a:pt x="2487" y="158"/>
                    </a:lnTo>
                    <a:lnTo>
                      <a:pt x="2494" y="158"/>
                    </a:lnTo>
                    <a:lnTo>
                      <a:pt x="2499" y="162"/>
                    </a:lnTo>
                    <a:lnTo>
                      <a:pt x="2502" y="167"/>
                    </a:lnTo>
                    <a:lnTo>
                      <a:pt x="2502" y="162"/>
                    </a:lnTo>
                    <a:lnTo>
                      <a:pt x="2500" y="155"/>
                    </a:lnTo>
                    <a:lnTo>
                      <a:pt x="2505" y="155"/>
                    </a:lnTo>
                    <a:lnTo>
                      <a:pt x="2509" y="160"/>
                    </a:lnTo>
                    <a:lnTo>
                      <a:pt x="2517" y="168"/>
                    </a:lnTo>
                    <a:lnTo>
                      <a:pt x="2519" y="175"/>
                    </a:lnTo>
                    <a:lnTo>
                      <a:pt x="2522" y="175"/>
                    </a:lnTo>
                    <a:lnTo>
                      <a:pt x="2530" y="183"/>
                    </a:lnTo>
                    <a:lnTo>
                      <a:pt x="2529" y="181"/>
                    </a:lnTo>
                    <a:lnTo>
                      <a:pt x="2527" y="175"/>
                    </a:lnTo>
                    <a:lnTo>
                      <a:pt x="2522" y="172"/>
                    </a:lnTo>
                    <a:lnTo>
                      <a:pt x="2522" y="168"/>
                    </a:lnTo>
                    <a:lnTo>
                      <a:pt x="2527" y="172"/>
                    </a:lnTo>
                    <a:lnTo>
                      <a:pt x="2530" y="170"/>
                    </a:lnTo>
                    <a:lnTo>
                      <a:pt x="2535" y="175"/>
                    </a:lnTo>
                    <a:lnTo>
                      <a:pt x="2542" y="183"/>
                    </a:lnTo>
                    <a:lnTo>
                      <a:pt x="2540" y="176"/>
                    </a:lnTo>
                    <a:lnTo>
                      <a:pt x="2532" y="165"/>
                    </a:lnTo>
                    <a:lnTo>
                      <a:pt x="2532" y="155"/>
                    </a:lnTo>
                    <a:lnTo>
                      <a:pt x="2532" y="147"/>
                    </a:lnTo>
                    <a:lnTo>
                      <a:pt x="2539" y="140"/>
                    </a:lnTo>
                    <a:lnTo>
                      <a:pt x="2547" y="140"/>
                    </a:lnTo>
                    <a:lnTo>
                      <a:pt x="2552" y="137"/>
                    </a:lnTo>
                    <a:lnTo>
                      <a:pt x="2560" y="133"/>
                    </a:lnTo>
                    <a:lnTo>
                      <a:pt x="2560" y="130"/>
                    </a:lnTo>
                    <a:lnTo>
                      <a:pt x="2562" y="128"/>
                    </a:lnTo>
                    <a:lnTo>
                      <a:pt x="2565" y="128"/>
                    </a:lnTo>
                    <a:lnTo>
                      <a:pt x="2570" y="132"/>
                    </a:lnTo>
                    <a:lnTo>
                      <a:pt x="2573" y="133"/>
                    </a:lnTo>
                    <a:lnTo>
                      <a:pt x="2580" y="132"/>
                    </a:lnTo>
                    <a:lnTo>
                      <a:pt x="2587" y="128"/>
                    </a:lnTo>
                    <a:lnTo>
                      <a:pt x="2590" y="128"/>
                    </a:lnTo>
                    <a:lnTo>
                      <a:pt x="2600" y="127"/>
                    </a:lnTo>
                    <a:lnTo>
                      <a:pt x="2610" y="127"/>
                    </a:lnTo>
                    <a:lnTo>
                      <a:pt x="2613" y="123"/>
                    </a:lnTo>
                    <a:lnTo>
                      <a:pt x="2617" y="123"/>
                    </a:lnTo>
                    <a:lnTo>
                      <a:pt x="2617" y="127"/>
                    </a:lnTo>
                    <a:lnTo>
                      <a:pt x="2620" y="130"/>
                    </a:lnTo>
                    <a:lnTo>
                      <a:pt x="2622" y="125"/>
                    </a:lnTo>
                    <a:lnTo>
                      <a:pt x="2628" y="118"/>
                    </a:lnTo>
                    <a:lnTo>
                      <a:pt x="2627" y="115"/>
                    </a:lnTo>
                    <a:lnTo>
                      <a:pt x="2627" y="108"/>
                    </a:lnTo>
                    <a:lnTo>
                      <a:pt x="2627" y="103"/>
                    </a:lnTo>
                    <a:lnTo>
                      <a:pt x="2630" y="102"/>
                    </a:lnTo>
                    <a:lnTo>
                      <a:pt x="2638" y="103"/>
                    </a:lnTo>
                    <a:lnTo>
                      <a:pt x="2640" y="108"/>
                    </a:lnTo>
                    <a:lnTo>
                      <a:pt x="2642" y="112"/>
                    </a:lnTo>
                    <a:lnTo>
                      <a:pt x="2648" y="112"/>
                    </a:lnTo>
                    <a:lnTo>
                      <a:pt x="2651" y="115"/>
                    </a:lnTo>
                    <a:lnTo>
                      <a:pt x="2651" y="120"/>
                    </a:lnTo>
                    <a:lnTo>
                      <a:pt x="2658" y="127"/>
                    </a:lnTo>
                    <a:lnTo>
                      <a:pt x="2661" y="128"/>
                    </a:lnTo>
                    <a:lnTo>
                      <a:pt x="2670" y="128"/>
                    </a:lnTo>
                    <a:lnTo>
                      <a:pt x="2681" y="130"/>
                    </a:lnTo>
                    <a:lnTo>
                      <a:pt x="2683" y="128"/>
                    </a:lnTo>
                    <a:lnTo>
                      <a:pt x="2686" y="130"/>
                    </a:lnTo>
                    <a:lnTo>
                      <a:pt x="2695" y="140"/>
                    </a:lnTo>
                    <a:lnTo>
                      <a:pt x="2695" y="145"/>
                    </a:lnTo>
                    <a:lnTo>
                      <a:pt x="2698" y="147"/>
                    </a:lnTo>
                    <a:lnTo>
                      <a:pt x="2705" y="148"/>
                    </a:lnTo>
                    <a:lnTo>
                      <a:pt x="2710" y="145"/>
                    </a:lnTo>
                    <a:lnTo>
                      <a:pt x="2715" y="145"/>
                    </a:lnTo>
                    <a:lnTo>
                      <a:pt x="2715" y="142"/>
                    </a:lnTo>
                    <a:lnTo>
                      <a:pt x="2720" y="138"/>
                    </a:lnTo>
                    <a:lnTo>
                      <a:pt x="2723" y="138"/>
                    </a:lnTo>
                    <a:lnTo>
                      <a:pt x="2726" y="137"/>
                    </a:lnTo>
                    <a:lnTo>
                      <a:pt x="2723" y="133"/>
                    </a:lnTo>
                    <a:lnTo>
                      <a:pt x="2725" y="132"/>
                    </a:lnTo>
                    <a:lnTo>
                      <a:pt x="2723" y="128"/>
                    </a:lnTo>
                    <a:lnTo>
                      <a:pt x="2723" y="125"/>
                    </a:lnTo>
                    <a:lnTo>
                      <a:pt x="2718" y="120"/>
                    </a:lnTo>
                    <a:lnTo>
                      <a:pt x="2711" y="118"/>
                    </a:lnTo>
                    <a:lnTo>
                      <a:pt x="2710" y="112"/>
                    </a:lnTo>
                    <a:lnTo>
                      <a:pt x="2701" y="103"/>
                    </a:lnTo>
                    <a:lnTo>
                      <a:pt x="2698" y="102"/>
                    </a:lnTo>
                    <a:lnTo>
                      <a:pt x="2696" y="98"/>
                    </a:lnTo>
                    <a:lnTo>
                      <a:pt x="2686" y="95"/>
                    </a:lnTo>
                    <a:lnTo>
                      <a:pt x="2683" y="98"/>
                    </a:lnTo>
                    <a:lnTo>
                      <a:pt x="2680" y="98"/>
                    </a:lnTo>
                    <a:lnTo>
                      <a:pt x="2680" y="93"/>
                    </a:lnTo>
                    <a:lnTo>
                      <a:pt x="2681" y="90"/>
                    </a:lnTo>
                    <a:lnTo>
                      <a:pt x="2678" y="83"/>
                    </a:lnTo>
                    <a:lnTo>
                      <a:pt x="2676" y="80"/>
                    </a:lnTo>
                    <a:lnTo>
                      <a:pt x="2673" y="77"/>
                    </a:lnTo>
                    <a:lnTo>
                      <a:pt x="2670" y="70"/>
                    </a:lnTo>
                    <a:lnTo>
                      <a:pt x="2663" y="65"/>
                    </a:lnTo>
                    <a:lnTo>
                      <a:pt x="2665" y="65"/>
                    </a:lnTo>
                    <a:lnTo>
                      <a:pt x="2676" y="64"/>
                    </a:lnTo>
                    <a:lnTo>
                      <a:pt x="2680" y="65"/>
                    </a:lnTo>
                    <a:lnTo>
                      <a:pt x="2691" y="64"/>
                    </a:lnTo>
                    <a:lnTo>
                      <a:pt x="2703" y="64"/>
                    </a:lnTo>
                    <a:lnTo>
                      <a:pt x="2703" y="60"/>
                    </a:lnTo>
                    <a:lnTo>
                      <a:pt x="2710" y="59"/>
                    </a:lnTo>
                    <a:lnTo>
                      <a:pt x="2716" y="62"/>
                    </a:lnTo>
                    <a:lnTo>
                      <a:pt x="2720" y="60"/>
                    </a:lnTo>
                    <a:lnTo>
                      <a:pt x="2723" y="62"/>
                    </a:lnTo>
                    <a:lnTo>
                      <a:pt x="2723" y="57"/>
                    </a:lnTo>
                    <a:lnTo>
                      <a:pt x="2730" y="57"/>
                    </a:lnTo>
                    <a:lnTo>
                      <a:pt x="2731" y="60"/>
                    </a:lnTo>
                    <a:lnTo>
                      <a:pt x="2733" y="59"/>
                    </a:lnTo>
                    <a:lnTo>
                      <a:pt x="2736" y="55"/>
                    </a:lnTo>
                    <a:lnTo>
                      <a:pt x="2741" y="55"/>
                    </a:lnTo>
                    <a:lnTo>
                      <a:pt x="2741" y="52"/>
                    </a:lnTo>
                    <a:lnTo>
                      <a:pt x="2761" y="47"/>
                    </a:lnTo>
                    <a:lnTo>
                      <a:pt x="2763" y="52"/>
                    </a:lnTo>
                    <a:lnTo>
                      <a:pt x="2764" y="47"/>
                    </a:lnTo>
                    <a:lnTo>
                      <a:pt x="2766" y="44"/>
                    </a:lnTo>
                    <a:lnTo>
                      <a:pt x="2769" y="45"/>
                    </a:lnTo>
                    <a:lnTo>
                      <a:pt x="2776" y="44"/>
                    </a:lnTo>
                    <a:lnTo>
                      <a:pt x="2779" y="44"/>
                    </a:lnTo>
                    <a:lnTo>
                      <a:pt x="2783" y="47"/>
                    </a:lnTo>
                    <a:lnTo>
                      <a:pt x="2793" y="47"/>
                    </a:lnTo>
                    <a:lnTo>
                      <a:pt x="2796" y="45"/>
                    </a:lnTo>
                    <a:lnTo>
                      <a:pt x="2799" y="49"/>
                    </a:lnTo>
                    <a:lnTo>
                      <a:pt x="2803" y="50"/>
                    </a:lnTo>
                    <a:lnTo>
                      <a:pt x="2804" y="47"/>
                    </a:lnTo>
                    <a:lnTo>
                      <a:pt x="2813" y="45"/>
                    </a:lnTo>
                    <a:lnTo>
                      <a:pt x="2828" y="50"/>
                    </a:lnTo>
                    <a:lnTo>
                      <a:pt x="2834" y="52"/>
                    </a:lnTo>
                    <a:lnTo>
                      <a:pt x="2838" y="52"/>
                    </a:lnTo>
                    <a:lnTo>
                      <a:pt x="2836" y="50"/>
                    </a:lnTo>
                    <a:lnTo>
                      <a:pt x="2841" y="49"/>
                    </a:lnTo>
                    <a:lnTo>
                      <a:pt x="2844" y="52"/>
                    </a:lnTo>
                    <a:lnTo>
                      <a:pt x="2841" y="54"/>
                    </a:lnTo>
                    <a:lnTo>
                      <a:pt x="2844" y="55"/>
                    </a:lnTo>
                    <a:lnTo>
                      <a:pt x="2851" y="54"/>
                    </a:lnTo>
                    <a:lnTo>
                      <a:pt x="2867" y="55"/>
                    </a:lnTo>
                    <a:lnTo>
                      <a:pt x="2882" y="64"/>
                    </a:lnTo>
                    <a:lnTo>
                      <a:pt x="2881" y="65"/>
                    </a:lnTo>
                    <a:lnTo>
                      <a:pt x="2877" y="64"/>
                    </a:lnTo>
                    <a:lnTo>
                      <a:pt x="2869" y="60"/>
                    </a:lnTo>
                    <a:lnTo>
                      <a:pt x="2867" y="62"/>
                    </a:lnTo>
                    <a:lnTo>
                      <a:pt x="2882" y="67"/>
                    </a:lnTo>
                    <a:lnTo>
                      <a:pt x="2889" y="67"/>
                    </a:lnTo>
                    <a:lnTo>
                      <a:pt x="2891" y="64"/>
                    </a:lnTo>
                    <a:lnTo>
                      <a:pt x="2897" y="64"/>
                    </a:lnTo>
                    <a:lnTo>
                      <a:pt x="2904" y="64"/>
                    </a:lnTo>
                    <a:lnTo>
                      <a:pt x="2902" y="60"/>
                    </a:lnTo>
                    <a:lnTo>
                      <a:pt x="2906" y="59"/>
                    </a:lnTo>
                    <a:lnTo>
                      <a:pt x="2911" y="62"/>
                    </a:lnTo>
                    <a:lnTo>
                      <a:pt x="2916" y="64"/>
                    </a:lnTo>
                    <a:lnTo>
                      <a:pt x="2917" y="65"/>
                    </a:lnTo>
                    <a:lnTo>
                      <a:pt x="2917" y="62"/>
                    </a:lnTo>
                    <a:lnTo>
                      <a:pt x="2919" y="62"/>
                    </a:lnTo>
                    <a:lnTo>
                      <a:pt x="2926" y="64"/>
                    </a:lnTo>
                    <a:lnTo>
                      <a:pt x="2926" y="65"/>
                    </a:lnTo>
                    <a:lnTo>
                      <a:pt x="2934" y="69"/>
                    </a:lnTo>
                    <a:lnTo>
                      <a:pt x="2939" y="67"/>
                    </a:lnTo>
                    <a:lnTo>
                      <a:pt x="2960" y="70"/>
                    </a:lnTo>
                    <a:lnTo>
                      <a:pt x="2957" y="67"/>
                    </a:lnTo>
                    <a:lnTo>
                      <a:pt x="2965" y="67"/>
                    </a:lnTo>
                    <a:lnTo>
                      <a:pt x="2967" y="70"/>
                    </a:lnTo>
                    <a:lnTo>
                      <a:pt x="2970" y="72"/>
                    </a:lnTo>
                    <a:lnTo>
                      <a:pt x="2970" y="67"/>
                    </a:lnTo>
                    <a:lnTo>
                      <a:pt x="2972" y="67"/>
                    </a:lnTo>
                    <a:lnTo>
                      <a:pt x="2980" y="69"/>
                    </a:lnTo>
                    <a:lnTo>
                      <a:pt x="2979" y="70"/>
                    </a:lnTo>
                    <a:lnTo>
                      <a:pt x="2982" y="74"/>
                    </a:lnTo>
                    <a:lnTo>
                      <a:pt x="2989" y="72"/>
                    </a:lnTo>
                    <a:lnTo>
                      <a:pt x="2989" y="70"/>
                    </a:lnTo>
                    <a:lnTo>
                      <a:pt x="2987" y="69"/>
                    </a:lnTo>
                    <a:lnTo>
                      <a:pt x="2994" y="69"/>
                    </a:lnTo>
                    <a:lnTo>
                      <a:pt x="2997" y="70"/>
                    </a:lnTo>
                    <a:lnTo>
                      <a:pt x="2995" y="74"/>
                    </a:lnTo>
                    <a:lnTo>
                      <a:pt x="3000" y="78"/>
                    </a:lnTo>
                    <a:lnTo>
                      <a:pt x="3009" y="80"/>
                    </a:lnTo>
                    <a:lnTo>
                      <a:pt x="3015" y="78"/>
                    </a:lnTo>
                    <a:lnTo>
                      <a:pt x="3005" y="75"/>
                    </a:lnTo>
                    <a:lnTo>
                      <a:pt x="3002" y="74"/>
                    </a:lnTo>
                    <a:lnTo>
                      <a:pt x="3000" y="70"/>
                    </a:lnTo>
                    <a:lnTo>
                      <a:pt x="3005" y="70"/>
                    </a:lnTo>
                    <a:lnTo>
                      <a:pt x="3010" y="70"/>
                    </a:lnTo>
                    <a:lnTo>
                      <a:pt x="3020" y="75"/>
                    </a:lnTo>
                    <a:lnTo>
                      <a:pt x="3024" y="80"/>
                    </a:lnTo>
                    <a:lnTo>
                      <a:pt x="3025" y="82"/>
                    </a:lnTo>
                    <a:lnTo>
                      <a:pt x="3027" y="77"/>
                    </a:lnTo>
                    <a:lnTo>
                      <a:pt x="3025" y="75"/>
                    </a:lnTo>
                    <a:lnTo>
                      <a:pt x="3029" y="77"/>
                    </a:lnTo>
                    <a:lnTo>
                      <a:pt x="3032" y="78"/>
                    </a:lnTo>
                    <a:lnTo>
                      <a:pt x="3032" y="80"/>
                    </a:lnTo>
                    <a:lnTo>
                      <a:pt x="3037" y="87"/>
                    </a:lnTo>
                    <a:lnTo>
                      <a:pt x="3044" y="98"/>
                    </a:lnTo>
                    <a:lnTo>
                      <a:pt x="3052" y="102"/>
                    </a:lnTo>
                    <a:lnTo>
                      <a:pt x="3053" y="105"/>
                    </a:lnTo>
                    <a:lnTo>
                      <a:pt x="3058" y="110"/>
                    </a:lnTo>
                    <a:lnTo>
                      <a:pt x="3060" y="113"/>
                    </a:lnTo>
                    <a:lnTo>
                      <a:pt x="3058" y="117"/>
                    </a:lnTo>
                    <a:lnTo>
                      <a:pt x="3060" y="120"/>
                    </a:lnTo>
                    <a:lnTo>
                      <a:pt x="3063" y="122"/>
                    </a:lnTo>
                    <a:lnTo>
                      <a:pt x="3068" y="118"/>
                    </a:lnTo>
                    <a:lnTo>
                      <a:pt x="3075" y="118"/>
                    </a:lnTo>
                    <a:lnTo>
                      <a:pt x="3078" y="125"/>
                    </a:lnTo>
                    <a:lnTo>
                      <a:pt x="3083" y="127"/>
                    </a:lnTo>
                    <a:lnTo>
                      <a:pt x="3083" y="125"/>
                    </a:lnTo>
                    <a:lnTo>
                      <a:pt x="3082" y="123"/>
                    </a:lnTo>
                    <a:lnTo>
                      <a:pt x="3080" y="120"/>
                    </a:lnTo>
                    <a:lnTo>
                      <a:pt x="3083" y="115"/>
                    </a:lnTo>
                    <a:lnTo>
                      <a:pt x="3087" y="117"/>
                    </a:lnTo>
                    <a:lnTo>
                      <a:pt x="3088" y="122"/>
                    </a:lnTo>
                    <a:lnTo>
                      <a:pt x="3093" y="127"/>
                    </a:lnTo>
                    <a:lnTo>
                      <a:pt x="3093" y="125"/>
                    </a:lnTo>
                    <a:lnTo>
                      <a:pt x="3090" y="118"/>
                    </a:lnTo>
                    <a:lnTo>
                      <a:pt x="3090" y="113"/>
                    </a:lnTo>
                    <a:lnTo>
                      <a:pt x="3087" y="110"/>
                    </a:lnTo>
                    <a:lnTo>
                      <a:pt x="3080" y="113"/>
                    </a:lnTo>
                    <a:lnTo>
                      <a:pt x="3073" y="113"/>
                    </a:lnTo>
                    <a:lnTo>
                      <a:pt x="3073" y="110"/>
                    </a:lnTo>
                    <a:lnTo>
                      <a:pt x="3077" y="107"/>
                    </a:lnTo>
                    <a:lnTo>
                      <a:pt x="3075" y="102"/>
                    </a:lnTo>
                    <a:lnTo>
                      <a:pt x="3065" y="97"/>
                    </a:lnTo>
                    <a:lnTo>
                      <a:pt x="3062" y="93"/>
                    </a:lnTo>
                    <a:lnTo>
                      <a:pt x="3058" y="88"/>
                    </a:lnTo>
                    <a:lnTo>
                      <a:pt x="3055" y="88"/>
                    </a:lnTo>
                    <a:lnTo>
                      <a:pt x="3050" y="93"/>
                    </a:lnTo>
                    <a:lnTo>
                      <a:pt x="3048" y="90"/>
                    </a:lnTo>
                    <a:lnTo>
                      <a:pt x="3053" y="87"/>
                    </a:lnTo>
                    <a:lnTo>
                      <a:pt x="3057" y="80"/>
                    </a:lnTo>
                    <a:lnTo>
                      <a:pt x="3063" y="72"/>
                    </a:lnTo>
                    <a:lnTo>
                      <a:pt x="3067" y="72"/>
                    </a:lnTo>
                    <a:lnTo>
                      <a:pt x="3067" y="74"/>
                    </a:lnTo>
                    <a:lnTo>
                      <a:pt x="3070" y="82"/>
                    </a:lnTo>
                    <a:lnTo>
                      <a:pt x="3075" y="83"/>
                    </a:lnTo>
                    <a:lnTo>
                      <a:pt x="3077" y="82"/>
                    </a:lnTo>
                    <a:lnTo>
                      <a:pt x="3072" y="78"/>
                    </a:lnTo>
                    <a:lnTo>
                      <a:pt x="3070" y="75"/>
                    </a:lnTo>
                    <a:lnTo>
                      <a:pt x="3072" y="74"/>
                    </a:lnTo>
                    <a:lnTo>
                      <a:pt x="3078" y="70"/>
                    </a:lnTo>
                    <a:lnTo>
                      <a:pt x="3080" y="69"/>
                    </a:lnTo>
                    <a:lnTo>
                      <a:pt x="3073" y="69"/>
                    </a:lnTo>
                    <a:lnTo>
                      <a:pt x="3077" y="65"/>
                    </a:lnTo>
                    <a:lnTo>
                      <a:pt x="3078" y="65"/>
                    </a:lnTo>
                    <a:lnTo>
                      <a:pt x="3083" y="64"/>
                    </a:lnTo>
                    <a:lnTo>
                      <a:pt x="3087" y="57"/>
                    </a:lnTo>
                    <a:lnTo>
                      <a:pt x="3092" y="59"/>
                    </a:lnTo>
                    <a:lnTo>
                      <a:pt x="3093" y="60"/>
                    </a:lnTo>
                    <a:lnTo>
                      <a:pt x="3097" y="60"/>
                    </a:lnTo>
                    <a:lnTo>
                      <a:pt x="3100" y="60"/>
                    </a:lnTo>
                    <a:lnTo>
                      <a:pt x="3102" y="64"/>
                    </a:lnTo>
                    <a:lnTo>
                      <a:pt x="3105" y="67"/>
                    </a:lnTo>
                    <a:lnTo>
                      <a:pt x="3112" y="67"/>
                    </a:lnTo>
                    <a:lnTo>
                      <a:pt x="3115" y="65"/>
                    </a:lnTo>
                    <a:lnTo>
                      <a:pt x="3130" y="69"/>
                    </a:lnTo>
                    <a:lnTo>
                      <a:pt x="3130" y="74"/>
                    </a:lnTo>
                    <a:lnTo>
                      <a:pt x="3130" y="75"/>
                    </a:lnTo>
                    <a:lnTo>
                      <a:pt x="3133" y="74"/>
                    </a:lnTo>
                    <a:lnTo>
                      <a:pt x="3133" y="70"/>
                    </a:lnTo>
                    <a:lnTo>
                      <a:pt x="3138" y="72"/>
                    </a:lnTo>
                    <a:lnTo>
                      <a:pt x="3138" y="77"/>
                    </a:lnTo>
                    <a:lnTo>
                      <a:pt x="3143" y="74"/>
                    </a:lnTo>
                    <a:lnTo>
                      <a:pt x="3146" y="69"/>
                    </a:lnTo>
                    <a:lnTo>
                      <a:pt x="3151" y="70"/>
                    </a:lnTo>
                    <a:lnTo>
                      <a:pt x="3151" y="74"/>
                    </a:lnTo>
                    <a:lnTo>
                      <a:pt x="3148" y="77"/>
                    </a:lnTo>
                    <a:lnTo>
                      <a:pt x="3148" y="80"/>
                    </a:lnTo>
                    <a:lnTo>
                      <a:pt x="3151" y="92"/>
                    </a:lnTo>
                    <a:lnTo>
                      <a:pt x="3150" y="97"/>
                    </a:lnTo>
                    <a:lnTo>
                      <a:pt x="3151" y="100"/>
                    </a:lnTo>
                    <a:lnTo>
                      <a:pt x="3155" y="98"/>
                    </a:lnTo>
                    <a:lnTo>
                      <a:pt x="3158" y="103"/>
                    </a:lnTo>
                    <a:lnTo>
                      <a:pt x="3163" y="105"/>
                    </a:lnTo>
                    <a:lnTo>
                      <a:pt x="3165" y="110"/>
                    </a:lnTo>
                    <a:lnTo>
                      <a:pt x="3163" y="113"/>
                    </a:lnTo>
                    <a:lnTo>
                      <a:pt x="3155" y="113"/>
                    </a:lnTo>
                    <a:lnTo>
                      <a:pt x="3146" y="113"/>
                    </a:lnTo>
                    <a:lnTo>
                      <a:pt x="3158" y="117"/>
                    </a:lnTo>
                    <a:lnTo>
                      <a:pt x="3161" y="120"/>
                    </a:lnTo>
                    <a:lnTo>
                      <a:pt x="3160" y="123"/>
                    </a:lnTo>
                    <a:lnTo>
                      <a:pt x="3155" y="125"/>
                    </a:lnTo>
                    <a:lnTo>
                      <a:pt x="3150" y="132"/>
                    </a:lnTo>
                    <a:lnTo>
                      <a:pt x="3148" y="130"/>
                    </a:lnTo>
                    <a:lnTo>
                      <a:pt x="3142" y="135"/>
                    </a:lnTo>
                    <a:lnTo>
                      <a:pt x="3135" y="133"/>
                    </a:lnTo>
                    <a:lnTo>
                      <a:pt x="3130" y="138"/>
                    </a:lnTo>
                    <a:lnTo>
                      <a:pt x="3138" y="137"/>
                    </a:lnTo>
                    <a:lnTo>
                      <a:pt x="3142" y="138"/>
                    </a:lnTo>
                    <a:lnTo>
                      <a:pt x="3143" y="142"/>
                    </a:lnTo>
                    <a:lnTo>
                      <a:pt x="3146" y="138"/>
                    </a:lnTo>
                    <a:lnTo>
                      <a:pt x="3150" y="138"/>
                    </a:lnTo>
                    <a:lnTo>
                      <a:pt x="3150" y="143"/>
                    </a:lnTo>
                    <a:lnTo>
                      <a:pt x="3155" y="148"/>
                    </a:lnTo>
                    <a:lnTo>
                      <a:pt x="3150" y="150"/>
                    </a:lnTo>
                    <a:lnTo>
                      <a:pt x="3150" y="158"/>
                    </a:lnTo>
                    <a:lnTo>
                      <a:pt x="3155" y="152"/>
                    </a:lnTo>
                    <a:lnTo>
                      <a:pt x="3161" y="152"/>
                    </a:lnTo>
                    <a:lnTo>
                      <a:pt x="3168" y="157"/>
                    </a:lnTo>
                    <a:lnTo>
                      <a:pt x="3166" y="160"/>
                    </a:lnTo>
                    <a:lnTo>
                      <a:pt x="3171" y="165"/>
                    </a:lnTo>
                    <a:lnTo>
                      <a:pt x="3165" y="168"/>
                    </a:lnTo>
                    <a:lnTo>
                      <a:pt x="3168" y="170"/>
                    </a:lnTo>
                    <a:lnTo>
                      <a:pt x="3170" y="176"/>
                    </a:lnTo>
                    <a:lnTo>
                      <a:pt x="3163" y="178"/>
                    </a:lnTo>
                    <a:lnTo>
                      <a:pt x="3163" y="181"/>
                    </a:lnTo>
                    <a:lnTo>
                      <a:pt x="3165" y="185"/>
                    </a:lnTo>
                    <a:lnTo>
                      <a:pt x="3166" y="181"/>
                    </a:lnTo>
                    <a:lnTo>
                      <a:pt x="3170" y="180"/>
                    </a:lnTo>
                    <a:lnTo>
                      <a:pt x="3173" y="183"/>
                    </a:lnTo>
                    <a:lnTo>
                      <a:pt x="3171" y="190"/>
                    </a:lnTo>
                    <a:lnTo>
                      <a:pt x="3178" y="188"/>
                    </a:lnTo>
                    <a:lnTo>
                      <a:pt x="3180" y="191"/>
                    </a:lnTo>
                    <a:lnTo>
                      <a:pt x="3180" y="188"/>
                    </a:lnTo>
                    <a:lnTo>
                      <a:pt x="3183" y="185"/>
                    </a:lnTo>
                    <a:lnTo>
                      <a:pt x="3186" y="186"/>
                    </a:lnTo>
                    <a:lnTo>
                      <a:pt x="3191" y="188"/>
                    </a:lnTo>
                    <a:lnTo>
                      <a:pt x="3191" y="193"/>
                    </a:lnTo>
                    <a:lnTo>
                      <a:pt x="3188" y="195"/>
                    </a:lnTo>
                    <a:lnTo>
                      <a:pt x="3183" y="191"/>
                    </a:lnTo>
                    <a:lnTo>
                      <a:pt x="3180" y="196"/>
                    </a:lnTo>
                    <a:lnTo>
                      <a:pt x="3185" y="198"/>
                    </a:lnTo>
                    <a:lnTo>
                      <a:pt x="3190" y="198"/>
                    </a:lnTo>
                    <a:lnTo>
                      <a:pt x="3193" y="205"/>
                    </a:lnTo>
                    <a:lnTo>
                      <a:pt x="3193" y="206"/>
                    </a:lnTo>
                    <a:lnTo>
                      <a:pt x="3186" y="210"/>
                    </a:lnTo>
                    <a:lnTo>
                      <a:pt x="3180" y="203"/>
                    </a:lnTo>
                    <a:lnTo>
                      <a:pt x="3178" y="201"/>
                    </a:lnTo>
                    <a:lnTo>
                      <a:pt x="3181" y="210"/>
                    </a:lnTo>
                    <a:lnTo>
                      <a:pt x="3178" y="213"/>
                    </a:lnTo>
                    <a:lnTo>
                      <a:pt x="3175" y="213"/>
                    </a:lnTo>
                    <a:lnTo>
                      <a:pt x="3175" y="211"/>
                    </a:lnTo>
                    <a:lnTo>
                      <a:pt x="3170" y="211"/>
                    </a:lnTo>
                    <a:lnTo>
                      <a:pt x="3166" y="210"/>
                    </a:lnTo>
                    <a:lnTo>
                      <a:pt x="3156" y="208"/>
                    </a:lnTo>
                    <a:lnTo>
                      <a:pt x="3151" y="211"/>
                    </a:lnTo>
                    <a:lnTo>
                      <a:pt x="3146" y="211"/>
                    </a:lnTo>
                    <a:lnTo>
                      <a:pt x="3148" y="208"/>
                    </a:lnTo>
                    <a:lnTo>
                      <a:pt x="3146" y="205"/>
                    </a:lnTo>
                    <a:lnTo>
                      <a:pt x="3143" y="205"/>
                    </a:lnTo>
                    <a:lnTo>
                      <a:pt x="3143" y="210"/>
                    </a:lnTo>
                    <a:lnTo>
                      <a:pt x="3142" y="210"/>
                    </a:lnTo>
                    <a:lnTo>
                      <a:pt x="3140" y="211"/>
                    </a:lnTo>
                    <a:lnTo>
                      <a:pt x="3142" y="215"/>
                    </a:lnTo>
                    <a:lnTo>
                      <a:pt x="3138" y="218"/>
                    </a:lnTo>
                    <a:lnTo>
                      <a:pt x="3137" y="218"/>
                    </a:lnTo>
                    <a:lnTo>
                      <a:pt x="3137" y="216"/>
                    </a:lnTo>
                    <a:lnTo>
                      <a:pt x="3135" y="215"/>
                    </a:lnTo>
                    <a:lnTo>
                      <a:pt x="3125" y="218"/>
                    </a:lnTo>
                    <a:lnTo>
                      <a:pt x="3122" y="216"/>
                    </a:lnTo>
                    <a:lnTo>
                      <a:pt x="3123" y="213"/>
                    </a:lnTo>
                    <a:lnTo>
                      <a:pt x="3122" y="208"/>
                    </a:lnTo>
                    <a:lnTo>
                      <a:pt x="3118" y="206"/>
                    </a:lnTo>
                    <a:lnTo>
                      <a:pt x="3107" y="200"/>
                    </a:lnTo>
                    <a:lnTo>
                      <a:pt x="3107" y="198"/>
                    </a:lnTo>
                    <a:lnTo>
                      <a:pt x="3107" y="196"/>
                    </a:lnTo>
                    <a:lnTo>
                      <a:pt x="3098" y="193"/>
                    </a:lnTo>
                    <a:lnTo>
                      <a:pt x="3098" y="198"/>
                    </a:lnTo>
                    <a:lnTo>
                      <a:pt x="3090" y="200"/>
                    </a:lnTo>
                    <a:lnTo>
                      <a:pt x="3085" y="205"/>
                    </a:lnTo>
                    <a:lnTo>
                      <a:pt x="3083" y="205"/>
                    </a:lnTo>
                    <a:lnTo>
                      <a:pt x="3082" y="198"/>
                    </a:lnTo>
                    <a:lnTo>
                      <a:pt x="3080" y="195"/>
                    </a:lnTo>
                    <a:lnTo>
                      <a:pt x="3080" y="198"/>
                    </a:lnTo>
                    <a:lnTo>
                      <a:pt x="3080" y="208"/>
                    </a:lnTo>
                    <a:lnTo>
                      <a:pt x="3082" y="213"/>
                    </a:lnTo>
                    <a:lnTo>
                      <a:pt x="3080" y="218"/>
                    </a:lnTo>
                    <a:lnTo>
                      <a:pt x="3072" y="230"/>
                    </a:lnTo>
                    <a:lnTo>
                      <a:pt x="3067" y="228"/>
                    </a:lnTo>
                    <a:lnTo>
                      <a:pt x="3067" y="221"/>
                    </a:lnTo>
                    <a:lnTo>
                      <a:pt x="3062" y="220"/>
                    </a:lnTo>
                    <a:lnTo>
                      <a:pt x="3057" y="221"/>
                    </a:lnTo>
                    <a:lnTo>
                      <a:pt x="3045" y="213"/>
                    </a:lnTo>
                    <a:lnTo>
                      <a:pt x="3045" y="210"/>
                    </a:lnTo>
                    <a:lnTo>
                      <a:pt x="3044" y="200"/>
                    </a:lnTo>
                    <a:lnTo>
                      <a:pt x="3040" y="198"/>
                    </a:lnTo>
                    <a:lnTo>
                      <a:pt x="3039" y="195"/>
                    </a:lnTo>
                    <a:lnTo>
                      <a:pt x="3035" y="191"/>
                    </a:lnTo>
                    <a:lnTo>
                      <a:pt x="3034" y="195"/>
                    </a:lnTo>
                    <a:lnTo>
                      <a:pt x="3035" y="198"/>
                    </a:lnTo>
                    <a:lnTo>
                      <a:pt x="3034" y="201"/>
                    </a:lnTo>
                    <a:lnTo>
                      <a:pt x="3037" y="205"/>
                    </a:lnTo>
                    <a:lnTo>
                      <a:pt x="3035" y="208"/>
                    </a:lnTo>
                    <a:lnTo>
                      <a:pt x="3029" y="203"/>
                    </a:lnTo>
                    <a:lnTo>
                      <a:pt x="3024" y="198"/>
                    </a:lnTo>
                    <a:lnTo>
                      <a:pt x="3022" y="198"/>
                    </a:lnTo>
                    <a:lnTo>
                      <a:pt x="3025" y="203"/>
                    </a:lnTo>
                    <a:lnTo>
                      <a:pt x="3022" y="206"/>
                    </a:lnTo>
                    <a:lnTo>
                      <a:pt x="3024" y="208"/>
                    </a:lnTo>
                    <a:lnTo>
                      <a:pt x="3030" y="208"/>
                    </a:lnTo>
                    <a:lnTo>
                      <a:pt x="3032" y="211"/>
                    </a:lnTo>
                    <a:lnTo>
                      <a:pt x="3030" y="216"/>
                    </a:lnTo>
                    <a:lnTo>
                      <a:pt x="3024" y="216"/>
                    </a:lnTo>
                    <a:lnTo>
                      <a:pt x="3024" y="220"/>
                    </a:lnTo>
                    <a:lnTo>
                      <a:pt x="3025" y="221"/>
                    </a:lnTo>
                    <a:lnTo>
                      <a:pt x="3040" y="235"/>
                    </a:lnTo>
                    <a:lnTo>
                      <a:pt x="3048" y="238"/>
                    </a:lnTo>
                    <a:lnTo>
                      <a:pt x="3055" y="235"/>
                    </a:lnTo>
                    <a:lnTo>
                      <a:pt x="3060" y="238"/>
                    </a:lnTo>
                    <a:lnTo>
                      <a:pt x="3063" y="245"/>
                    </a:lnTo>
                    <a:lnTo>
                      <a:pt x="3062" y="245"/>
                    </a:lnTo>
                    <a:lnTo>
                      <a:pt x="3057" y="240"/>
                    </a:lnTo>
                    <a:lnTo>
                      <a:pt x="3055" y="240"/>
                    </a:lnTo>
                    <a:lnTo>
                      <a:pt x="3058" y="246"/>
                    </a:lnTo>
                    <a:lnTo>
                      <a:pt x="3065" y="250"/>
                    </a:lnTo>
                    <a:lnTo>
                      <a:pt x="3067" y="256"/>
                    </a:lnTo>
                    <a:lnTo>
                      <a:pt x="3072" y="261"/>
                    </a:lnTo>
                    <a:lnTo>
                      <a:pt x="3072" y="270"/>
                    </a:lnTo>
                    <a:lnTo>
                      <a:pt x="3067" y="284"/>
                    </a:lnTo>
                    <a:lnTo>
                      <a:pt x="3070" y="293"/>
                    </a:lnTo>
                    <a:lnTo>
                      <a:pt x="3070" y="299"/>
                    </a:lnTo>
                    <a:lnTo>
                      <a:pt x="3072" y="301"/>
                    </a:lnTo>
                    <a:lnTo>
                      <a:pt x="3065" y="309"/>
                    </a:lnTo>
                    <a:lnTo>
                      <a:pt x="3065" y="316"/>
                    </a:lnTo>
                    <a:lnTo>
                      <a:pt x="3062" y="318"/>
                    </a:lnTo>
                    <a:lnTo>
                      <a:pt x="3062" y="314"/>
                    </a:lnTo>
                    <a:lnTo>
                      <a:pt x="3062" y="313"/>
                    </a:lnTo>
                    <a:lnTo>
                      <a:pt x="3050" y="319"/>
                    </a:lnTo>
                    <a:lnTo>
                      <a:pt x="3047" y="318"/>
                    </a:lnTo>
                    <a:lnTo>
                      <a:pt x="3042" y="319"/>
                    </a:lnTo>
                    <a:lnTo>
                      <a:pt x="3039" y="319"/>
                    </a:lnTo>
                    <a:lnTo>
                      <a:pt x="3035" y="316"/>
                    </a:lnTo>
                    <a:lnTo>
                      <a:pt x="3030" y="314"/>
                    </a:lnTo>
                    <a:lnTo>
                      <a:pt x="3024" y="308"/>
                    </a:lnTo>
                    <a:lnTo>
                      <a:pt x="3019" y="304"/>
                    </a:lnTo>
                    <a:lnTo>
                      <a:pt x="3012" y="304"/>
                    </a:lnTo>
                    <a:lnTo>
                      <a:pt x="3009" y="301"/>
                    </a:lnTo>
                    <a:lnTo>
                      <a:pt x="3004" y="303"/>
                    </a:lnTo>
                    <a:lnTo>
                      <a:pt x="2999" y="308"/>
                    </a:lnTo>
                    <a:lnTo>
                      <a:pt x="2994" y="308"/>
                    </a:lnTo>
                    <a:lnTo>
                      <a:pt x="2999" y="309"/>
                    </a:lnTo>
                    <a:lnTo>
                      <a:pt x="3005" y="309"/>
                    </a:lnTo>
                    <a:lnTo>
                      <a:pt x="3009" y="306"/>
                    </a:lnTo>
                    <a:lnTo>
                      <a:pt x="3022" y="311"/>
                    </a:lnTo>
                    <a:lnTo>
                      <a:pt x="3025" y="314"/>
                    </a:lnTo>
                    <a:lnTo>
                      <a:pt x="3019" y="318"/>
                    </a:lnTo>
                    <a:lnTo>
                      <a:pt x="3014" y="316"/>
                    </a:lnTo>
                    <a:lnTo>
                      <a:pt x="3009" y="316"/>
                    </a:lnTo>
                    <a:lnTo>
                      <a:pt x="3009" y="321"/>
                    </a:lnTo>
                    <a:lnTo>
                      <a:pt x="3004" y="316"/>
                    </a:lnTo>
                    <a:lnTo>
                      <a:pt x="2999" y="316"/>
                    </a:lnTo>
                    <a:lnTo>
                      <a:pt x="3002" y="316"/>
                    </a:lnTo>
                    <a:lnTo>
                      <a:pt x="3004" y="323"/>
                    </a:lnTo>
                    <a:lnTo>
                      <a:pt x="3010" y="326"/>
                    </a:lnTo>
                    <a:lnTo>
                      <a:pt x="3009" y="333"/>
                    </a:lnTo>
                    <a:lnTo>
                      <a:pt x="3012" y="339"/>
                    </a:lnTo>
                    <a:lnTo>
                      <a:pt x="3017" y="343"/>
                    </a:lnTo>
                    <a:lnTo>
                      <a:pt x="3014" y="339"/>
                    </a:lnTo>
                    <a:lnTo>
                      <a:pt x="3015" y="331"/>
                    </a:lnTo>
                    <a:lnTo>
                      <a:pt x="3019" y="328"/>
                    </a:lnTo>
                    <a:lnTo>
                      <a:pt x="3022" y="329"/>
                    </a:lnTo>
                    <a:lnTo>
                      <a:pt x="3022" y="328"/>
                    </a:lnTo>
                    <a:lnTo>
                      <a:pt x="3030" y="321"/>
                    </a:lnTo>
                    <a:lnTo>
                      <a:pt x="3034" y="319"/>
                    </a:lnTo>
                    <a:lnTo>
                      <a:pt x="3037" y="323"/>
                    </a:lnTo>
                    <a:lnTo>
                      <a:pt x="3037" y="324"/>
                    </a:lnTo>
                    <a:lnTo>
                      <a:pt x="3044" y="333"/>
                    </a:lnTo>
                    <a:lnTo>
                      <a:pt x="3048" y="334"/>
                    </a:lnTo>
                    <a:lnTo>
                      <a:pt x="3055" y="339"/>
                    </a:lnTo>
                    <a:lnTo>
                      <a:pt x="3062" y="339"/>
                    </a:lnTo>
                    <a:lnTo>
                      <a:pt x="3063" y="336"/>
                    </a:lnTo>
                    <a:lnTo>
                      <a:pt x="3062" y="333"/>
                    </a:lnTo>
                    <a:lnTo>
                      <a:pt x="3065" y="333"/>
                    </a:lnTo>
                    <a:lnTo>
                      <a:pt x="3077" y="343"/>
                    </a:lnTo>
                    <a:lnTo>
                      <a:pt x="3078" y="346"/>
                    </a:lnTo>
                    <a:lnTo>
                      <a:pt x="3075" y="346"/>
                    </a:lnTo>
                    <a:lnTo>
                      <a:pt x="3073" y="349"/>
                    </a:lnTo>
                    <a:lnTo>
                      <a:pt x="3083" y="358"/>
                    </a:lnTo>
                    <a:lnTo>
                      <a:pt x="3087" y="358"/>
                    </a:lnTo>
                    <a:lnTo>
                      <a:pt x="3085" y="354"/>
                    </a:lnTo>
                    <a:lnTo>
                      <a:pt x="3087" y="349"/>
                    </a:lnTo>
                    <a:lnTo>
                      <a:pt x="3093" y="353"/>
                    </a:lnTo>
                    <a:lnTo>
                      <a:pt x="3103" y="368"/>
                    </a:lnTo>
                    <a:lnTo>
                      <a:pt x="3098" y="364"/>
                    </a:lnTo>
                    <a:lnTo>
                      <a:pt x="3097" y="364"/>
                    </a:lnTo>
                    <a:lnTo>
                      <a:pt x="3095" y="366"/>
                    </a:lnTo>
                    <a:lnTo>
                      <a:pt x="3098" y="371"/>
                    </a:lnTo>
                    <a:lnTo>
                      <a:pt x="3093" y="372"/>
                    </a:lnTo>
                    <a:lnTo>
                      <a:pt x="3093" y="377"/>
                    </a:lnTo>
                    <a:lnTo>
                      <a:pt x="3095" y="381"/>
                    </a:lnTo>
                    <a:lnTo>
                      <a:pt x="3100" y="379"/>
                    </a:lnTo>
                    <a:lnTo>
                      <a:pt x="3100" y="374"/>
                    </a:lnTo>
                    <a:lnTo>
                      <a:pt x="3103" y="372"/>
                    </a:lnTo>
                    <a:lnTo>
                      <a:pt x="3107" y="374"/>
                    </a:lnTo>
                    <a:lnTo>
                      <a:pt x="3107" y="371"/>
                    </a:lnTo>
                    <a:lnTo>
                      <a:pt x="3112" y="376"/>
                    </a:lnTo>
                    <a:lnTo>
                      <a:pt x="3122" y="382"/>
                    </a:lnTo>
                    <a:lnTo>
                      <a:pt x="3133" y="386"/>
                    </a:lnTo>
                    <a:lnTo>
                      <a:pt x="3140" y="391"/>
                    </a:lnTo>
                    <a:lnTo>
                      <a:pt x="3137" y="394"/>
                    </a:lnTo>
                    <a:lnTo>
                      <a:pt x="3143" y="402"/>
                    </a:lnTo>
                    <a:lnTo>
                      <a:pt x="3148" y="402"/>
                    </a:lnTo>
                    <a:lnTo>
                      <a:pt x="3155" y="412"/>
                    </a:lnTo>
                    <a:lnTo>
                      <a:pt x="3155" y="426"/>
                    </a:lnTo>
                    <a:lnTo>
                      <a:pt x="3151" y="426"/>
                    </a:lnTo>
                    <a:lnTo>
                      <a:pt x="3151" y="429"/>
                    </a:lnTo>
                    <a:lnTo>
                      <a:pt x="3156" y="431"/>
                    </a:lnTo>
                    <a:lnTo>
                      <a:pt x="3158" y="436"/>
                    </a:lnTo>
                    <a:lnTo>
                      <a:pt x="3156" y="437"/>
                    </a:lnTo>
                    <a:lnTo>
                      <a:pt x="3153" y="434"/>
                    </a:lnTo>
                    <a:lnTo>
                      <a:pt x="3135" y="434"/>
                    </a:lnTo>
                    <a:lnTo>
                      <a:pt x="3130" y="432"/>
                    </a:lnTo>
                    <a:lnTo>
                      <a:pt x="3127" y="434"/>
                    </a:lnTo>
                    <a:lnTo>
                      <a:pt x="3122" y="432"/>
                    </a:lnTo>
                    <a:lnTo>
                      <a:pt x="3122" y="429"/>
                    </a:lnTo>
                    <a:lnTo>
                      <a:pt x="3118" y="427"/>
                    </a:lnTo>
                    <a:lnTo>
                      <a:pt x="3117" y="429"/>
                    </a:lnTo>
                    <a:lnTo>
                      <a:pt x="3120" y="432"/>
                    </a:lnTo>
                    <a:lnTo>
                      <a:pt x="3112" y="437"/>
                    </a:lnTo>
                    <a:lnTo>
                      <a:pt x="3105" y="436"/>
                    </a:lnTo>
                    <a:lnTo>
                      <a:pt x="3103" y="439"/>
                    </a:lnTo>
                    <a:lnTo>
                      <a:pt x="3107" y="441"/>
                    </a:lnTo>
                    <a:lnTo>
                      <a:pt x="3098" y="447"/>
                    </a:lnTo>
                    <a:lnTo>
                      <a:pt x="3095" y="447"/>
                    </a:lnTo>
                    <a:lnTo>
                      <a:pt x="3095" y="451"/>
                    </a:lnTo>
                    <a:lnTo>
                      <a:pt x="3098" y="452"/>
                    </a:lnTo>
                    <a:lnTo>
                      <a:pt x="3090" y="461"/>
                    </a:lnTo>
                    <a:lnTo>
                      <a:pt x="3088" y="464"/>
                    </a:lnTo>
                    <a:lnTo>
                      <a:pt x="3087" y="462"/>
                    </a:lnTo>
                    <a:lnTo>
                      <a:pt x="3083" y="462"/>
                    </a:lnTo>
                    <a:lnTo>
                      <a:pt x="3083" y="469"/>
                    </a:lnTo>
                    <a:lnTo>
                      <a:pt x="3087" y="474"/>
                    </a:lnTo>
                    <a:lnTo>
                      <a:pt x="3082" y="479"/>
                    </a:lnTo>
                    <a:lnTo>
                      <a:pt x="3078" y="475"/>
                    </a:lnTo>
                    <a:lnTo>
                      <a:pt x="3077" y="480"/>
                    </a:lnTo>
                    <a:lnTo>
                      <a:pt x="3080" y="484"/>
                    </a:lnTo>
                    <a:lnTo>
                      <a:pt x="3073" y="489"/>
                    </a:lnTo>
                    <a:lnTo>
                      <a:pt x="3070" y="490"/>
                    </a:lnTo>
                    <a:lnTo>
                      <a:pt x="3073" y="492"/>
                    </a:lnTo>
                    <a:lnTo>
                      <a:pt x="3072" y="494"/>
                    </a:lnTo>
                    <a:lnTo>
                      <a:pt x="3070" y="499"/>
                    </a:lnTo>
                    <a:lnTo>
                      <a:pt x="3067" y="497"/>
                    </a:lnTo>
                    <a:lnTo>
                      <a:pt x="3063" y="499"/>
                    </a:lnTo>
                    <a:lnTo>
                      <a:pt x="3065" y="502"/>
                    </a:lnTo>
                    <a:lnTo>
                      <a:pt x="3067" y="505"/>
                    </a:lnTo>
                    <a:lnTo>
                      <a:pt x="3062" y="509"/>
                    </a:lnTo>
                    <a:lnTo>
                      <a:pt x="3063" y="512"/>
                    </a:lnTo>
                    <a:lnTo>
                      <a:pt x="3062" y="515"/>
                    </a:lnTo>
                    <a:lnTo>
                      <a:pt x="3058" y="515"/>
                    </a:lnTo>
                    <a:lnTo>
                      <a:pt x="3057" y="514"/>
                    </a:lnTo>
                    <a:lnTo>
                      <a:pt x="3053" y="514"/>
                    </a:lnTo>
                    <a:lnTo>
                      <a:pt x="3057" y="519"/>
                    </a:lnTo>
                    <a:lnTo>
                      <a:pt x="3063" y="520"/>
                    </a:lnTo>
                    <a:lnTo>
                      <a:pt x="3060" y="525"/>
                    </a:lnTo>
                    <a:lnTo>
                      <a:pt x="3053" y="527"/>
                    </a:lnTo>
                    <a:lnTo>
                      <a:pt x="3053" y="529"/>
                    </a:lnTo>
                    <a:lnTo>
                      <a:pt x="3057" y="530"/>
                    </a:lnTo>
                    <a:lnTo>
                      <a:pt x="3060" y="537"/>
                    </a:lnTo>
                    <a:lnTo>
                      <a:pt x="3058" y="540"/>
                    </a:lnTo>
                    <a:lnTo>
                      <a:pt x="3060" y="542"/>
                    </a:lnTo>
                    <a:lnTo>
                      <a:pt x="3055" y="549"/>
                    </a:lnTo>
                    <a:lnTo>
                      <a:pt x="3055" y="552"/>
                    </a:lnTo>
                    <a:lnTo>
                      <a:pt x="3052" y="560"/>
                    </a:lnTo>
                    <a:lnTo>
                      <a:pt x="3050" y="570"/>
                    </a:lnTo>
                    <a:lnTo>
                      <a:pt x="3048" y="573"/>
                    </a:lnTo>
                    <a:lnTo>
                      <a:pt x="3047" y="578"/>
                    </a:lnTo>
                    <a:lnTo>
                      <a:pt x="3050" y="578"/>
                    </a:lnTo>
                    <a:lnTo>
                      <a:pt x="3052" y="582"/>
                    </a:lnTo>
                    <a:lnTo>
                      <a:pt x="3050" y="585"/>
                    </a:lnTo>
                    <a:lnTo>
                      <a:pt x="3057" y="593"/>
                    </a:lnTo>
                    <a:lnTo>
                      <a:pt x="3057" y="597"/>
                    </a:lnTo>
                    <a:lnTo>
                      <a:pt x="3053" y="595"/>
                    </a:lnTo>
                    <a:lnTo>
                      <a:pt x="3048" y="597"/>
                    </a:lnTo>
                    <a:lnTo>
                      <a:pt x="3044" y="592"/>
                    </a:lnTo>
                    <a:lnTo>
                      <a:pt x="3042" y="595"/>
                    </a:lnTo>
                    <a:lnTo>
                      <a:pt x="3034" y="587"/>
                    </a:lnTo>
                    <a:lnTo>
                      <a:pt x="3037" y="587"/>
                    </a:lnTo>
                    <a:lnTo>
                      <a:pt x="3034" y="585"/>
                    </a:lnTo>
                    <a:lnTo>
                      <a:pt x="3030" y="585"/>
                    </a:lnTo>
                    <a:lnTo>
                      <a:pt x="3027" y="585"/>
                    </a:lnTo>
                    <a:lnTo>
                      <a:pt x="3025" y="582"/>
                    </a:lnTo>
                    <a:lnTo>
                      <a:pt x="3012" y="575"/>
                    </a:lnTo>
                    <a:lnTo>
                      <a:pt x="3005" y="573"/>
                    </a:lnTo>
                    <a:lnTo>
                      <a:pt x="2997" y="578"/>
                    </a:lnTo>
                    <a:lnTo>
                      <a:pt x="2995" y="577"/>
                    </a:lnTo>
                    <a:lnTo>
                      <a:pt x="2990" y="577"/>
                    </a:lnTo>
                    <a:lnTo>
                      <a:pt x="2985" y="583"/>
                    </a:lnTo>
                    <a:lnTo>
                      <a:pt x="2980" y="583"/>
                    </a:lnTo>
                    <a:lnTo>
                      <a:pt x="2977" y="592"/>
                    </a:lnTo>
                    <a:lnTo>
                      <a:pt x="2974" y="595"/>
                    </a:lnTo>
                    <a:lnTo>
                      <a:pt x="2970" y="592"/>
                    </a:lnTo>
                    <a:lnTo>
                      <a:pt x="2974" y="598"/>
                    </a:lnTo>
                    <a:lnTo>
                      <a:pt x="2970" y="602"/>
                    </a:lnTo>
                    <a:lnTo>
                      <a:pt x="2972" y="607"/>
                    </a:lnTo>
                    <a:lnTo>
                      <a:pt x="2970" y="610"/>
                    </a:lnTo>
                    <a:lnTo>
                      <a:pt x="2969" y="622"/>
                    </a:lnTo>
                    <a:lnTo>
                      <a:pt x="2965" y="623"/>
                    </a:lnTo>
                    <a:lnTo>
                      <a:pt x="2962" y="620"/>
                    </a:lnTo>
                    <a:lnTo>
                      <a:pt x="2957" y="607"/>
                    </a:lnTo>
                    <a:lnTo>
                      <a:pt x="2957" y="602"/>
                    </a:lnTo>
                    <a:lnTo>
                      <a:pt x="2952" y="600"/>
                    </a:lnTo>
                    <a:lnTo>
                      <a:pt x="2949" y="595"/>
                    </a:lnTo>
                    <a:lnTo>
                      <a:pt x="2947" y="600"/>
                    </a:lnTo>
                    <a:lnTo>
                      <a:pt x="2942" y="610"/>
                    </a:lnTo>
                    <a:lnTo>
                      <a:pt x="2939" y="612"/>
                    </a:lnTo>
                    <a:lnTo>
                      <a:pt x="2937" y="617"/>
                    </a:lnTo>
                    <a:lnTo>
                      <a:pt x="2942" y="618"/>
                    </a:lnTo>
                    <a:lnTo>
                      <a:pt x="2937" y="628"/>
                    </a:lnTo>
                    <a:lnTo>
                      <a:pt x="2934" y="623"/>
                    </a:lnTo>
                    <a:lnTo>
                      <a:pt x="2931" y="623"/>
                    </a:lnTo>
                    <a:lnTo>
                      <a:pt x="2929" y="620"/>
                    </a:lnTo>
                    <a:lnTo>
                      <a:pt x="2926" y="620"/>
                    </a:lnTo>
                    <a:lnTo>
                      <a:pt x="2924" y="627"/>
                    </a:lnTo>
                    <a:lnTo>
                      <a:pt x="2921" y="627"/>
                    </a:lnTo>
                    <a:lnTo>
                      <a:pt x="2916" y="625"/>
                    </a:lnTo>
                    <a:lnTo>
                      <a:pt x="2912" y="625"/>
                    </a:lnTo>
                    <a:lnTo>
                      <a:pt x="2912" y="628"/>
                    </a:lnTo>
                    <a:lnTo>
                      <a:pt x="2914" y="632"/>
                    </a:lnTo>
                    <a:lnTo>
                      <a:pt x="2912" y="633"/>
                    </a:lnTo>
                    <a:lnTo>
                      <a:pt x="2911" y="637"/>
                    </a:lnTo>
                    <a:lnTo>
                      <a:pt x="2911" y="642"/>
                    </a:lnTo>
                    <a:lnTo>
                      <a:pt x="2914" y="645"/>
                    </a:lnTo>
                    <a:lnTo>
                      <a:pt x="2916" y="650"/>
                    </a:lnTo>
                    <a:lnTo>
                      <a:pt x="2914" y="652"/>
                    </a:lnTo>
                    <a:lnTo>
                      <a:pt x="2914" y="655"/>
                    </a:lnTo>
                    <a:lnTo>
                      <a:pt x="2919" y="657"/>
                    </a:lnTo>
                    <a:lnTo>
                      <a:pt x="2924" y="660"/>
                    </a:lnTo>
                    <a:lnTo>
                      <a:pt x="2924" y="662"/>
                    </a:lnTo>
                    <a:lnTo>
                      <a:pt x="2922" y="662"/>
                    </a:lnTo>
                    <a:lnTo>
                      <a:pt x="2921" y="665"/>
                    </a:lnTo>
                    <a:lnTo>
                      <a:pt x="2924" y="668"/>
                    </a:lnTo>
                    <a:lnTo>
                      <a:pt x="2927" y="671"/>
                    </a:lnTo>
                    <a:lnTo>
                      <a:pt x="2927" y="673"/>
                    </a:lnTo>
                    <a:lnTo>
                      <a:pt x="2924" y="670"/>
                    </a:lnTo>
                    <a:lnTo>
                      <a:pt x="2921" y="671"/>
                    </a:lnTo>
                    <a:lnTo>
                      <a:pt x="2919" y="673"/>
                    </a:lnTo>
                    <a:lnTo>
                      <a:pt x="2924" y="678"/>
                    </a:lnTo>
                    <a:lnTo>
                      <a:pt x="2927" y="676"/>
                    </a:lnTo>
                    <a:lnTo>
                      <a:pt x="2927" y="681"/>
                    </a:lnTo>
                    <a:lnTo>
                      <a:pt x="2926" y="686"/>
                    </a:lnTo>
                    <a:lnTo>
                      <a:pt x="2926" y="690"/>
                    </a:lnTo>
                    <a:lnTo>
                      <a:pt x="2922" y="693"/>
                    </a:lnTo>
                    <a:lnTo>
                      <a:pt x="2926" y="700"/>
                    </a:lnTo>
                    <a:lnTo>
                      <a:pt x="2924" y="703"/>
                    </a:lnTo>
                    <a:lnTo>
                      <a:pt x="2926" y="706"/>
                    </a:lnTo>
                    <a:lnTo>
                      <a:pt x="2926" y="710"/>
                    </a:lnTo>
                    <a:lnTo>
                      <a:pt x="2926" y="715"/>
                    </a:lnTo>
                    <a:lnTo>
                      <a:pt x="2931" y="723"/>
                    </a:lnTo>
                    <a:lnTo>
                      <a:pt x="2927" y="725"/>
                    </a:lnTo>
                    <a:lnTo>
                      <a:pt x="2932" y="726"/>
                    </a:lnTo>
                    <a:lnTo>
                      <a:pt x="2936" y="731"/>
                    </a:lnTo>
                    <a:lnTo>
                      <a:pt x="2942" y="738"/>
                    </a:lnTo>
                    <a:lnTo>
                      <a:pt x="2949" y="741"/>
                    </a:lnTo>
                    <a:lnTo>
                      <a:pt x="2950" y="740"/>
                    </a:lnTo>
                    <a:lnTo>
                      <a:pt x="2950" y="736"/>
                    </a:lnTo>
                    <a:lnTo>
                      <a:pt x="2945" y="730"/>
                    </a:lnTo>
                    <a:lnTo>
                      <a:pt x="2945" y="726"/>
                    </a:lnTo>
                    <a:lnTo>
                      <a:pt x="2949" y="723"/>
                    </a:lnTo>
                    <a:lnTo>
                      <a:pt x="2954" y="725"/>
                    </a:lnTo>
                    <a:lnTo>
                      <a:pt x="2962" y="730"/>
                    </a:lnTo>
                    <a:lnTo>
                      <a:pt x="2965" y="730"/>
                    </a:lnTo>
                    <a:lnTo>
                      <a:pt x="2969" y="731"/>
                    </a:lnTo>
                    <a:lnTo>
                      <a:pt x="2969" y="735"/>
                    </a:lnTo>
                    <a:lnTo>
                      <a:pt x="2969" y="736"/>
                    </a:lnTo>
                    <a:lnTo>
                      <a:pt x="2970" y="740"/>
                    </a:lnTo>
                    <a:lnTo>
                      <a:pt x="2969" y="745"/>
                    </a:lnTo>
                    <a:lnTo>
                      <a:pt x="2969" y="748"/>
                    </a:lnTo>
                    <a:lnTo>
                      <a:pt x="2967" y="750"/>
                    </a:lnTo>
                    <a:lnTo>
                      <a:pt x="2964" y="753"/>
                    </a:lnTo>
                    <a:lnTo>
                      <a:pt x="2969" y="761"/>
                    </a:lnTo>
                    <a:lnTo>
                      <a:pt x="2972" y="766"/>
                    </a:lnTo>
                    <a:lnTo>
                      <a:pt x="2972" y="774"/>
                    </a:lnTo>
                    <a:lnTo>
                      <a:pt x="2977" y="778"/>
                    </a:lnTo>
                    <a:lnTo>
                      <a:pt x="2979" y="776"/>
                    </a:lnTo>
                    <a:lnTo>
                      <a:pt x="2979" y="773"/>
                    </a:lnTo>
                    <a:lnTo>
                      <a:pt x="2984" y="771"/>
                    </a:lnTo>
                    <a:lnTo>
                      <a:pt x="2985" y="769"/>
                    </a:lnTo>
                    <a:lnTo>
                      <a:pt x="2985" y="769"/>
                    </a:lnTo>
                    <a:lnTo>
                      <a:pt x="2990" y="773"/>
                    </a:lnTo>
                    <a:lnTo>
                      <a:pt x="2990" y="783"/>
                    </a:lnTo>
                    <a:lnTo>
                      <a:pt x="3002" y="791"/>
                    </a:lnTo>
                    <a:lnTo>
                      <a:pt x="3005" y="798"/>
                    </a:lnTo>
                    <a:lnTo>
                      <a:pt x="3004" y="801"/>
                    </a:lnTo>
                    <a:lnTo>
                      <a:pt x="3004" y="806"/>
                    </a:lnTo>
                    <a:lnTo>
                      <a:pt x="3000" y="808"/>
                    </a:lnTo>
                    <a:lnTo>
                      <a:pt x="2994" y="804"/>
                    </a:lnTo>
                    <a:lnTo>
                      <a:pt x="2985" y="801"/>
                    </a:lnTo>
                    <a:lnTo>
                      <a:pt x="2985" y="794"/>
                    </a:lnTo>
                    <a:lnTo>
                      <a:pt x="2987" y="791"/>
                    </a:lnTo>
                    <a:lnTo>
                      <a:pt x="2989" y="784"/>
                    </a:lnTo>
                    <a:lnTo>
                      <a:pt x="2987" y="781"/>
                    </a:lnTo>
                    <a:lnTo>
                      <a:pt x="2984" y="783"/>
                    </a:lnTo>
                    <a:lnTo>
                      <a:pt x="2985" y="784"/>
                    </a:lnTo>
                    <a:lnTo>
                      <a:pt x="2985" y="788"/>
                    </a:lnTo>
                    <a:lnTo>
                      <a:pt x="2980" y="789"/>
                    </a:lnTo>
                    <a:lnTo>
                      <a:pt x="2975" y="796"/>
                    </a:lnTo>
                    <a:lnTo>
                      <a:pt x="2977" y="798"/>
                    </a:lnTo>
                    <a:lnTo>
                      <a:pt x="2984" y="796"/>
                    </a:lnTo>
                    <a:lnTo>
                      <a:pt x="2984" y="801"/>
                    </a:lnTo>
                    <a:lnTo>
                      <a:pt x="2980" y="806"/>
                    </a:lnTo>
                    <a:lnTo>
                      <a:pt x="2982" y="813"/>
                    </a:lnTo>
                    <a:lnTo>
                      <a:pt x="2980" y="816"/>
                    </a:lnTo>
                    <a:lnTo>
                      <a:pt x="2980" y="831"/>
                    </a:lnTo>
                    <a:lnTo>
                      <a:pt x="2985" y="834"/>
                    </a:lnTo>
                    <a:lnTo>
                      <a:pt x="2984" y="838"/>
                    </a:lnTo>
                    <a:lnTo>
                      <a:pt x="2997" y="854"/>
                    </a:lnTo>
                    <a:lnTo>
                      <a:pt x="3000" y="854"/>
                    </a:lnTo>
                    <a:lnTo>
                      <a:pt x="3009" y="864"/>
                    </a:lnTo>
                    <a:lnTo>
                      <a:pt x="3014" y="867"/>
                    </a:lnTo>
                    <a:lnTo>
                      <a:pt x="3010" y="871"/>
                    </a:lnTo>
                    <a:lnTo>
                      <a:pt x="3012" y="876"/>
                    </a:lnTo>
                    <a:lnTo>
                      <a:pt x="2997" y="881"/>
                    </a:lnTo>
                    <a:lnTo>
                      <a:pt x="2995" y="879"/>
                    </a:lnTo>
                    <a:lnTo>
                      <a:pt x="2989" y="884"/>
                    </a:lnTo>
                    <a:lnTo>
                      <a:pt x="2984" y="882"/>
                    </a:lnTo>
                    <a:lnTo>
                      <a:pt x="2987" y="884"/>
                    </a:lnTo>
                    <a:lnTo>
                      <a:pt x="2982" y="894"/>
                    </a:lnTo>
                    <a:lnTo>
                      <a:pt x="2980" y="899"/>
                    </a:lnTo>
                    <a:lnTo>
                      <a:pt x="2979" y="902"/>
                    </a:lnTo>
                    <a:lnTo>
                      <a:pt x="2982" y="906"/>
                    </a:lnTo>
                    <a:lnTo>
                      <a:pt x="2979" y="917"/>
                    </a:lnTo>
                    <a:lnTo>
                      <a:pt x="2984" y="929"/>
                    </a:lnTo>
                    <a:lnTo>
                      <a:pt x="2990" y="932"/>
                    </a:lnTo>
                    <a:lnTo>
                      <a:pt x="2990" y="939"/>
                    </a:lnTo>
                    <a:lnTo>
                      <a:pt x="2997" y="941"/>
                    </a:lnTo>
                    <a:lnTo>
                      <a:pt x="3000" y="946"/>
                    </a:lnTo>
                    <a:lnTo>
                      <a:pt x="2995" y="946"/>
                    </a:lnTo>
                    <a:lnTo>
                      <a:pt x="2994" y="944"/>
                    </a:lnTo>
                    <a:lnTo>
                      <a:pt x="2989" y="946"/>
                    </a:lnTo>
                    <a:lnTo>
                      <a:pt x="2985" y="949"/>
                    </a:lnTo>
                    <a:lnTo>
                      <a:pt x="2980" y="949"/>
                    </a:lnTo>
                    <a:lnTo>
                      <a:pt x="2974" y="956"/>
                    </a:lnTo>
                    <a:lnTo>
                      <a:pt x="2969" y="952"/>
                    </a:lnTo>
                    <a:lnTo>
                      <a:pt x="2967" y="956"/>
                    </a:lnTo>
                    <a:lnTo>
                      <a:pt x="2969" y="959"/>
                    </a:lnTo>
                    <a:lnTo>
                      <a:pt x="2975" y="957"/>
                    </a:lnTo>
                    <a:lnTo>
                      <a:pt x="2974" y="962"/>
                    </a:lnTo>
                    <a:lnTo>
                      <a:pt x="2972" y="965"/>
                    </a:lnTo>
                    <a:lnTo>
                      <a:pt x="2977" y="970"/>
                    </a:lnTo>
                    <a:lnTo>
                      <a:pt x="2975" y="972"/>
                    </a:lnTo>
                    <a:lnTo>
                      <a:pt x="2972" y="970"/>
                    </a:lnTo>
                    <a:lnTo>
                      <a:pt x="2975" y="977"/>
                    </a:lnTo>
                    <a:lnTo>
                      <a:pt x="2974" y="980"/>
                    </a:lnTo>
                    <a:lnTo>
                      <a:pt x="2977" y="982"/>
                    </a:lnTo>
                    <a:lnTo>
                      <a:pt x="2980" y="980"/>
                    </a:lnTo>
                    <a:lnTo>
                      <a:pt x="2984" y="984"/>
                    </a:lnTo>
                    <a:lnTo>
                      <a:pt x="2980" y="987"/>
                    </a:lnTo>
                    <a:lnTo>
                      <a:pt x="2980" y="994"/>
                    </a:lnTo>
                    <a:lnTo>
                      <a:pt x="2982" y="997"/>
                    </a:lnTo>
                    <a:lnTo>
                      <a:pt x="2980" y="1007"/>
                    </a:lnTo>
                    <a:lnTo>
                      <a:pt x="2979" y="1010"/>
                    </a:lnTo>
                    <a:lnTo>
                      <a:pt x="2980" y="1014"/>
                    </a:lnTo>
                    <a:lnTo>
                      <a:pt x="2979" y="1017"/>
                    </a:lnTo>
                    <a:lnTo>
                      <a:pt x="2974" y="1022"/>
                    </a:lnTo>
                    <a:lnTo>
                      <a:pt x="2972" y="1025"/>
                    </a:lnTo>
                    <a:lnTo>
                      <a:pt x="2970" y="1027"/>
                    </a:lnTo>
                    <a:lnTo>
                      <a:pt x="2969" y="1037"/>
                    </a:lnTo>
                    <a:lnTo>
                      <a:pt x="2964" y="1047"/>
                    </a:lnTo>
                    <a:lnTo>
                      <a:pt x="2964" y="1042"/>
                    </a:lnTo>
                    <a:lnTo>
                      <a:pt x="2962" y="1039"/>
                    </a:lnTo>
                    <a:lnTo>
                      <a:pt x="2964" y="1034"/>
                    </a:lnTo>
                    <a:lnTo>
                      <a:pt x="2962" y="1032"/>
                    </a:lnTo>
                    <a:lnTo>
                      <a:pt x="2952" y="1030"/>
                    </a:lnTo>
                    <a:lnTo>
                      <a:pt x="2947" y="1024"/>
                    </a:lnTo>
                    <a:lnTo>
                      <a:pt x="2945" y="1015"/>
                    </a:lnTo>
                    <a:lnTo>
                      <a:pt x="2937" y="997"/>
                    </a:lnTo>
                    <a:lnTo>
                      <a:pt x="2931" y="989"/>
                    </a:lnTo>
                    <a:lnTo>
                      <a:pt x="2934" y="989"/>
                    </a:lnTo>
                    <a:lnTo>
                      <a:pt x="2937" y="987"/>
                    </a:lnTo>
                    <a:lnTo>
                      <a:pt x="2939" y="982"/>
                    </a:lnTo>
                    <a:lnTo>
                      <a:pt x="2936" y="984"/>
                    </a:lnTo>
                    <a:lnTo>
                      <a:pt x="2929" y="984"/>
                    </a:lnTo>
                    <a:lnTo>
                      <a:pt x="2921" y="980"/>
                    </a:lnTo>
                    <a:lnTo>
                      <a:pt x="2902" y="949"/>
                    </a:lnTo>
                    <a:lnTo>
                      <a:pt x="2886" y="932"/>
                    </a:lnTo>
                    <a:lnTo>
                      <a:pt x="2884" y="926"/>
                    </a:lnTo>
                    <a:lnTo>
                      <a:pt x="2879" y="919"/>
                    </a:lnTo>
                    <a:lnTo>
                      <a:pt x="2866" y="899"/>
                    </a:lnTo>
                    <a:lnTo>
                      <a:pt x="2852" y="876"/>
                    </a:lnTo>
                    <a:lnTo>
                      <a:pt x="2841" y="854"/>
                    </a:lnTo>
                    <a:lnTo>
                      <a:pt x="2841" y="848"/>
                    </a:lnTo>
                    <a:lnTo>
                      <a:pt x="2834" y="838"/>
                    </a:lnTo>
                    <a:lnTo>
                      <a:pt x="2833" y="823"/>
                    </a:lnTo>
                    <a:lnTo>
                      <a:pt x="2829" y="814"/>
                    </a:lnTo>
                    <a:lnTo>
                      <a:pt x="2829" y="804"/>
                    </a:lnTo>
                    <a:lnTo>
                      <a:pt x="2836" y="799"/>
                    </a:lnTo>
                    <a:lnTo>
                      <a:pt x="2836" y="791"/>
                    </a:lnTo>
                    <a:lnTo>
                      <a:pt x="2841" y="791"/>
                    </a:lnTo>
                    <a:lnTo>
                      <a:pt x="2838" y="788"/>
                    </a:lnTo>
                    <a:lnTo>
                      <a:pt x="2839" y="784"/>
                    </a:lnTo>
                    <a:lnTo>
                      <a:pt x="2841" y="774"/>
                    </a:lnTo>
                    <a:lnTo>
                      <a:pt x="2831" y="763"/>
                    </a:lnTo>
                    <a:lnTo>
                      <a:pt x="2824" y="763"/>
                    </a:lnTo>
                    <a:lnTo>
                      <a:pt x="2824" y="760"/>
                    </a:lnTo>
                    <a:lnTo>
                      <a:pt x="2829" y="756"/>
                    </a:lnTo>
                    <a:lnTo>
                      <a:pt x="2839" y="760"/>
                    </a:lnTo>
                    <a:lnTo>
                      <a:pt x="2844" y="755"/>
                    </a:lnTo>
                    <a:lnTo>
                      <a:pt x="2843" y="751"/>
                    </a:lnTo>
                    <a:lnTo>
                      <a:pt x="2843" y="743"/>
                    </a:lnTo>
                    <a:lnTo>
                      <a:pt x="2851" y="741"/>
                    </a:lnTo>
                    <a:lnTo>
                      <a:pt x="2856" y="743"/>
                    </a:lnTo>
                    <a:lnTo>
                      <a:pt x="2851" y="738"/>
                    </a:lnTo>
                    <a:lnTo>
                      <a:pt x="2859" y="725"/>
                    </a:lnTo>
                    <a:lnTo>
                      <a:pt x="2856" y="716"/>
                    </a:lnTo>
                    <a:lnTo>
                      <a:pt x="2856" y="708"/>
                    </a:lnTo>
                    <a:lnTo>
                      <a:pt x="2852" y="703"/>
                    </a:lnTo>
                    <a:lnTo>
                      <a:pt x="2857" y="700"/>
                    </a:lnTo>
                    <a:lnTo>
                      <a:pt x="2857" y="693"/>
                    </a:lnTo>
                    <a:lnTo>
                      <a:pt x="2856" y="691"/>
                    </a:lnTo>
                    <a:lnTo>
                      <a:pt x="2857" y="683"/>
                    </a:lnTo>
                    <a:lnTo>
                      <a:pt x="2861" y="683"/>
                    </a:lnTo>
                    <a:lnTo>
                      <a:pt x="2856" y="680"/>
                    </a:lnTo>
                    <a:lnTo>
                      <a:pt x="2856" y="676"/>
                    </a:lnTo>
                    <a:lnTo>
                      <a:pt x="2857" y="675"/>
                    </a:lnTo>
                    <a:lnTo>
                      <a:pt x="2857" y="666"/>
                    </a:lnTo>
                    <a:lnTo>
                      <a:pt x="2856" y="665"/>
                    </a:lnTo>
                    <a:lnTo>
                      <a:pt x="2857" y="660"/>
                    </a:lnTo>
                    <a:lnTo>
                      <a:pt x="2862" y="658"/>
                    </a:lnTo>
                    <a:lnTo>
                      <a:pt x="2864" y="655"/>
                    </a:lnTo>
                    <a:lnTo>
                      <a:pt x="2862" y="648"/>
                    </a:lnTo>
                    <a:lnTo>
                      <a:pt x="2864" y="638"/>
                    </a:lnTo>
                    <a:lnTo>
                      <a:pt x="2862" y="637"/>
                    </a:lnTo>
                    <a:lnTo>
                      <a:pt x="2861" y="635"/>
                    </a:lnTo>
                    <a:lnTo>
                      <a:pt x="2866" y="628"/>
                    </a:lnTo>
                    <a:lnTo>
                      <a:pt x="2866" y="622"/>
                    </a:lnTo>
                    <a:lnTo>
                      <a:pt x="2862" y="623"/>
                    </a:lnTo>
                    <a:lnTo>
                      <a:pt x="2861" y="617"/>
                    </a:lnTo>
                    <a:lnTo>
                      <a:pt x="2862" y="613"/>
                    </a:lnTo>
                    <a:lnTo>
                      <a:pt x="2864" y="610"/>
                    </a:lnTo>
                    <a:lnTo>
                      <a:pt x="2867" y="608"/>
                    </a:lnTo>
                    <a:lnTo>
                      <a:pt x="2867" y="607"/>
                    </a:lnTo>
                    <a:lnTo>
                      <a:pt x="2874" y="603"/>
                    </a:lnTo>
                    <a:lnTo>
                      <a:pt x="2874" y="598"/>
                    </a:lnTo>
                    <a:lnTo>
                      <a:pt x="2881" y="593"/>
                    </a:lnTo>
                    <a:lnTo>
                      <a:pt x="2882" y="593"/>
                    </a:lnTo>
                    <a:lnTo>
                      <a:pt x="2886" y="590"/>
                    </a:lnTo>
                    <a:lnTo>
                      <a:pt x="2889" y="590"/>
                    </a:lnTo>
                    <a:lnTo>
                      <a:pt x="2891" y="588"/>
                    </a:lnTo>
                    <a:lnTo>
                      <a:pt x="2889" y="587"/>
                    </a:lnTo>
                    <a:lnTo>
                      <a:pt x="2884" y="585"/>
                    </a:lnTo>
                    <a:lnTo>
                      <a:pt x="2881" y="587"/>
                    </a:lnTo>
                    <a:lnTo>
                      <a:pt x="2877" y="585"/>
                    </a:lnTo>
                    <a:lnTo>
                      <a:pt x="2877" y="577"/>
                    </a:lnTo>
                    <a:lnTo>
                      <a:pt x="2881" y="570"/>
                    </a:lnTo>
                    <a:lnTo>
                      <a:pt x="2879" y="567"/>
                    </a:lnTo>
                    <a:lnTo>
                      <a:pt x="2876" y="562"/>
                    </a:lnTo>
                    <a:lnTo>
                      <a:pt x="2874" y="562"/>
                    </a:lnTo>
                    <a:lnTo>
                      <a:pt x="2872" y="565"/>
                    </a:lnTo>
                    <a:lnTo>
                      <a:pt x="2871" y="565"/>
                    </a:lnTo>
                    <a:lnTo>
                      <a:pt x="2869" y="554"/>
                    </a:lnTo>
                    <a:lnTo>
                      <a:pt x="2872" y="552"/>
                    </a:lnTo>
                    <a:lnTo>
                      <a:pt x="2872" y="550"/>
                    </a:lnTo>
                    <a:lnTo>
                      <a:pt x="2871" y="544"/>
                    </a:lnTo>
                    <a:lnTo>
                      <a:pt x="2866" y="542"/>
                    </a:lnTo>
                    <a:lnTo>
                      <a:pt x="2867" y="540"/>
                    </a:lnTo>
                    <a:lnTo>
                      <a:pt x="2866" y="540"/>
                    </a:lnTo>
                    <a:lnTo>
                      <a:pt x="2866" y="539"/>
                    </a:lnTo>
                    <a:lnTo>
                      <a:pt x="2861" y="532"/>
                    </a:lnTo>
                    <a:lnTo>
                      <a:pt x="2859" y="529"/>
                    </a:lnTo>
                    <a:lnTo>
                      <a:pt x="2857" y="527"/>
                    </a:lnTo>
                    <a:lnTo>
                      <a:pt x="2856" y="522"/>
                    </a:lnTo>
                    <a:lnTo>
                      <a:pt x="2854" y="517"/>
                    </a:lnTo>
                    <a:lnTo>
                      <a:pt x="2854" y="514"/>
                    </a:lnTo>
                    <a:lnTo>
                      <a:pt x="2861" y="507"/>
                    </a:lnTo>
                    <a:lnTo>
                      <a:pt x="2866" y="509"/>
                    </a:lnTo>
                    <a:lnTo>
                      <a:pt x="2871" y="507"/>
                    </a:lnTo>
                    <a:lnTo>
                      <a:pt x="2867" y="504"/>
                    </a:lnTo>
                    <a:lnTo>
                      <a:pt x="2874" y="502"/>
                    </a:lnTo>
                    <a:lnTo>
                      <a:pt x="2871" y="502"/>
                    </a:lnTo>
                    <a:lnTo>
                      <a:pt x="2866" y="502"/>
                    </a:lnTo>
                    <a:lnTo>
                      <a:pt x="2864" y="500"/>
                    </a:lnTo>
                    <a:lnTo>
                      <a:pt x="2857" y="500"/>
                    </a:lnTo>
                    <a:lnTo>
                      <a:pt x="2851" y="495"/>
                    </a:lnTo>
                    <a:lnTo>
                      <a:pt x="2847" y="497"/>
                    </a:lnTo>
                    <a:lnTo>
                      <a:pt x="2843" y="497"/>
                    </a:lnTo>
                    <a:lnTo>
                      <a:pt x="2838" y="502"/>
                    </a:lnTo>
                    <a:lnTo>
                      <a:pt x="2833" y="502"/>
                    </a:lnTo>
                    <a:lnTo>
                      <a:pt x="2826" y="507"/>
                    </a:lnTo>
                    <a:lnTo>
                      <a:pt x="2829" y="509"/>
                    </a:lnTo>
                    <a:lnTo>
                      <a:pt x="2828" y="514"/>
                    </a:lnTo>
                    <a:lnTo>
                      <a:pt x="2833" y="517"/>
                    </a:lnTo>
                    <a:lnTo>
                      <a:pt x="2834" y="522"/>
                    </a:lnTo>
                    <a:lnTo>
                      <a:pt x="2833" y="524"/>
                    </a:lnTo>
                    <a:lnTo>
                      <a:pt x="2834" y="530"/>
                    </a:lnTo>
                    <a:lnTo>
                      <a:pt x="2839" y="532"/>
                    </a:lnTo>
                    <a:lnTo>
                      <a:pt x="2839" y="535"/>
                    </a:lnTo>
                    <a:lnTo>
                      <a:pt x="2843" y="537"/>
                    </a:lnTo>
                    <a:lnTo>
                      <a:pt x="2844" y="545"/>
                    </a:lnTo>
                    <a:lnTo>
                      <a:pt x="2851" y="549"/>
                    </a:lnTo>
                    <a:lnTo>
                      <a:pt x="2851" y="554"/>
                    </a:lnTo>
                    <a:lnTo>
                      <a:pt x="2854" y="557"/>
                    </a:lnTo>
                    <a:lnTo>
                      <a:pt x="2852" y="559"/>
                    </a:lnTo>
                    <a:lnTo>
                      <a:pt x="2847" y="557"/>
                    </a:lnTo>
                    <a:lnTo>
                      <a:pt x="2846" y="554"/>
                    </a:lnTo>
                    <a:lnTo>
                      <a:pt x="2839" y="554"/>
                    </a:lnTo>
                    <a:lnTo>
                      <a:pt x="2836" y="557"/>
                    </a:lnTo>
                    <a:lnTo>
                      <a:pt x="2834" y="564"/>
                    </a:lnTo>
                    <a:lnTo>
                      <a:pt x="2836" y="567"/>
                    </a:lnTo>
                    <a:lnTo>
                      <a:pt x="2836" y="573"/>
                    </a:lnTo>
                    <a:lnTo>
                      <a:pt x="2834" y="573"/>
                    </a:lnTo>
                    <a:lnTo>
                      <a:pt x="2833" y="575"/>
                    </a:lnTo>
                    <a:lnTo>
                      <a:pt x="2836" y="577"/>
                    </a:lnTo>
                    <a:lnTo>
                      <a:pt x="2834" y="580"/>
                    </a:lnTo>
                    <a:lnTo>
                      <a:pt x="2831" y="583"/>
                    </a:lnTo>
                    <a:lnTo>
                      <a:pt x="2834" y="587"/>
                    </a:lnTo>
                    <a:lnTo>
                      <a:pt x="2831" y="590"/>
                    </a:lnTo>
                    <a:lnTo>
                      <a:pt x="2831" y="600"/>
                    </a:lnTo>
                    <a:lnTo>
                      <a:pt x="2829" y="603"/>
                    </a:lnTo>
                    <a:lnTo>
                      <a:pt x="2829" y="605"/>
                    </a:lnTo>
                    <a:lnTo>
                      <a:pt x="2826" y="608"/>
                    </a:lnTo>
                    <a:lnTo>
                      <a:pt x="2823" y="613"/>
                    </a:lnTo>
                    <a:lnTo>
                      <a:pt x="2821" y="610"/>
                    </a:lnTo>
                    <a:lnTo>
                      <a:pt x="2816" y="605"/>
                    </a:lnTo>
                    <a:lnTo>
                      <a:pt x="2821" y="600"/>
                    </a:lnTo>
                    <a:lnTo>
                      <a:pt x="2819" y="597"/>
                    </a:lnTo>
                    <a:lnTo>
                      <a:pt x="2816" y="597"/>
                    </a:lnTo>
                    <a:lnTo>
                      <a:pt x="2811" y="600"/>
                    </a:lnTo>
                    <a:lnTo>
                      <a:pt x="2811" y="603"/>
                    </a:lnTo>
                    <a:lnTo>
                      <a:pt x="2808" y="605"/>
                    </a:lnTo>
                    <a:lnTo>
                      <a:pt x="2808" y="597"/>
                    </a:lnTo>
                    <a:lnTo>
                      <a:pt x="2803" y="597"/>
                    </a:lnTo>
                    <a:lnTo>
                      <a:pt x="2801" y="593"/>
                    </a:lnTo>
                    <a:lnTo>
                      <a:pt x="2796" y="597"/>
                    </a:lnTo>
                    <a:lnTo>
                      <a:pt x="2794" y="595"/>
                    </a:lnTo>
                    <a:lnTo>
                      <a:pt x="2796" y="593"/>
                    </a:lnTo>
                    <a:lnTo>
                      <a:pt x="2799" y="590"/>
                    </a:lnTo>
                    <a:lnTo>
                      <a:pt x="2798" y="588"/>
                    </a:lnTo>
                    <a:lnTo>
                      <a:pt x="2798" y="585"/>
                    </a:lnTo>
                    <a:lnTo>
                      <a:pt x="2799" y="585"/>
                    </a:lnTo>
                    <a:lnTo>
                      <a:pt x="2798" y="580"/>
                    </a:lnTo>
                    <a:lnTo>
                      <a:pt x="2794" y="578"/>
                    </a:lnTo>
                    <a:lnTo>
                      <a:pt x="2798" y="575"/>
                    </a:lnTo>
                    <a:lnTo>
                      <a:pt x="2796" y="572"/>
                    </a:lnTo>
                    <a:lnTo>
                      <a:pt x="2794" y="570"/>
                    </a:lnTo>
                    <a:lnTo>
                      <a:pt x="2796" y="567"/>
                    </a:lnTo>
                    <a:lnTo>
                      <a:pt x="2796" y="562"/>
                    </a:lnTo>
                    <a:lnTo>
                      <a:pt x="2791" y="559"/>
                    </a:lnTo>
                    <a:lnTo>
                      <a:pt x="2789" y="555"/>
                    </a:lnTo>
                    <a:lnTo>
                      <a:pt x="2788" y="555"/>
                    </a:lnTo>
                    <a:lnTo>
                      <a:pt x="2786" y="562"/>
                    </a:lnTo>
                    <a:lnTo>
                      <a:pt x="2783" y="562"/>
                    </a:lnTo>
                    <a:lnTo>
                      <a:pt x="2783" y="567"/>
                    </a:lnTo>
                    <a:lnTo>
                      <a:pt x="2779" y="572"/>
                    </a:lnTo>
                    <a:lnTo>
                      <a:pt x="2778" y="572"/>
                    </a:lnTo>
                    <a:lnTo>
                      <a:pt x="2774" y="567"/>
                    </a:lnTo>
                    <a:lnTo>
                      <a:pt x="2773" y="567"/>
                    </a:lnTo>
                    <a:lnTo>
                      <a:pt x="2771" y="567"/>
                    </a:lnTo>
                    <a:lnTo>
                      <a:pt x="2769" y="564"/>
                    </a:lnTo>
                    <a:lnTo>
                      <a:pt x="2764" y="564"/>
                    </a:lnTo>
                    <a:lnTo>
                      <a:pt x="2763" y="565"/>
                    </a:lnTo>
                    <a:lnTo>
                      <a:pt x="2761" y="565"/>
                    </a:lnTo>
                    <a:lnTo>
                      <a:pt x="2759" y="568"/>
                    </a:lnTo>
                    <a:lnTo>
                      <a:pt x="2756" y="570"/>
                    </a:lnTo>
                    <a:lnTo>
                      <a:pt x="2754" y="572"/>
                    </a:lnTo>
                    <a:lnTo>
                      <a:pt x="2746" y="572"/>
                    </a:lnTo>
                    <a:lnTo>
                      <a:pt x="2743" y="575"/>
                    </a:lnTo>
                    <a:lnTo>
                      <a:pt x="2740" y="575"/>
                    </a:lnTo>
                    <a:lnTo>
                      <a:pt x="2738" y="577"/>
                    </a:lnTo>
                    <a:lnTo>
                      <a:pt x="2731" y="575"/>
                    </a:lnTo>
                    <a:lnTo>
                      <a:pt x="2726" y="583"/>
                    </a:lnTo>
                    <a:lnTo>
                      <a:pt x="2723" y="585"/>
                    </a:lnTo>
                    <a:lnTo>
                      <a:pt x="2725" y="592"/>
                    </a:lnTo>
                    <a:lnTo>
                      <a:pt x="2720" y="593"/>
                    </a:lnTo>
                    <a:lnTo>
                      <a:pt x="2720" y="597"/>
                    </a:lnTo>
                    <a:lnTo>
                      <a:pt x="2723" y="598"/>
                    </a:lnTo>
                    <a:lnTo>
                      <a:pt x="2723" y="603"/>
                    </a:lnTo>
                    <a:lnTo>
                      <a:pt x="2728" y="610"/>
                    </a:lnTo>
                    <a:lnTo>
                      <a:pt x="2725" y="613"/>
                    </a:lnTo>
                    <a:lnTo>
                      <a:pt x="2721" y="628"/>
                    </a:lnTo>
                    <a:lnTo>
                      <a:pt x="2728" y="635"/>
                    </a:lnTo>
                    <a:lnTo>
                      <a:pt x="2723" y="637"/>
                    </a:lnTo>
                    <a:lnTo>
                      <a:pt x="2725" y="637"/>
                    </a:lnTo>
                    <a:lnTo>
                      <a:pt x="2725" y="642"/>
                    </a:lnTo>
                    <a:lnTo>
                      <a:pt x="2720" y="647"/>
                    </a:lnTo>
                    <a:lnTo>
                      <a:pt x="2720" y="653"/>
                    </a:lnTo>
                    <a:lnTo>
                      <a:pt x="2716" y="657"/>
                    </a:lnTo>
                    <a:lnTo>
                      <a:pt x="2716" y="662"/>
                    </a:lnTo>
                    <a:lnTo>
                      <a:pt x="2713" y="670"/>
                    </a:lnTo>
                    <a:lnTo>
                      <a:pt x="2718" y="675"/>
                    </a:lnTo>
                    <a:lnTo>
                      <a:pt x="2715" y="678"/>
                    </a:lnTo>
                    <a:lnTo>
                      <a:pt x="2721" y="686"/>
                    </a:lnTo>
                    <a:lnTo>
                      <a:pt x="2718" y="688"/>
                    </a:lnTo>
                    <a:lnTo>
                      <a:pt x="2716" y="691"/>
                    </a:lnTo>
                    <a:lnTo>
                      <a:pt x="2721" y="693"/>
                    </a:lnTo>
                    <a:lnTo>
                      <a:pt x="2723" y="691"/>
                    </a:lnTo>
                    <a:lnTo>
                      <a:pt x="2728" y="691"/>
                    </a:lnTo>
                    <a:lnTo>
                      <a:pt x="2726" y="690"/>
                    </a:lnTo>
                    <a:lnTo>
                      <a:pt x="2728" y="688"/>
                    </a:lnTo>
                    <a:lnTo>
                      <a:pt x="2733" y="691"/>
                    </a:lnTo>
                    <a:lnTo>
                      <a:pt x="2735" y="691"/>
                    </a:lnTo>
                    <a:lnTo>
                      <a:pt x="2735" y="688"/>
                    </a:lnTo>
                    <a:lnTo>
                      <a:pt x="2735" y="688"/>
                    </a:lnTo>
                    <a:lnTo>
                      <a:pt x="2738" y="690"/>
                    </a:lnTo>
                    <a:lnTo>
                      <a:pt x="2743" y="691"/>
                    </a:lnTo>
                    <a:lnTo>
                      <a:pt x="2743" y="693"/>
                    </a:lnTo>
                    <a:lnTo>
                      <a:pt x="2743" y="695"/>
                    </a:lnTo>
                    <a:lnTo>
                      <a:pt x="2746" y="700"/>
                    </a:lnTo>
                    <a:lnTo>
                      <a:pt x="2746" y="701"/>
                    </a:lnTo>
                    <a:lnTo>
                      <a:pt x="2743" y="701"/>
                    </a:lnTo>
                    <a:lnTo>
                      <a:pt x="2740" y="703"/>
                    </a:lnTo>
                    <a:lnTo>
                      <a:pt x="2736" y="701"/>
                    </a:lnTo>
                    <a:lnTo>
                      <a:pt x="2733" y="703"/>
                    </a:lnTo>
                    <a:lnTo>
                      <a:pt x="2731" y="705"/>
                    </a:lnTo>
                    <a:lnTo>
                      <a:pt x="2735" y="708"/>
                    </a:lnTo>
                    <a:lnTo>
                      <a:pt x="2728" y="713"/>
                    </a:lnTo>
                    <a:lnTo>
                      <a:pt x="2725" y="711"/>
                    </a:lnTo>
                    <a:lnTo>
                      <a:pt x="2725" y="708"/>
                    </a:lnTo>
                    <a:lnTo>
                      <a:pt x="2721" y="706"/>
                    </a:lnTo>
                    <a:lnTo>
                      <a:pt x="2718" y="708"/>
                    </a:lnTo>
                    <a:lnTo>
                      <a:pt x="2716" y="706"/>
                    </a:lnTo>
                    <a:lnTo>
                      <a:pt x="2713" y="708"/>
                    </a:lnTo>
                    <a:lnTo>
                      <a:pt x="2713" y="710"/>
                    </a:lnTo>
                    <a:lnTo>
                      <a:pt x="2713" y="715"/>
                    </a:lnTo>
                    <a:lnTo>
                      <a:pt x="2711" y="715"/>
                    </a:lnTo>
                    <a:lnTo>
                      <a:pt x="2710" y="716"/>
                    </a:lnTo>
                    <a:lnTo>
                      <a:pt x="2706" y="720"/>
                    </a:lnTo>
                    <a:lnTo>
                      <a:pt x="2708" y="721"/>
                    </a:lnTo>
                    <a:lnTo>
                      <a:pt x="2706" y="723"/>
                    </a:lnTo>
                    <a:lnTo>
                      <a:pt x="2703" y="723"/>
                    </a:lnTo>
                    <a:lnTo>
                      <a:pt x="2696" y="718"/>
                    </a:lnTo>
                    <a:lnTo>
                      <a:pt x="2693" y="718"/>
                    </a:lnTo>
                    <a:lnTo>
                      <a:pt x="2698" y="723"/>
                    </a:lnTo>
                    <a:lnTo>
                      <a:pt x="2693" y="725"/>
                    </a:lnTo>
                    <a:lnTo>
                      <a:pt x="2693" y="726"/>
                    </a:lnTo>
                    <a:lnTo>
                      <a:pt x="2690" y="730"/>
                    </a:lnTo>
                    <a:lnTo>
                      <a:pt x="2683" y="731"/>
                    </a:lnTo>
                    <a:lnTo>
                      <a:pt x="2681" y="735"/>
                    </a:lnTo>
                    <a:lnTo>
                      <a:pt x="2675" y="726"/>
                    </a:lnTo>
                    <a:lnTo>
                      <a:pt x="2671" y="726"/>
                    </a:lnTo>
                    <a:lnTo>
                      <a:pt x="2668" y="725"/>
                    </a:lnTo>
                    <a:lnTo>
                      <a:pt x="2670" y="723"/>
                    </a:lnTo>
                    <a:lnTo>
                      <a:pt x="2675" y="723"/>
                    </a:lnTo>
                    <a:lnTo>
                      <a:pt x="2673" y="718"/>
                    </a:lnTo>
                    <a:lnTo>
                      <a:pt x="2675" y="716"/>
                    </a:lnTo>
                    <a:lnTo>
                      <a:pt x="2683" y="716"/>
                    </a:lnTo>
                    <a:lnTo>
                      <a:pt x="2691" y="710"/>
                    </a:lnTo>
                    <a:lnTo>
                      <a:pt x="2690" y="708"/>
                    </a:lnTo>
                    <a:lnTo>
                      <a:pt x="2686" y="706"/>
                    </a:lnTo>
                    <a:lnTo>
                      <a:pt x="2681" y="711"/>
                    </a:lnTo>
                    <a:lnTo>
                      <a:pt x="2676" y="710"/>
                    </a:lnTo>
                    <a:lnTo>
                      <a:pt x="2675" y="708"/>
                    </a:lnTo>
                    <a:lnTo>
                      <a:pt x="2671" y="705"/>
                    </a:lnTo>
                    <a:lnTo>
                      <a:pt x="2666" y="705"/>
                    </a:lnTo>
                    <a:lnTo>
                      <a:pt x="2660" y="703"/>
                    </a:lnTo>
                    <a:lnTo>
                      <a:pt x="2653" y="703"/>
                    </a:lnTo>
                    <a:lnTo>
                      <a:pt x="2655" y="706"/>
                    </a:lnTo>
                    <a:lnTo>
                      <a:pt x="2651" y="706"/>
                    </a:lnTo>
                    <a:lnTo>
                      <a:pt x="2648" y="705"/>
                    </a:lnTo>
                    <a:lnTo>
                      <a:pt x="2648" y="703"/>
                    </a:lnTo>
                    <a:lnTo>
                      <a:pt x="2642" y="703"/>
                    </a:lnTo>
                    <a:lnTo>
                      <a:pt x="2633" y="701"/>
                    </a:lnTo>
                    <a:lnTo>
                      <a:pt x="2630" y="703"/>
                    </a:lnTo>
                    <a:lnTo>
                      <a:pt x="2627" y="701"/>
                    </a:lnTo>
                    <a:lnTo>
                      <a:pt x="2620" y="700"/>
                    </a:lnTo>
                    <a:lnTo>
                      <a:pt x="2613" y="708"/>
                    </a:lnTo>
                    <a:lnTo>
                      <a:pt x="2610" y="708"/>
                    </a:lnTo>
                    <a:lnTo>
                      <a:pt x="2610" y="710"/>
                    </a:lnTo>
                    <a:lnTo>
                      <a:pt x="2617" y="715"/>
                    </a:lnTo>
                    <a:lnTo>
                      <a:pt x="2608" y="716"/>
                    </a:lnTo>
                    <a:lnTo>
                      <a:pt x="2608" y="713"/>
                    </a:lnTo>
                    <a:lnTo>
                      <a:pt x="2605" y="718"/>
                    </a:lnTo>
                    <a:lnTo>
                      <a:pt x="2610" y="721"/>
                    </a:lnTo>
                    <a:lnTo>
                      <a:pt x="2612" y="720"/>
                    </a:lnTo>
                    <a:lnTo>
                      <a:pt x="2615" y="721"/>
                    </a:lnTo>
                    <a:lnTo>
                      <a:pt x="2615" y="725"/>
                    </a:lnTo>
                    <a:lnTo>
                      <a:pt x="2605" y="728"/>
                    </a:lnTo>
                    <a:lnTo>
                      <a:pt x="2602" y="725"/>
                    </a:lnTo>
                    <a:lnTo>
                      <a:pt x="2595" y="725"/>
                    </a:lnTo>
                    <a:lnTo>
                      <a:pt x="2592" y="726"/>
                    </a:lnTo>
                    <a:lnTo>
                      <a:pt x="2593" y="730"/>
                    </a:lnTo>
                    <a:lnTo>
                      <a:pt x="2588" y="730"/>
                    </a:lnTo>
                    <a:lnTo>
                      <a:pt x="2587" y="731"/>
                    </a:lnTo>
                    <a:lnTo>
                      <a:pt x="2583" y="731"/>
                    </a:lnTo>
                    <a:lnTo>
                      <a:pt x="2582" y="728"/>
                    </a:lnTo>
                    <a:lnTo>
                      <a:pt x="2572" y="728"/>
                    </a:lnTo>
                    <a:lnTo>
                      <a:pt x="2568" y="730"/>
                    </a:lnTo>
                    <a:lnTo>
                      <a:pt x="2558" y="730"/>
                    </a:lnTo>
                    <a:lnTo>
                      <a:pt x="2553" y="731"/>
                    </a:lnTo>
                    <a:lnTo>
                      <a:pt x="2553" y="735"/>
                    </a:lnTo>
                    <a:lnTo>
                      <a:pt x="2560" y="738"/>
                    </a:lnTo>
                    <a:lnTo>
                      <a:pt x="2557" y="741"/>
                    </a:lnTo>
                    <a:lnTo>
                      <a:pt x="2555" y="746"/>
                    </a:lnTo>
                    <a:lnTo>
                      <a:pt x="2550" y="743"/>
                    </a:lnTo>
                    <a:lnTo>
                      <a:pt x="2547" y="741"/>
                    </a:lnTo>
                    <a:lnTo>
                      <a:pt x="2548" y="736"/>
                    </a:lnTo>
                    <a:lnTo>
                      <a:pt x="2544" y="733"/>
                    </a:lnTo>
                    <a:lnTo>
                      <a:pt x="2542" y="736"/>
                    </a:lnTo>
                    <a:lnTo>
                      <a:pt x="2539" y="738"/>
                    </a:lnTo>
                    <a:lnTo>
                      <a:pt x="2534" y="738"/>
                    </a:lnTo>
                    <a:lnTo>
                      <a:pt x="2529" y="741"/>
                    </a:lnTo>
                    <a:lnTo>
                      <a:pt x="2524" y="740"/>
                    </a:lnTo>
                    <a:lnTo>
                      <a:pt x="2517" y="745"/>
                    </a:lnTo>
                    <a:lnTo>
                      <a:pt x="2509" y="745"/>
                    </a:lnTo>
                    <a:lnTo>
                      <a:pt x="2500" y="751"/>
                    </a:lnTo>
                    <a:lnTo>
                      <a:pt x="2495" y="751"/>
                    </a:lnTo>
                    <a:lnTo>
                      <a:pt x="2492" y="748"/>
                    </a:lnTo>
                    <a:lnTo>
                      <a:pt x="2489" y="748"/>
                    </a:lnTo>
                    <a:lnTo>
                      <a:pt x="2489" y="753"/>
                    </a:lnTo>
                    <a:lnTo>
                      <a:pt x="2479" y="760"/>
                    </a:lnTo>
                    <a:lnTo>
                      <a:pt x="2479" y="763"/>
                    </a:lnTo>
                    <a:lnTo>
                      <a:pt x="2474" y="768"/>
                    </a:lnTo>
                    <a:lnTo>
                      <a:pt x="2472" y="773"/>
                    </a:lnTo>
                    <a:lnTo>
                      <a:pt x="2479" y="781"/>
                    </a:lnTo>
                    <a:lnTo>
                      <a:pt x="2477" y="789"/>
                    </a:lnTo>
                    <a:lnTo>
                      <a:pt x="2470" y="796"/>
                    </a:lnTo>
                    <a:lnTo>
                      <a:pt x="2467" y="804"/>
                    </a:lnTo>
                    <a:lnTo>
                      <a:pt x="2469" y="809"/>
                    </a:lnTo>
                    <a:lnTo>
                      <a:pt x="2467" y="818"/>
                    </a:lnTo>
                    <a:lnTo>
                      <a:pt x="2470" y="821"/>
                    </a:lnTo>
                    <a:lnTo>
                      <a:pt x="2470" y="826"/>
                    </a:lnTo>
                    <a:lnTo>
                      <a:pt x="2467" y="826"/>
                    </a:lnTo>
                    <a:lnTo>
                      <a:pt x="2465" y="828"/>
                    </a:lnTo>
                    <a:lnTo>
                      <a:pt x="2464" y="833"/>
                    </a:lnTo>
                    <a:lnTo>
                      <a:pt x="2462" y="834"/>
                    </a:lnTo>
                    <a:lnTo>
                      <a:pt x="2465" y="841"/>
                    </a:lnTo>
                    <a:lnTo>
                      <a:pt x="2460" y="844"/>
                    </a:lnTo>
                    <a:lnTo>
                      <a:pt x="2459" y="851"/>
                    </a:lnTo>
                    <a:lnTo>
                      <a:pt x="2452" y="858"/>
                    </a:lnTo>
                    <a:lnTo>
                      <a:pt x="2454" y="863"/>
                    </a:lnTo>
                    <a:lnTo>
                      <a:pt x="2450" y="864"/>
                    </a:lnTo>
                    <a:lnTo>
                      <a:pt x="2449" y="872"/>
                    </a:lnTo>
                    <a:lnTo>
                      <a:pt x="2447" y="872"/>
                    </a:lnTo>
                    <a:lnTo>
                      <a:pt x="2444" y="882"/>
                    </a:lnTo>
                    <a:lnTo>
                      <a:pt x="2444" y="891"/>
                    </a:lnTo>
                    <a:lnTo>
                      <a:pt x="2442" y="894"/>
                    </a:lnTo>
                    <a:lnTo>
                      <a:pt x="2446" y="899"/>
                    </a:lnTo>
                    <a:lnTo>
                      <a:pt x="2442" y="904"/>
                    </a:lnTo>
                    <a:lnTo>
                      <a:pt x="2441" y="909"/>
                    </a:lnTo>
                    <a:lnTo>
                      <a:pt x="2436" y="916"/>
                    </a:lnTo>
                    <a:lnTo>
                      <a:pt x="2436" y="917"/>
                    </a:lnTo>
                    <a:lnTo>
                      <a:pt x="2434" y="917"/>
                    </a:lnTo>
                    <a:lnTo>
                      <a:pt x="2434" y="924"/>
                    </a:lnTo>
                    <a:lnTo>
                      <a:pt x="2427" y="929"/>
                    </a:lnTo>
                    <a:lnTo>
                      <a:pt x="2426" y="937"/>
                    </a:lnTo>
                    <a:lnTo>
                      <a:pt x="2419" y="942"/>
                    </a:lnTo>
                    <a:lnTo>
                      <a:pt x="2419" y="946"/>
                    </a:lnTo>
                    <a:lnTo>
                      <a:pt x="2414" y="952"/>
                    </a:lnTo>
                    <a:lnTo>
                      <a:pt x="2414" y="957"/>
                    </a:lnTo>
                    <a:lnTo>
                      <a:pt x="2411" y="961"/>
                    </a:lnTo>
                    <a:lnTo>
                      <a:pt x="2414" y="964"/>
                    </a:lnTo>
                    <a:lnTo>
                      <a:pt x="2417" y="967"/>
                    </a:lnTo>
                    <a:lnTo>
                      <a:pt x="2422" y="965"/>
                    </a:lnTo>
                    <a:lnTo>
                      <a:pt x="2427" y="969"/>
                    </a:lnTo>
                    <a:lnTo>
                      <a:pt x="2431" y="969"/>
                    </a:lnTo>
                    <a:lnTo>
                      <a:pt x="2437" y="965"/>
                    </a:lnTo>
                    <a:lnTo>
                      <a:pt x="2441" y="964"/>
                    </a:lnTo>
                    <a:lnTo>
                      <a:pt x="2446" y="962"/>
                    </a:lnTo>
                    <a:lnTo>
                      <a:pt x="2447" y="962"/>
                    </a:lnTo>
                    <a:lnTo>
                      <a:pt x="2452" y="961"/>
                    </a:lnTo>
                    <a:lnTo>
                      <a:pt x="2452" y="972"/>
                    </a:lnTo>
                    <a:lnTo>
                      <a:pt x="2459" y="979"/>
                    </a:lnTo>
                    <a:lnTo>
                      <a:pt x="2460" y="985"/>
                    </a:lnTo>
                    <a:lnTo>
                      <a:pt x="2459" y="992"/>
                    </a:lnTo>
                    <a:lnTo>
                      <a:pt x="2465" y="995"/>
                    </a:lnTo>
                    <a:lnTo>
                      <a:pt x="2469" y="992"/>
                    </a:lnTo>
                    <a:lnTo>
                      <a:pt x="2470" y="992"/>
                    </a:lnTo>
                    <a:lnTo>
                      <a:pt x="2474" y="990"/>
                    </a:lnTo>
                    <a:lnTo>
                      <a:pt x="2475" y="987"/>
                    </a:lnTo>
                    <a:lnTo>
                      <a:pt x="2479" y="985"/>
                    </a:lnTo>
                    <a:lnTo>
                      <a:pt x="2480" y="989"/>
                    </a:lnTo>
                    <a:lnTo>
                      <a:pt x="2484" y="985"/>
                    </a:lnTo>
                    <a:lnTo>
                      <a:pt x="2489" y="985"/>
                    </a:lnTo>
                    <a:lnTo>
                      <a:pt x="2487" y="989"/>
                    </a:lnTo>
                    <a:lnTo>
                      <a:pt x="2484" y="992"/>
                    </a:lnTo>
                    <a:lnTo>
                      <a:pt x="2485" y="997"/>
                    </a:lnTo>
                    <a:lnTo>
                      <a:pt x="2482" y="997"/>
                    </a:lnTo>
                    <a:lnTo>
                      <a:pt x="2479" y="1000"/>
                    </a:lnTo>
                    <a:lnTo>
                      <a:pt x="2480" y="1002"/>
                    </a:lnTo>
                    <a:lnTo>
                      <a:pt x="2490" y="1002"/>
                    </a:lnTo>
                    <a:lnTo>
                      <a:pt x="2495" y="999"/>
                    </a:lnTo>
                    <a:lnTo>
                      <a:pt x="2499" y="992"/>
                    </a:lnTo>
                    <a:lnTo>
                      <a:pt x="2497" y="987"/>
                    </a:lnTo>
                    <a:lnTo>
                      <a:pt x="2499" y="984"/>
                    </a:lnTo>
                    <a:lnTo>
                      <a:pt x="2502" y="990"/>
                    </a:lnTo>
                    <a:lnTo>
                      <a:pt x="2500" y="995"/>
                    </a:lnTo>
                    <a:lnTo>
                      <a:pt x="2502" y="1000"/>
                    </a:lnTo>
                    <a:lnTo>
                      <a:pt x="2505" y="999"/>
                    </a:lnTo>
                    <a:lnTo>
                      <a:pt x="2507" y="994"/>
                    </a:lnTo>
                    <a:lnTo>
                      <a:pt x="2504" y="985"/>
                    </a:lnTo>
                    <a:lnTo>
                      <a:pt x="2505" y="982"/>
                    </a:lnTo>
                    <a:lnTo>
                      <a:pt x="2502" y="979"/>
                    </a:lnTo>
                    <a:lnTo>
                      <a:pt x="2499" y="970"/>
                    </a:lnTo>
                    <a:lnTo>
                      <a:pt x="2504" y="970"/>
                    </a:lnTo>
                    <a:lnTo>
                      <a:pt x="2509" y="972"/>
                    </a:lnTo>
                    <a:lnTo>
                      <a:pt x="2509" y="975"/>
                    </a:lnTo>
                    <a:lnTo>
                      <a:pt x="2510" y="977"/>
                    </a:lnTo>
                    <a:lnTo>
                      <a:pt x="2512" y="977"/>
                    </a:lnTo>
                    <a:lnTo>
                      <a:pt x="2515" y="974"/>
                    </a:lnTo>
                    <a:lnTo>
                      <a:pt x="2519" y="974"/>
                    </a:lnTo>
                    <a:lnTo>
                      <a:pt x="2525" y="970"/>
                    </a:lnTo>
                    <a:lnTo>
                      <a:pt x="2530" y="974"/>
                    </a:lnTo>
                    <a:lnTo>
                      <a:pt x="2535" y="974"/>
                    </a:lnTo>
                    <a:lnTo>
                      <a:pt x="2540" y="977"/>
                    </a:lnTo>
                    <a:lnTo>
                      <a:pt x="2542" y="982"/>
                    </a:lnTo>
                    <a:lnTo>
                      <a:pt x="2545" y="984"/>
                    </a:lnTo>
                    <a:lnTo>
                      <a:pt x="2552" y="985"/>
                    </a:lnTo>
                    <a:lnTo>
                      <a:pt x="2555" y="989"/>
                    </a:lnTo>
                    <a:lnTo>
                      <a:pt x="2565" y="992"/>
                    </a:lnTo>
                    <a:lnTo>
                      <a:pt x="2567" y="994"/>
                    </a:lnTo>
                    <a:lnTo>
                      <a:pt x="2570" y="995"/>
                    </a:lnTo>
                    <a:lnTo>
                      <a:pt x="2573" y="999"/>
                    </a:lnTo>
                    <a:lnTo>
                      <a:pt x="2577" y="999"/>
                    </a:lnTo>
                    <a:lnTo>
                      <a:pt x="2580" y="1005"/>
                    </a:lnTo>
                    <a:lnTo>
                      <a:pt x="2578" y="1009"/>
                    </a:lnTo>
                    <a:lnTo>
                      <a:pt x="2577" y="1012"/>
                    </a:lnTo>
                    <a:lnTo>
                      <a:pt x="2573" y="1014"/>
                    </a:lnTo>
                    <a:lnTo>
                      <a:pt x="2578" y="1019"/>
                    </a:lnTo>
                    <a:lnTo>
                      <a:pt x="2582" y="1019"/>
                    </a:lnTo>
                    <a:lnTo>
                      <a:pt x="2588" y="1027"/>
                    </a:lnTo>
                    <a:lnTo>
                      <a:pt x="2588" y="1030"/>
                    </a:lnTo>
                    <a:lnTo>
                      <a:pt x="2587" y="1034"/>
                    </a:lnTo>
                    <a:lnTo>
                      <a:pt x="2587" y="1039"/>
                    </a:lnTo>
                    <a:lnTo>
                      <a:pt x="2592" y="1042"/>
                    </a:lnTo>
                    <a:lnTo>
                      <a:pt x="2595" y="1044"/>
                    </a:lnTo>
                    <a:lnTo>
                      <a:pt x="2598" y="1040"/>
                    </a:lnTo>
                    <a:lnTo>
                      <a:pt x="2598" y="1044"/>
                    </a:lnTo>
                    <a:lnTo>
                      <a:pt x="2597" y="1047"/>
                    </a:lnTo>
                    <a:lnTo>
                      <a:pt x="2598" y="1052"/>
                    </a:lnTo>
                    <a:lnTo>
                      <a:pt x="2602" y="1055"/>
                    </a:lnTo>
                    <a:lnTo>
                      <a:pt x="2598" y="1057"/>
                    </a:lnTo>
                    <a:lnTo>
                      <a:pt x="2598" y="1060"/>
                    </a:lnTo>
                    <a:lnTo>
                      <a:pt x="2600" y="1065"/>
                    </a:lnTo>
                    <a:lnTo>
                      <a:pt x="2598" y="1068"/>
                    </a:lnTo>
                    <a:lnTo>
                      <a:pt x="2600" y="1070"/>
                    </a:lnTo>
                    <a:lnTo>
                      <a:pt x="2600" y="1073"/>
                    </a:lnTo>
                    <a:lnTo>
                      <a:pt x="2598" y="1075"/>
                    </a:lnTo>
                    <a:lnTo>
                      <a:pt x="2600" y="1077"/>
                    </a:lnTo>
                    <a:lnTo>
                      <a:pt x="2598" y="1080"/>
                    </a:lnTo>
                    <a:lnTo>
                      <a:pt x="2602" y="1090"/>
                    </a:lnTo>
                    <a:lnTo>
                      <a:pt x="2600" y="1093"/>
                    </a:lnTo>
                    <a:lnTo>
                      <a:pt x="2602" y="1102"/>
                    </a:lnTo>
                    <a:lnTo>
                      <a:pt x="2602" y="1105"/>
                    </a:lnTo>
                    <a:lnTo>
                      <a:pt x="2602" y="1108"/>
                    </a:lnTo>
                    <a:lnTo>
                      <a:pt x="2607" y="1123"/>
                    </a:lnTo>
                    <a:lnTo>
                      <a:pt x="2610" y="1123"/>
                    </a:lnTo>
                    <a:lnTo>
                      <a:pt x="2615" y="1120"/>
                    </a:lnTo>
                    <a:lnTo>
                      <a:pt x="2615" y="1123"/>
                    </a:lnTo>
                    <a:lnTo>
                      <a:pt x="2612" y="1128"/>
                    </a:lnTo>
                    <a:lnTo>
                      <a:pt x="2610" y="1130"/>
                    </a:lnTo>
                    <a:lnTo>
                      <a:pt x="2612" y="1135"/>
                    </a:lnTo>
                    <a:lnTo>
                      <a:pt x="2613" y="1135"/>
                    </a:lnTo>
                    <a:lnTo>
                      <a:pt x="2622" y="1142"/>
                    </a:lnTo>
                    <a:lnTo>
                      <a:pt x="2620" y="1150"/>
                    </a:lnTo>
                    <a:lnTo>
                      <a:pt x="2622" y="1152"/>
                    </a:lnTo>
                    <a:lnTo>
                      <a:pt x="2622" y="1155"/>
                    </a:lnTo>
                    <a:lnTo>
                      <a:pt x="2623" y="1165"/>
                    </a:lnTo>
                    <a:lnTo>
                      <a:pt x="2627" y="1165"/>
                    </a:lnTo>
                    <a:lnTo>
                      <a:pt x="2627" y="1170"/>
                    </a:lnTo>
                    <a:lnTo>
                      <a:pt x="2625" y="1171"/>
                    </a:lnTo>
                    <a:lnTo>
                      <a:pt x="2625" y="1178"/>
                    </a:lnTo>
                    <a:lnTo>
                      <a:pt x="2628" y="1183"/>
                    </a:lnTo>
                    <a:lnTo>
                      <a:pt x="2628" y="1188"/>
                    </a:lnTo>
                    <a:lnTo>
                      <a:pt x="2622" y="1195"/>
                    </a:lnTo>
                    <a:lnTo>
                      <a:pt x="2620" y="1201"/>
                    </a:lnTo>
                    <a:lnTo>
                      <a:pt x="2617" y="1208"/>
                    </a:lnTo>
                    <a:lnTo>
                      <a:pt x="2618" y="1216"/>
                    </a:lnTo>
                    <a:lnTo>
                      <a:pt x="2620" y="1216"/>
                    </a:lnTo>
                    <a:lnTo>
                      <a:pt x="2618" y="1223"/>
                    </a:lnTo>
                    <a:lnTo>
                      <a:pt x="2615" y="1226"/>
                    </a:lnTo>
                    <a:lnTo>
                      <a:pt x="2615" y="1233"/>
                    </a:lnTo>
                    <a:lnTo>
                      <a:pt x="2612" y="1240"/>
                    </a:lnTo>
                    <a:lnTo>
                      <a:pt x="2613" y="1240"/>
                    </a:lnTo>
                    <a:lnTo>
                      <a:pt x="2613" y="1243"/>
                    </a:lnTo>
                    <a:lnTo>
                      <a:pt x="2610" y="1248"/>
                    </a:lnTo>
                    <a:lnTo>
                      <a:pt x="2612" y="1258"/>
                    </a:lnTo>
                    <a:lnTo>
                      <a:pt x="2607" y="1263"/>
                    </a:lnTo>
                    <a:lnTo>
                      <a:pt x="2608" y="1268"/>
                    </a:lnTo>
                    <a:lnTo>
                      <a:pt x="2610" y="1269"/>
                    </a:lnTo>
                    <a:lnTo>
                      <a:pt x="2610" y="1273"/>
                    </a:lnTo>
                    <a:lnTo>
                      <a:pt x="2605" y="1279"/>
                    </a:lnTo>
                    <a:lnTo>
                      <a:pt x="2603" y="1284"/>
                    </a:lnTo>
                    <a:lnTo>
                      <a:pt x="2598" y="1289"/>
                    </a:lnTo>
                    <a:lnTo>
                      <a:pt x="2598" y="1293"/>
                    </a:lnTo>
                    <a:lnTo>
                      <a:pt x="2593" y="1299"/>
                    </a:lnTo>
                    <a:lnTo>
                      <a:pt x="2588" y="1318"/>
                    </a:lnTo>
                    <a:lnTo>
                      <a:pt x="2585" y="1319"/>
                    </a:lnTo>
                    <a:lnTo>
                      <a:pt x="2585" y="1324"/>
                    </a:lnTo>
                    <a:lnTo>
                      <a:pt x="2587" y="1326"/>
                    </a:lnTo>
                    <a:lnTo>
                      <a:pt x="2587" y="1328"/>
                    </a:lnTo>
                    <a:lnTo>
                      <a:pt x="2580" y="1331"/>
                    </a:lnTo>
                    <a:lnTo>
                      <a:pt x="2580" y="1336"/>
                    </a:lnTo>
                    <a:lnTo>
                      <a:pt x="2575" y="1338"/>
                    </a:lnTo>
                    <a:lnTo>
                      <a:pt x="2575" y="1346"/>
                    </a:lnTo>
                    <a:lnTo>
                      <a:pt x="2573" y="1346"/>
                    </a:lnTo>
                    <a:lnTo>
                      <a:pt x="2575" y="1349"/>
                    </a:lnTo>
                    <a:lnTo>
                      <a:pt x="2570" y="1357"/>
                    </a:lnTo>
                    <a:lnTo>
                      <a:pt x="2568" y="1356"/>
                    </a:lnTo>
                    <a:lnTo>
                      <a:pt x="2565" y="1356"/>
                    </a:lnTo>
                    <a:lnTo>
                      <a:pt x="2567" y="1359"/>
                    </a:lnTo>
                    <a:lnTo>
                      <a:pt x="2567" y="1364"/>
                    </a:lnTo>
                    <a:lnTo>
                      <a:pt x="2562" y="1367"/>
                    </a:lnTo>
                    <a:lnTo>
                      <a:pt x="2563" y="1369"/>
                    </a:lnTo>
                    <a:lnTo>
                      <a:pt x="2555" y="1379"/>
                    </a:lnTo>
                    <a:lnTo>
                      <a:pt x="2552" y="1384"/>
                    </a:lnTo>
                    <a:lnTo>
                      <a:pt x="2548" y="1384"/>
                    </a:lnTo>
                    <a:lnTo>
                      <a:pt x="2547" y="1387"/>
                    </a:lnTo>
                    <a:lnTo>
                      <a:pt x="2540" y="1387"/>
                    </a:lnTo>
                    <a:lnTo>
                      <a:pt x="2535" y="1394"/>
                    </a:lnTo>
                    <a:lnTo>
                      <a:pt x="2532" y="1391"/>
                    </a:lnTo>
                    <a:lnTo>
                      <a:pt x="2529" y="1392"/>
                    </a:lnTo>
                    <a:lnTo>
                      <a:pt x="2522" y="1389"/>
                    </a:lnTo>
                    <a:lnTo>
                      <a:pt x="2514" y="1387"/>
                    </a:lnTo>
                    <a:lnTo>
                      <a:pt x="2514" y="1379"/>
                    </a:lnTo>
                    <a:lnTo>
                      <a:pt x="2510" y="1377"/>
                    </a:lnTo>
                    <a:lnTo>
                      <a:pt x="2505" y="1379"/>
                    </a:lnTo>
                    <a:lnTo>
                      <a:pt x="2500" y="1376"/>
                    </a:lnTo>
                    <a:lnTo>
                      <a:pt x="2499" y="1379"/>
                    </a:lnTo>
                    <a:lnTo>
                      <a:pt x="2499" y="1382"/>
                    </a:lnTo>
                    <a:lnTo>
                      <a:pt x="2494" y="1386"/>
                    </a:lnTo>
                    <a:lnTo>
                      <a:pt x="2494" y="1394"/>
                    </a:lnTo>
                    <a:lnTo>
                      <a:pt x="2490" y="1396"/>
                    </a:lnTo>
                    <a:lnTo>
                      <a:pt x="2489" y="1402"/>
                    </a:lnTo>
                    <a:lnTo>
                      <a:pt x="2487" y="1401"/>
                    </a:lnTo>
                    <a:lnTo>
                      <a:pt x="2480" y="1402"/>
                    </a:lnTo>
                    <a:lnTo>
                      <a:pt x="2479" y="1409"/>
                    </a:lnTo>
                    <a:lnTo>
                      <a:pt x="2477" y="1409"/>
                    </a:lnTo>
                    <a:lnTo>
                      <a:pt x="2477" y="1409"/>
                    </a:lnTo>
                    <a:close/>
                    <a:moveTo>
                      <a:pt x="804" y="1424"/>
                    </a:moveTo>
                    <a:lnTo>
                      <a:pt x="799" y="1419"/>
                    </a:lnTo>
                    <a:lnTo>
                      <a:pt x="769" y="1424"/>
                    </a:lnTo>
                    <a:lnTo>
                      <a:pt x="804" y="1424"/>
                    </a:lnTo>
                    <a:lnTo>
                      <a:pt x="804" y="1424"/>
                    </a:lnTo>
                    <a:close/>
                    <a:moveTo>
                      <a:pt x="2834" y="1331"/>
                    </a:moveTo>
                    <a:lnTo>
                      <a:pt x="2836" y="1331"/>
                    </a:lnTo>
                    <a:lnTo>
                      <a:pt x="2841" y="1329"/>
                    </a:lnTo>
                    <a:lnTo>
                      <a:pt x="2841" y="1326"/>
                    </a:lnTo>
                    <a:lnTo>
                      <a:pt x="2838" y="1328"/>
                    </a:lnTo>
                    <a:lnTo>
                      <a:pt x="2834" y="1331"/>
                    </a:lnTo>
                    <a:lnTo>
                      <a:pt x="2834" y="1331"/>
                    </a:lnTo>
                    <a:close/>
                    <a:moveTo>
                      <a:pt x="2475" y="85"/>
                    </a:moveTo>
                    <a:lnTo>
                      <a:pt x="2477" y="83"/>
                    </a:lnTo>
                    <a:lnTo>
                      <a:pt x="2479" y="82"/>
                    </a:lnTo>
                    <a:lnTo>
                      <a:pt x="2475" y="78"/>
                    </a:lnTo>
                    <a:lnTo>
                      <a:pt x="2474" y="82"/>
                    </a:lnTo>
                    <a:lnTo>
                      <a:pt x="2475" y="85"/>
                    </a:lnTo>
                    <a:lnTo>
                      <a:pt x="2475" y="85"/>
                    </a:lnTo>
                    <a:close/>
                    <a:moveTo>
                      <a:pt x="2457" y="80"/>
                    </a:moveTo>
                    <a:lnTo>
                      <a:pt x="2460" y="80"/>
                    </a:lnTo>
                    <a:lnTo>
                      <a:pt x="2462" y="78"/>
                    </a:lnTo>
                    <a:lnTo>
                      <a:pt x="2455" y="77"/>
                    </a:lnTo>
                    <a:lnTo>
                      <a:pt x="2454" y="78"/>
                    </a:lnTo>
                    <a:lnTo>
                      <a:pt x="2457" y="80"/>
                    </a:lnTo>
                    <a:lnTo>
                      <a:pt x="2457" y="80"/>
                    </a:lnTo>
                    <a:close/>
                    <a:moveTo>
                      <a:pt x="2439" y="87"/>
                    </a:moveTo>
                    <a:lnTo>
                      <a:pt x="2441" y="87"/>
                    </a:lnTo>
                    <a:lnTo>
                      <a:pt x="2442" y="85"/>
                    </a:lnTo>
                    <a:lnTo>
                      <a:pt x="2441" y="82"/>
                    </a:lnTo>
                    <a:lnTo>
                      <a:pt x="2437" y="80"/>
                    </a:lnTo>
                    <a:lnTo>
                      <a:pt x="2436" y="83"/>
                    </a:lnTo>
                    <a:lnTo>
                      <a:pt x="2439" y="87"/>
                    </a:lnTo>
                    <a:lnTo>
                      <a:pt x="2439" y="87"/>
                    </a:lnTo>
                    <a:close/>
                    <a:moveTo>
                      <a:pt x="2859" y="552"/>
                    </a:moveTo>
                    <a:lnTo>
                      <a:pt x="2857" y="552"/>
                    </a:lnTo>
                    <a:lnTo>
                      <a:pt x="2859" y="557"/>
                    </a:lnTo>
                    <a:lnTo>
                      <a:pt x="2861" y="555"/>
                    </a:lnTo>
                    <a:lnTo>
                      <a:pt x="2861" y="552"/>
                    </a:lnTo>
                    <a:lnTo>
                      <a:pt x="2859" y="550"/>
                    </a:lnTo>
                    <a:lnTo>
                      <a:pt x="2859" y="552"/>
                    </a:lnTo>
                    <a:lnTo>
                      <a:pt x="2859" y="552"/>
                    </a:lnTo>
                    <a:close/>
                    <a:moveTo>
                      <a:pt x="2852" y="544"/>
                    </a:moveTo>
                    <a:lnTo>
                      <a:pt x="2857" y="547"/>
                    </a:lnTo>
                    <a:lnTo>
                      <a:pt x="2859" y="547"/>
                    </a:lnTo>
                    <a:lnTo>
                      <a:pt x="2859" y="545"/>
                    </a:lnTo>
                    <a:lnTo>
                      <a:pt x="2856" y="540"/>
                    </a:lnTo>
                    <a:lnTo>
                      <a:pt x="2852" y="540"/>
                    </a:lnTo>
                    <a:lnTo>
                      <a:pt x="2852" y="544"/>
                    </a:lnTo>
                    <a:lnTo>
                      <a:pt x="2852" y="544"/>
                    </a:lnTo>
                    <a:close/>
                    <a:moveTo>
                      <a:pt x="456" y="278"/>
                    </a:moveTo>
                    <a:lnTo>
                      <a:pt x="457" y="276"/>
                    </a:lnTo>
                    <a:lnTo>
                      <a:pt x="459" y="274"/>
                    </a:lnTo>
                    <a:lnTo>
                      <a:pt x="465" y="271"/>
                    </a:lnTo>
                    <a:lnTo>
                      <a:pt x="465" y="268"/>
                    </a:lnTo>
                    <a:lnTo>
                      <a:pt x="464" y="268"/>
                    </a:lnTo>
                    <a:lnTo>
                      <a:pt x="459" y="271"/>
                    </a:lnTo>
                    <a:lnTo>
                      <a:pt x="456" y="271"/>
                    </a:lnTo>
                    <a:lnTo>
                      <a:pt x="454" y="274"/>
                    </a:lnTo>
                    <a:lnTo>
                      <a:pt x="456" y="278"/>
                    </a:lnTo>
                    <a:lnTo>
                      <a:pt x="456" y="278"/>
                    </a:lnTo>
                    <a:close/>
                    <a:moveTo>
                      <a:pt x="426" y="417"/>
                    </a:moveTo>
                    <a:lnTo>
                      <a:pt x="432" y="417"/>
                    </a:lnTo>
                    <a:lnTo>
                      <a:pt x="441" y="414"/>
                    </a:lnTo>
                    <a:lnTo>
                      <a:pt x="446" y="412"/>
                    </a:lnTo>
                    <a:lnTo>
                      <a:pt x="451" y="414"/>
                    </a:lnTo>
                    <a:lnTo>
                      <a:pt x="452" y="416"/>
                    </a:lnTo>
                    <a:lnTo>
                      <a:pt x="457" y="417"/>
                    </a:lnTo>
                    <a:lnTo>
                      <a:pt x="462" y="416"/>
                    </a:lnTo>
                    <a:lnTo>
                      <a:pt x="459" y="412"/>
                    </a:lnTo>
                    <a:lnTo>
                      <a:pt x="459" y="409"/>
                    </a:lnTo>
                    <a:lnTo>
                      <a:pt x="462" y="411"/>
                    </a:lnTo>
                    <a:lnTo>
                      <a:pt x="464" y="414"/>
                    </a:lnTo>
                    <a:lnTo>
                      <a:pt x="469" y="416"/>
                    </a:lnTo>
                    <a:lnTo>
                      <a:pt x="475" y="416"/>
                    </a:lnTo>
                    <a:lnTo>
                      <a:pt x="475" y="414"/>
                    </a:lnTo>
                    <a:lnTo>
                      <a:pt x="480" y="414"/>
                    </a:lnTo>
                    <a:lnTo>
                      <a:pt x="482" y="407"/>
                    </a:lnTo>
                    <a:lnTo>
                      <a:pt x="482" y="402"/>
                    </a:lnTo>
                    <a:lnTo>
                      <a:pt x="485" y="399"/>
                    </a:lnTo>
                    <a:lnTo>
                      <a:pt x="485" y="394"/>
                    </a:lnTo>
                    <a:lnTo>
                      <a:pt x="482" y="392"/>
                    </a:lnTo>
                    <a:lnTo>
                      <a:pt x="480" y="386"/>
                    </a:lnTo>
                    <a:lnTo>
                      <a:pt x="475" y="386"/>
                    </a:lnTo>
                    <a:lnTo>
                      <a:pt x="472" y="386"/>
                    </a:lnTo>
                    <a:lnTo>
                      <a:pt x="470" y="384"/>
                    </a:lnTo>
                    <a:lnTo>
                      <a:pt x="474" y="382"/>
                    </a:lnTo>
                    <a:lnTo>
                      <a:pt x="477" y="382"/>
                    </a:lnTo>
                    <a:lnTo>
                      <a:pt x="480" y="382"/>
                    </a:lnTo>
                    <a:lnTo>
                      <a:pt x="482" y="386"/>
                    </a:lnTo>
                    <a:lnTo>
                      <a:pt x="482" y="389"/>
                    </a:lnTo>
                    <a:lnTo>
                      <a:pt x="485" y="389"/>
                    </a:lnTo>
                    <a:lnTo>
                      <a:pt x="487" y="387"/>
                    </a:lnTo>
                    <a:lnTo>
                      <a:pt x="485" y="381"/>
                    </a:lnTo>
                    <a:lnTo>
                      <a:pt x="480" y="374"/>
                    </a:lnTo>
                    <a:lnTo>
                      <a:pt x="475" y="368"/>
                    </a:lnTo>
                    <a:lnTo>
                      <a:pt x="477" y="366"/>
                    </a:lnTo>
                    <a:lnTo>
                      <a:pt x="480" y="369"/>
                    </a:lnTo>
                    <a:lnTo>
                      <a:pt x="480" y="372"/>
                    </a:lnTo>
                    <a:lnTo>
                      <a:pt x="485" y="374"/>
                    </a:lnTo>
                    <a:lnTo>
                      <a:pt x="490" y="376"/>
                    </a:lnTo>
                    <a:lnTo>
                      <a:pt x="490" y="372"/>
                    </a:lnTo>
                    <a:lnTo>
                      <a:pt x="490" y="369"/>
                    </a:lnTo>
                    <a:lnTo>
                      <a:pt x="489" y="368"/>
                    </a:lnTo>
                    <a:lnTo>
                      <a:pt x="489" y="366"/>
                    </a:lnTo>
                    <a:lnTo>
                      <a:pt x="492" y="361"/>
                    </a:lnTo>
                    <a:lnTo>
                      <a:pt x="492" y="358"/>
                    </a:lnTo>
                    <a:lnTo>
                      <a:pt x="487" y="353"/>
                    </a:lnTo>
                    <a:lnTo>
                      <a:pt x="482" y="348"/>
                    </a:lnTo>
                    <a:lnTo>
                      <a:pt x="485" y="348"/>
                    </a:lnTo>
                    <a:lnTo>
                      <a:pt x="490" y="349"/>
                    </a:lnTo>
                    <a:lnTo>
                      <a:pt x="494" y="349"/>
                    </a:lnTo>
                    <a:lnTo>
                      <a:pt x="495" y="344"/>
                    </a:lnTo>
                    <a:lnTo>
                      <a:pt x="494" y="343"/>
                    </a:lnTo>
                    <a:lnTo>
                      <a:pt x="490" y="343"/>
                    </a:lnTo>
                    <a:lnTo>
                      <a:pt x="490" y="338"/>
                    </a:lnTo>
                    <a:lnTo>
                      <a:pt x="494" y="336"/>
                    </a:lnTo>
                    <a:lnTo>
                      <a:pt x="499" y="339"/>
                    </a:lnTo>
                    <a:lnTo>
                      <a:pt x="504" y="341"/>
                    </a:lnTo>
                    <a:lnTo>
                      <a:pt x="507" y="339"/>
                    </a:lnTo>
                    <a:lnTo>
                      <a:pt x="504" y="338"/>
                    </a:lnTo>
                    <a:lnTo>
                      <a:pt x="502" y="334"/>
                    </a:lnTo>
                    <a:lnTo>
                      <a:pt x="507" y="334"/>
                    </a:lnTo>
                    <a:lnTo>
                      <a:pt x="509" y="336"/>
                    </a:lnTo>
                    <a:lnTo>
                      <a:pt x="512" y="333"/>
                    </a:lnTo>
                    <a:lnTo>
                      <a:pt x="514" y="329"/>
                    </a:lnTo>
                    <a:lnTo>
                      <a:pt x="512" y="328"/>
                    </a:lnTo>
                    <a:lnTo>
                      <a:pt x="512" y="326"/>
                    </a:lnTo>
                    <a:lnTo>
                      <a:pt x="519" y="323"/>
                    </a:lnTo>
                    <a:lnTo>
                      <a:pt x="520" y="319"/>
                    </a:lnTo>
                    <a:lnTo>
                      <a:pt x="515" y="318"/>
                    </a:lnTo>
                    <a:lnTo>
                      <a:pt x="514" y="314"/>
                    </a:lnTo>
                    <a:lnTo>
                      <a:pt x="517" y="311"/>
                    </a:lnTo>
                    <a:lnTo>
                      <a:pt x="519" y="314"/>
                    </a:lnTo>
                    <a:lnTo>
                      <a:pt x="522" y="313"/>
                    </a:lnTo>
                    <a:lnTo>
                      <a:pt x="529" y="304"/>
                    </a:lnTo>
                    <a:lnTo>
                      <a:pt x="530" y="299"/>
                    </a:lnTo>
                    <a:lnTo>
                      <a:pt x="534" y="296"/>
                    </a:lnTo>
                    <a:lnTo>
                      <a:pt x="534" y="291"/>
                    </a:lnTo>
                    <a:lnTo>
                      <a:pt x="540" y="288"/>
                    </a:lnTo>
                    <a:lnTo>
                      <a:pt x="544" y="281"/>
                    </a:lnTo>
                    <a:lnTo>
                      <a:pt x="547" y="273"/>
                    </a:lnTo>
                    <a:lnTo>
                      <a:pt x="550" y="273"/>
                    </a:lnTo>
                    <a:lnTo>
                      <a:pt x="560" y="268"/>
                    </a:lnTo>
                    <a:lnTo>
                      <a:pt x="570" y="256"/>
                    </a:lnTo>
                    <a:lnTo>
                      <a:pt x="577" y="251"/>
                    </a:lnTo>
                    <a:lnTo>
                      <a:pt x="580" y="251"/>
                    </a:lnTo>
                    <a:lnTo>
                      <a:pt x="587" y="246"/>
                    </a:lnTo>
                    <a:lnTo>
                      <a:pt x="595" y="245"/>
                    </a:lnTo>
                    <a:lnTo>
                      <a:pt x="598" y="241"/>
                    </a:lnTo>
                    <a:lnTo>
                      <a:pt x="605" y="233"/>
                    </a:lnTo>
                    <a:lnTo>
                      <a:pt x="610" y="231"/>
                    </a:lnTo>
                    <a:lnTo>
                      <a:pt x="612" y="231"/>
                    </a:lnTo>
                    <a:lnTo>
                      <a:pt x="617" y="230"/>
                    </a:lnTo>
                    <a:lnTo>
                      <a:pt x="617" y="226"/>
                    </a:lnTo>
                    <a:lnTo>
                      <a:pt x="615" y="225"/>
                    </a:lnTo>
                    <a:lnTo>
                      <a:pt x="617" y="221"/>
                    </a:lnTo>
                    <a:lnTo>
                      <a:pt x="617" y="216"/>
                    </a:lnTo>
                    <a:lnTo>
                      <a:pt x="617" y="211"/>
                    </a:lnTo>
                    <a:lnTo>
                      <a:pt x="615" y="210"/>
                    </a:lnTo>
                    <a:lnTo>
                      <a:pt x="612" y="210"/>
                    </a:lnTo>
                    <a:lnTo>
                      <a:pt x="612" y="205"/>
                    </a:lnTo>
                    <a:lnTo>
                      <a:pt x="613" y="198"/>
                    </a:lnTo>
                    <a:lnTo>
                      <a:pt x="612" y="196"/>
                    </a:lnTo>
                    <a:lnTo>
                      <a:pt x="607" y="196"/>
                    </a:lnTo>
                    <a:lnTo>
                      <a:pt x="605" y="193"/>
                    </a:lnTo>
                    <a:lnTo>
                      <a:pt x="600" y="193"/>
                    </a:lnTo>
                    <a:lnTo>
                      <a:pt x="598" y="190"/>
                    </a:lnTo>
                    <a:lnTo>
                      <a:pt x="597" y="186"/>
                    </a:lnTo>
                    <a:lnTo>
                      <a:pt x="595" y="185"/>
                    </a:lnTo>
                    <a:lnTo>
                      <a:pt x="590" y="186"/>
                    </a:lnTo>
                    <a:lnTo>
                      <a:pt x="588" y="190"/>
                    </a:lnTo>
                    <a:lnTo>
                      <a:pt x="587" y="188"/>
                    </a:lnTo>
                    <a:lnTo>
                      <a:pt x="582" y="186"/>
                    </a:lnTo>
                    <a:lnTo>
                      <a:pt x="578" y="188"/>
                    </a:lnTo>
                    <a:lnTo>
                      <a:pt x="572" y="191"/>
                    </a:lnTo>
                    <a:lnTo>
                      <a:pt x="572" y="195"/>
                    </a:lnTo>
                    <a:lnTo>
                      <a:pt x="568" y="198"/>
                    </a:lnTo>
                    <a:lnTo>
                      <a:pt x="565" y="198"/>
                    </a:lnTo>
                    <a:lnTo>
                      <a:pt x="562" y="201"/>
                    </a:lnTo>
                    <a:lnTo>
                      <a:pt x="562" y="203"/>
                    </a:lnTo>
                    <a:lnTo>
                      <a:pt x="559" y="208"/>
                    </a:lnTo>
                    <a:lnTo>
                      <a:pt x="557" y="210"/>
                    </a:lnTo>
                    <a:lnTo>
                      <a:pt x="560" y="215"/>
                    </a:lnTo>
                    <a:lnTo>
                      <a:pt x="560" y="216"/>
                    </a:lnTo>
                    <a:lnTo>
                      <a:pt x="557" y="216"/>
                    </a:lnTo>
                    <a:lnTo>
                      <a:pt x="554" y="220"/>
                    </a:lnTo>
                    <a:lnTo>
                      <a:pt x="554" y="223"/>
                    </a:lnTo>
                    <a:lnTo>
                      <a:pt x="552" y="223"/>
                    </a:lnTo>
                    <a:lnTo>
                      <a:pt x="549" y="226"/>
                    </a:lnTo>
                    <a:lnTo>
                      <a:pt x="540" y="231"/>
                    </a:lnTo>
                    <a:lnTo>
                      <a:pt x="539" y="235"/>
                    </a:lnTo>
                    <a:lnTo>
                      <a:pt x="535" y="233"/>
                    </a:lnTo>
                    <a:lnTo>
                      <a:pt x="532" y="233"/>
                    </a:lnTo>
                    <a:lnTo>
                      <a:pt x="529" y="236"/>
                    </a:lnTo>
                    <a:lnTo>
                      <a:pt x="524" y="241"/>
                    </a:lnTo>
                    <a:lnTo>
                      <a:pt x="520" y="243"/>
                    </a:lnTo>
                    <a:lnTo>
                      <a:pt x="519" y="243"/>
                    </a:lnTo>
                    <a:lnTo>
                      <a:pt x="517" y="240"/>
                    </a:lnTo>
                    <a:lnTo>
                      <a:pt x="515" y="240"/>
                    </a:lnTo>
                    <a:lnTo>
                      <a:pt x="515" y="241"/>
                    </a:lnTo>
                    <a:lnTo>
                      <a:pt x="515" y="246"/>
                    </a:lnTo>
                    <a:lnTo>
                      <a:pt x="514" y="248"/>
                    </a:lnTo>
                    <a:lnTo>
                      <a:pt x="512" y="245"/>
                    </a:lnTo>
                    <a:lnTo>
                      <a:pt x="510" y="241"/>
                    </a:lnTo>
                    <a:lnTo>
                      <a:pt x="502" y="241"/>
                    </a:lnTo>
                    <a:lnTo>
                      <a:pt x="494" y="243"/>
                    </a:lnTo>
                    <a:lnTo>
                      <a:pt x="492" y="245"/>
                    </a:lnTo>
                    <a:lnTo>
                      <a:pt x="489" y="246"/>
                    </a:lnTo>
                    <a:lnTo>
                      <a:pt x="487" y="248"/>
                    </a:lnTo>
                    <a:lnTo>
                      <a:pt x="489" y="253"/>
                    </a:lnTo>
                    <a:lnTo>
                      <a:pt x="492" y="256"/>
                    </a:lnTo>
                    <a:lnTo>
                      <a:pt x="490" y="258"/>
                    </a:lnTo>
                    <a:lnTo>
                      <a:pt x="489" y="258"/>
                    </a:lnTo>
                    <a:lnTo>
                      <a:pt x="485" y="261"/>
                    </a:lnTo>
                    <a:lnTo>
                      <a:pt x="484" y="261"/>
                    </a:lnTo>
                    <a:lnTo>
                      <a:pt x="484" y="260"/>
                    </a:lnTo>
                    <a:lnTo>
                      <a:pt x="485" y="258"/>
                    </a:lnTo>
                    <a:lnTo>
                      <a:pt x="485" y="255"/>
                    </a:lnTo>
                    <a:lnTo>
                      <a:pt x="482" y="255"/>
                    </a:lnTo>
                    <a:lnTo>
                      <a:pt x="479" y="260"/>
                    </a:lnTo>
                    <a:lnTo>
                      <a:pt x="475" y="261"/>
                    </a:lnTo>
                    <a:lnTo>
                      <a:pt x="475" y="265"/>
                    </a:lnTo>
                    <a:lnTo>
                      <a:pt x="479" y="266"/>
                    </a:lnTo>
                    <a:lnTo>
                      <a:pt x="475" y="268"/>
                    </a:lnTo>
                    <a:lnTo>
                      <a:pt x="474" y="271"/>
                    </a:lnTo>
                    <a:lnTo>
                      <a:pt x="469" y="271"/>
                    </a:lnTo>
                    <a:lnTo>
                      <a:pt x="465" y="273"/>
                    </a:lnTo>
                    <a:lnTo>
                      <a:pt x="465" y="276"/>
                    </a:lnTo>
                    <a:lnTo>
                      <a:pt x="461" y="278"/>
                    </a:lnTo>
                    <a:lnTo>
                      <a:pt x="459" y="279"/>
                    </a:lnTo>
                    <a:lnTo>
                      <a:pt x="457" y="286"/>
                    </a:lnTo>
                    <a:lnTo>
                      <a:pt x="459" y="288"/>
                    </a:lnTo>
                    <a:lnTo>
                      <a:pt x="461" y="288"/>
                    </a:lnTo>
                    <a:lnTo>
                      <a:pt x="457" y="291"/>
                    </a:lnTo>
                    <a:lnTo>
                      <a:pt x="451" y="291"/>
                    </a:lnTo>
                    <a:lnTo>
                      <a:pt x="447" y="293"/>
                    </a:lnTo>
                    <a:lnTo>
                      <a:pt x="447" y="298"/>
                    </a:lnTo>
                    <a:lnTo>
                      <a:pt x="447" y="301"/>
                    </a:lnTo>
                    <a:lnTo>
                      <a:pt x="451" y="303"/>
                    </a:lnTo>
                    <a:lnTo>
                      <a:pt x="454" y="301"/>
                    </a:lnTo>
                    <a:lnTo>
                      <a:pt x="456" y="303"/>
                    </a:lnTo>
                    <a:lnTo>
                      <a:pt x="454" y="306"/>
                    </a:lnTo>
                    <a:lnTo>
                      <a:pt x="456" y="309"/>
                    </a:lnTo>
                    <a:lnTo>
                      <a:pt x="452" y="311"/>
                    </a:lnTo>
                    <a:lnTo>
                      <a:pt x="449" y="311"/>
                    </a:lnTo>
                    <a:lnTo>
                      <a:pt x="442" y="309"/>
                    </a:lnTo>
                    <a:lnTo>
                      <a:pt x="437" y="311"/>
                    </a:lnTo>
                    <a:lnTo>
                      <a:pt x="436" y="314"/>
                    </a:lnTo>
                    <a:lnTo>
                      <a:pt x="437" y="318"/>
                    </a:lnTo>
                    <a:lnTo>
                      <a:pt x="434" y="321"/>
                    </a:lnTo>
                    <a:lnTo>
                      <a:pt x="431" y="324"/>
                    </a:lnTo>
                    <a:lnTo>
                      <a:pt x="427" y="323"/>
                    </a:lnTo>
                    <a:lnTo>
                      <a:pt x="424" y="321"/>
                    </a:lnTo>
                    <a:lnTo>
                      <a:pt x="422" y="318"/>
                    </a:lnTo>
                    <a:lnTo>
                      <a:pt x="421" y="318"/>
                    </a:lnTo>
                    <a:lnTo>
                      <a:pt x="419" y="324"/>
                    </a:lnTo>
                    <a:lnTo>
                      <a:pt x="421" y="328"/>
                    </a:lnTo>
                    <a:lnTo>
                      <a:pt x="426" y="331"/>
                    </a:lnTo>
                    <a:lnTo>
                      <a:pt x="427" y="331"/>
                    </a:lnTo>
                    <a:lnTo>
                      <a:pt x="429" y="331"/>
                    </a:lnTo>
                    <a:lnTo>
                      <a:pt x="429" y="334"/>
                    </a:lnTo>
                    <a:lnTo>
                      <a:pt x="427" y="339"/>
                    </a:lnTo>
                    <a:lnTo>
                      <a:pt x="429" y="341"/>
                    </a:lnTo>
                    <a:lnTo>
                      <a:pt x="431" y="343"/>
                    </a:lnTo>
                    <a:lnTo>
                      <a:pt x="434" y="339"/>
                    </a:lnTo>
                    <a:lnTo>
                      <a:pt x="436" y="339"/>
                    </a:lnTo>
                    <a:lnTo>
                      <a:pt x="437" y="341"/>
                    </a:lnTo>
                    <a:lnTo>
                      <a:pt x="442" y="341"/>
                    </a:lnTo>
                    <a:lnTo>
                      <a:pt x="446" y="339"/>
                    </a:lnTo>
                    <a:lnTo>
                      <a:pt x="447" y="341"/>
                    </a:lnTo>
                    <a:lnTo>
                      <a:pt x="446" y="343"/>
                    </a:lnTo>
                    <a:lnTo>
                      <a:pt x="442" y="344"/>
                    </a:lnTo>
                    <a:lnTo>
                      <a:pt x="436" y="344"/>
                    </a:lnTo>
                    <a:lnTo>
                      <a:pt x="434" y="346"/>
                    </a:lnTo>
                    <a:lnTo>
                      <a:pt x="431" y="346"/>
                    </a:lnTo>
                    <a:lnTo>
                      <a:pt x="429" y="348"/>
                    </a:lnTo>
                    <a:lnTo>
                      <a:pt x="431" y="353"/>
                    </a:lnTo>
                    <a:lnTo>
                      <a:pt x="434" y="354"/>
                    </a:lnTo>
                    <a:lnTo>
                      <a:pt x="437" y="356"/>
                    </a:lnTo>
                    <a:lnTo>
                      <a:pt x="441" y="354"/>
                    </a:lnTo>
                    <a:lnTo>
                      <a:pt x="442" y="356"/>
                    </a:lnTo>
                    <a:lnTo>
                      <a:pt x="441" y="358"/>
                    </a:lnTo>
                    <a:lnTo>
                      <a:pt x="436" y="359"/>
                    </a:lnTo>
                    <a:lnTo>
                      <a:pt x="431" y="359"/>
                    </a:lnTo>
                    <a:lnTo>
                      <a:pt x="427" y="361"/>
                    </a:lnTo>
                    <a:lnTo>
                      <a:pt x="427" y="363"/>
                    </a:lnTo>
                    <a:lnTo>
                      <a:pt x="429" y="364"/>
                    </a:lnTo>
                    <a:lnTo>
                      <a:pt x="434" y="364"/>
                    </a:lnTo>
                    <a:lnTo>
                      <a:pt x="437" y="364"/>
                    </a:lnTo>
                    <a:lnTo>
                      <a:pt x="437" y="366"/>
                    </a:lnTo>
                    <a:lnTo>
                      <a:pt x="436" y="368"/>
                    </a:lnTo>
                    <a:lnTo>
                      <a:pt x="431" y="368"/>
                    </a:lnTo>
                    <a:lnTo>
                      <a:pt x="431" y="371"/>
                    </a:lnTo>
                    <a:lnTo>
                      <a:pt x="432" y="371"/>
                    </a:lnTo>
                    <a:lnTo>
                      <a:pt x="437" y="371"/>
                    </a:lnTo>
                    <a:lnTo>
                      <a:pt x="446" y="376"/>
                    </a:lnTo>
                    <a:lnTo>
                      <a:pt x="449" y="377"/>
                    </a:lnTo>
                    <a:lnTo>
                      <a:pt x="449" y="377"/>
                    </a:lnTo>
                    <a:lnTo>
                      <a:pt x="449" y="381"/>
                    </a:lnTo>
                    <a:lnTo>
                      <a:pt x="446" y="377"/>
                    </a:lnTo>
                    <a:lnTo>
                      <a:pt x="441" y="376"/>
                    </a:lnTo>
                    <a:lnTo>
                      <a:pt x="437" y="376"/>
                    </a:lnTo>
                    <a:lnTo>
                      <a:pt x="432" y="372"/>
                    </a:lnTo>
                    <a:lnTo>
                      <a:pt x="429" y="372"/>
                    </a:lnTo>
                    <a:lnTo>
                      <a:pt x="426" y="376"/>
                    </a:lnTo>
                    <a:lnTo>
                      <a:pt x="426" y="379"/>
                    </a:lnTo>
                    <a:lnTo>
                      <a:pt x="422" y="381"/>
                    </a:lnTo>
                    <a:lnTo>
                      <a:pt x="424" y="382"/>
                    </a:lnTo>
                    <a:lnTo>
                      <a:pt x="426" y="384"/>
                    </a:lnTo>
                    <a:lnTo>
                      <a:pt x="424" y="386"/>
                    </a:lnTo>
                    <a:lnTo>
                      <a:pt x="422" y="387"/>
                    </a:lnTo>
                    <a:lnTo>
                      <a:pt x="421" y="387"/>
                    </a:lnTo>
                    <a:lnTo>
                      <a:pt x="417" y="389"/>
                    </a:lnTo>
                    <a:lnTo>
                      <a:pt x="416" y="394"/>
                    </a:lnTo>
                    <a:lnTo>
                      <a:pt x="416" y="396"/>
                    </a:lnTo>
                    <a:lnTo>
                      <a:pt x="416" y="397"/>
                    </a:lnTo>
                    <a:lnTo>
                      <a:pt x="411" y="397"/>
                    </a:lnTo>
                    <a:lnTo>
                      <a:pt x="411" y="399"/>
                    </a:lnTo>
                    <a:lnTo>
                      <a:pt x="416" y="404"/>
                    </a:lnTo>
                    <a:lnTo>
                      <a:pt x="421" y="406"/>
                    </a:lnTo>
                    <a:lnTo>
                      <a:pt x="422" y="404"/>
                    </a:lnTo>
                    <a:lnTo>
                      <a:pt x="424" y="402"/>
                    </a:lnTo>
                    <a:lnTo>
                      <a:pt x="427" y="401"/>
                    </a:lnTo>
                    <a:lnTo>
                      <a:pt x="434" y="396"/>
                    </a:lnTo>
                    <a:lnTo>
                      <a:pt x="439" y="394"/>
                    </a:lnTo>
                    <a:lnTo>
                      <a:pt x="444" y="396"/>
                    </a:lnTo>
                    <a:lnTo>
                      <a:pt x="446" y="397"/>
                    </a:lnTo>
                    <a:lnTo>
                      <a:pt x="446" y="399"/>
                    </a:lnTo>
                    <a:lnTo>
                      <a:pt x="444" y="399"/>
                    </a:lnTo>
                    <a:lnTo>
                      <a:pt x="441" y="397"/>
                    </a:lnTo>
                    <a:lnTo>
                      <a:pt x="437" y="397"/>
                    </a:lnTo>
                    <a:lnTo>
                      <a:pt x="436" y="399"/>
                    </a:lnTo>
                    <a:lnTo>
                      <a:pt x="429" y="402"/>
                    </a:lnTo>
                    <a:lnTo>
                      <a:pt x="427" y="406"/>
                    </a:lnTo>
                    <a:lnTo>
                      <a:pt x="426" y="411"/>
                    </a:lnTo>
                    <a:lnTo>
                      <a:pt x="427" y="414"/>
                    </a:lnTo>
                    <a:lnTo>
                      <a:pt x="426" y="416"/>
                    </a:lnTo>
                    <a:lnTo>
                      <a:pt x="426" y="416"/>
                    </a:lnTo>
                    <a:lnTo>
                      <a:pt x="426" y="417"/>
                    </a:lnTo>
                    <a:lnTo>
                      <a:pt x="426" y="417"/>
                    </a:lnTo>
                    <a:close/>
                    <a:moveTo>
                      <a:pt x="447" y="537"/>
                    </a:moveTo>
                    <a:lnTo>
                      <a:pt x="449" y="537"/>
                    </a:lnTo>
                    <a:lnTo>
                      <a:pt x="451" y="535"/>
                    </a:lnTo>
                    <a:lnTo>
                      <a:pt x="447" y="532"/>
                    </a:lnTo>
                    <a:lnTo>
                      <a:pt x="451" y="529"/>
                    </a:lnTo>
                    <a:lnTo>
                      <a:pt x="449" y="525"/>
                    </a:lnTo>
                    <a:lnTo>
                      <a:pt x="442" y="524"/>
                    </a:lnTo>
                    <a:lnTo>
                      <a:pt x="442" y="520"/>
                    </a:lnTo>
                    <a:lnTo>
                      <a:pt x="439" y="519"/>
                    </a:lnTo>
                    <a:lnTo>
                      <a:pt x="432" y="520"/>
                    </a:lnTo>
                    <a:lnTo>
                      <a:pt x="429" y="522"/>
                    </a:lnTo>
                    <a:lnTo>
                      <a:pt x="431" y="525"/>
                    </a:lnTo>
                    <a:lnTo>
                      <a:pt x="434" y="527"/>
                    </a:lnTo>
                    <a:lnTo>
                      <a:pt x="436" y="525"/>
                    </a:lnTo>
                    <a:lnTo>
                      <a:pt x="439" y="527"/>
                    </a:lnTo>
                    <a:lnTo>
                      <a:pt x="441" y="530"/>
                    </a:lnTo>
                    <a:lnTo>
                      <a:pt x="444" y="532"/>
                    </a:lnTo>
                    <a:lnTo>
                      <a:pt x="447" y="537"/>
                    </a:lnTo>
                    <a:lnTo>
                      <a:pt x="447" y="537"/>
                    </a:lnTo>
                    <a:close/>
                    <a:moveTo>
                      <a:pt x="534" y="535"/>
                    </a:moveTo>
                    <a:lnTo>
                      <a:pt x="529" y="532"/>
                    </a:lnTo>
                    <a:lnTo>
                      <a:pt x="527" y="534"/>
                    </a:lnTo>
                    <a:lnTo>
                      <a:pt x="522" y="532"/>
                    </a:lnTo>
                    <a:lnTo>
                      <a:pt x="519" y="527"/>
                    </a:lnTo>
                    <a:lnTo>
                      <a:pt x="514" y="527"/>
                    </a:lnTo>
                    <a:lnTo>
                      <a:pt x="505" y="522"/>
                    </a:lnTo>
                    <a:lnTo>
                      <a:pt x="504" y="517"/>
                    </a:lnTo>
                    <a:lnTo>
                      <a:pt x="499" y="517"/>
                    </a:lnTo>
                    <a:lnTo>
                      <a:pt x="492" y="507"/>
                    </a:lnTo>
                    <a:lnTo>
                      <a:pt x="484" y="499"/>
                    </a:lnTo>
                    <a:lnTo>
                      <a:pt x="480" y="489"/>
                    </a:lnTo>
                    <a:lnTo>
                      <a:pt x="475" y="482"/>
                    </a:lnTo>
                    <a:lnTo>
                      <a:pt x="475" y="470"/>
                    </a:lnTo>
                    <a:lnTo>
                      <a:pt x="472" y="466"/>
                    </a:lnTo>
                    <a:lnTo>
                      <a:pt x="470" y="452"/>
                    </a:lnTo>
                    <a:lnTo>
                      <a:pt x="469" y="451"/>
                    </a:lnTo>
                    <a:lnTo>
                      <a:pt x="470" y="446"/>
                    </a:lnTo>
                    <a:lnTo>
                      <a:pt x="470" y="444"/>
                    </a:lnTo>
                    <a:lnTo>
                      <a:pt x="467" y="442"/>
                    </a:lnTo>
                    <a:lnTo>
                      <a:pt x="462" y="444"/>
                    </a:lnTo>
                    <a:lnTo>
                      <a:pt x="461" y="442"/>
                    </a:lnTo>
                    <a:lnTo>
                      <a:pt x="461" y="441"/>
                    </a:lnTo>
                    <a:lnTo>
                      <a:pt x="467" y="441"/>
                    </a:lnTo>
                    <a:lnTo>
                      <a:pt x="472" y="439"/>
                    </a:lnTo>
                    <a:lnTo>
                      <a:pt x="474" y="431"/>
                    </a:lnTo>
                    <a:lnTo>
                      <a:pt x="472" y="426"/>
                    </a:lnTo>
                    <a:lnTo>
                      <a:pt x="469" y="427"/>
                    </a:lnTo>
                    <a:lnTo>
                      <a:pt x="464" y="427"/>
                    </a:lnTo>
                    <a:lnTo>
                      <a:pt x="465" y="426"/>
                    </a:lnTo>
                    <a:lnTo>
                      <a:pt x="472" y="424"/>
                    </a:lnTo>
                    <a:lnTo>
                      <a:pt x="474" y="421"/>
                    </a:lnTo>
                    <a:lnTo>
                      <a:pt x="472" y="419"/>
                    </a:lnTo>
                    <a:lnTo>
                      <a:pt x="462" y="419"/>
                    </a:lnTo>
                    <a:lnTo>
                      <a:pt x="451" y="417"/>
                    </a:lnTo>
                    <a:lnTo>
                      <a:pt x="447" y="416"/>
                    </a:lnTo>
                    <a:lnTo>
                      <a:pt x="442" y="416"/>
                    </a:lnTo>
                    <a:lnTo>
                      <a:pt x="434" y="421"/>
                    </a:lnTo>
                    <a:lnTo>
                      <a:pt x="426" y="421"/>
                    </a:lnTo>
                    <a:lnTo>
                      <a:pt x="422" y="422"/>
                    </a:lnTo>
                    <a:lnTo>
                      <a:pt x="417" y="426"/>
                    </a:lnTo>
                    <a:lnTo>
                      <a:pt x="416" y="431"/>
                    </a:lnTo>
                    <a:lnTo>
                      <a:pt x="414" y="434"/>
                    </a:lnTo>
                    <a:lnTo>
                      <a:pt x="416" y="439"/>
                    </a:lnTo>
                    <a:lnTo>
                      <a:pt x="421" y="439"/>
                    </a:lnTo>
                    <a:lnTo>
                      <a:pt x="422" y="441"/>
                    </a:lnTo>
                    <a:lnTo>
                      <a:pt x="421" y="442"/>
                    </a:lnTo>
                    <a:lnTo>
                      <a:pt x="416" y="442"/>
                    </a:lnTo>
                    <a:lnTo>
                      <a:pt x="411" y="444"/>
                    </a:lnTo>
                    <a:lnTo>
                      <a:pt x="407" y="451"/>
                    </a:lnTo>
                    <a:lnTo>
                      <a:pt x="407" y="456"/>
                    </a:lnTo>
                    <a:lnTo>
                      <a:pt x="409" y="457"/>
                    </a:lnTo>
                    <a:lnTo>
                      <a:pt x="412" y="457"/>
                    </a:lnTo>
                    <a:lnTo>
                      <a:pt x="419" y="454"/>
                    </a:lnTo>
                    <a:lnTo>
                      <a:pt x="421" y="456"/>
                    </a:lnTo>
                    <a:lnTo>
                      <a:pt x="416" y="459"/>
                    </a:lnTo>
                    <a:lnTo>
                      <a:pt x="416" y="462"/>
                    </a:lnTo>
                    <a:lnTo>
                      <a:pt x="417" y="462"/>
                    </a:lnTo>
                    <a:lnTo>
                      <a:pt x="421" y="459"/>
                    </a:lnTo>
                    <a:lnTo>
                      <a:pt x="424" y="459"/>
                    </a:lnTo>
                    <a:lnTo>
                      <a:pt x="426" y="461"/>
                    </a:lnTo>
                    <a:lnTo>
                      <a:pt x="421" y="464"/>
                    </a:lnTo>
                    <a:lnTo>
                      <a:pt x="421" y="467"/>
                    </a:lnTo>
                    <a:lnTo>
                      <a:pt x="424" y="470"/>
                    </a:lnTo>
                    <a:lnTo>
                      <a:pt x="429" y="470"/>
                    </a:lnTo>
                    <a:lnTo>
                      <a:pt x="426" y="472"/>
                    </a:lnTo>
                    <a:lnTo>
                      <a:pt x="422" y="472"/>
                    </a:lnTo>
                    <a:lnTo>
                      <a:pt x="419" y="474"/>
                    </a:lnTo>
                    <a:lnTo>
                      <a:pt x="419" y="477"/>
                    </a:lnTo>
                    <a:lnTo>
                      <a:pt x="422" y="482"/>
                    </a:lnTo>
                    <a:lnTo>
                      <a:pt x="421" y="484"/>
                    </a:lnTo>
                    <a:lnTo>
                      <a:pt x="417" y="482"/>
                    </a:lnTo>
                    <a:lnTo>
                      <a:pt x="414" y="484"/>
                    </a:lnTo>
                    <a:lnTo>
                      <a:pt x="409" y="482"/>
                    </a:lnTo>
                    <a:lnTo>
                      <a:pt x="407" y="482"/>
                    </a:lnTo>
                    <a:lnTo>
                      <a:pt x="402" y="487"/>
                    </a:lnTo>
                    <a:lnTo>
                      <a:pt x="402" y="490"/>
                    </a:lnTo>
                    <a:lnTo>
                      <a:pt x="404" y="497"/>
                    </a:lnTo>
                    <a:lnTo>
                      <a:pt x="402" y="502"/>
                    </a:lnTo>
                    <a:lnTo>
                      <a:pt x="404" y="505"/>
                    </a:lnTo>
                    <a:lnTo>
                      <a:pt x="411" y="510"/>
                    </a:lnTo>
                    <a:lnTo>
                      <a:pt x="411" y="514"/>
                    </a:lnTo>
                    <a:lnTo>
                      <a:pt x="417" y="517"/>
                    </a:lnTo>
                    <a:lnTo>
                      <a:pt x="422" y="519"/>
                    </a:lnTo>
                    <a:lnTo>
                      <a:pt x="424" y="517"/>
                    </a:lnTo>
                    <a:lnTo>
                      <a:pt x="427" y="517"/>
                    </a:lnTo>
                    <a:lnTo>
                      <a:pt x="432" y="512"/>
                    </a:lnTo>
                    <a:lnTo>
                      <a:pt x="431" y="505"/>
                    </a:lnTo>
                    <a:lnTo>
                      <a:pt x="431" y="502"/>
                    </a:lnTo>
                    <a:lnTo>
                      <a:pt x="434" y="497"/>
                    </a:lnTo>
                    <a:lnTo>
                      <a:pt x="432" y="502"/>
                    </a:lnTo>
                    <a:lnTo>
                      <a:pt x="432" y="505"/>
                    </a:lnTo>
                    <a:lnTo>
                      <a:pt x="434" y="509"/>
                    </a:lnTo>
                    <a:lnTo>
                      <a:pt x="436" y="514"/>
                    </a:lnTo>
                    <a:lnTo>
                      <a:pt x="439" y="515"/>
                    </a:lnTo>
                    <a:lnTo>
                      <a:pt x="442" y="514"/>
                    </a:lnTo>
                    <a:lnTo>
                      <a:pt x="442" y="510"/>
                    </a:lnTo>
                    <a:lnTo>
                      <a:pt x="444" y="505"/>
                    </a:lnTo>
                    <a:lnTo>
                      <a:pt x="446" y="507"/>
                    </a:lnTo>
                    <a:lnTo>
                      <a:pt x="446" y="510"/>
                    </a:lnTo>
                    <a:lnTo>
                      <a:pt x="446" y="514"/>
                    </a:lnTo>
                    <a:lnTo>
                      <a:pt x="451" y="520"/>
                    </a:lnTo>
                    <a:lnTo>
                      <a:pt x="456" y="524"/>
                    </a:lnTo>
                    <a:lnTo>
                      <a:pt x="459" y="524"/>
                    </a:lnTo>
                    <a:lnTo>
                      <a:pt x="462" y="520"/>
                    </a:lnTo>
                    <a:lnTo>
                      <a:pt x="465" y="522"/>
                    </a:lnTo>
                    <a:lnTo>
                      <a:pt x="464" y="524"/>
                    </a:lnTo>
                    <a:lnTo>
                      <a:pt x="461" y="524"/>
                    </a:lnTo>
                    <a:lnTo>
                      <a:pt x="459" y="527"/>
                    </a:lnTo>
                    <a:lnTo>
                      <a:pt x="456" y="529"/>
                    </a:lnTo>
                    <a:lnTo>
                      <a:pt x="456" y="530"/>
                    </a:lnTo>
                    <a:lnTo>
                      <a:pt x="459" y="534"/>
                    </a:lnTo>
                    <a:lnTo>
                      <a:pt x="461" y="537"/>
                    </a:lnTo>
                    <a:lnTo>
                      <a:pt x="457" y="537"/>
                    </a:lnTo>
                    <a:lnTo>
                      <a:pt x="454" y="537"/>
                    </a:lnTo>
                    <a:lnTo>
                      <a:pt x="454" y="540"/>
                    </a:lnTo>
                    <a:lnTo>
                      <a:pt x="457" y="542"/>
                    </a:lnTo>
                    <a:lnTo>
                      <a:pt x="464" y="542"/>
                    </a:lnTo>
                    <a:lnTo>
                      <a:pt x="469" y="545"/>
                    </a:lnTo>
                    <a:lnTo>
                      <a:pt x="474" y="544"/>
                    </a:lnTo>
                    <a:lnTo>
                      <a:pt x="480" y="545"/>
                    </a:lnTo>
                    <a:lnTo>
                      <a:pt x="480" y="542"/>
                    </a:lnTo>
                    <a:lnTo>
                      <a:pt x="482" y="542"/>
                    </a:lnTo>
                    <a:lnTo>
                      <a:pt x="484" y="545"/>
                    </a:lnTo>
                    <a:lnTo>
                      <a:pt x="485" y="552"/>
                    </a:lnTo>
                    <a:lnTo>
                      <a:pt x="490" y="554"/>
                    </a:lnTo>
                    <a:lnTo>
                      <a:pt x="494" y="554"/>
                    </a:lnTo>
                    <a:lnTo>
                      <a:pt x="497" y="550"/>
                    </a:lnTo>
                    <a:lnTo>
                      <a:pt x="495" y="545"/>
                    </a:lnTo>
                    <a:lnTo>
                      <a:pt x="489" y="544"/>
                    </a:lnTo>
                    <a:lnTo>
                      <a:pt x="487" y="542"/>
                    </a:lnTo>
                    <a:lnTo>
                      <a:pt x="489" y="540"/>
                    </a:lnTo>
                    <a:lnTo>
                      <a:pt x="492" y="542"/>
                    </a:lnTo>
                    <a:lnTo>
                      <a:pt x="497" y="544"/>
                    </a:lnTo>
                    <a:lnTo>
                      <a:pt x="499" y="547"/>
                    </a:lnTo>
                    <a:lnTo>
                      <a:pt x="502" y="552"/>
                    </a:lnTo>
                    <a:lnTo>
                      <a:pt x="504" y="552"/>
                    </a:lnTo>
                    <a:lnTo>
                      <a:pt x="504" y="549"/>
                    </a:lnTo>
                    <a:lnTo>
                      <a:pt x="507" y="547"/>
                    </a:lnTo>
                    <a:lnTo>
                      <a:pt x="509" y="550"/>
                    </a:lnTo>
                    <a:lnTo>
                      <a:pt x="515" y="554"/>
                    </a:lnTo>
                    <a:lnTo>
                      <a:pt x="519" y="552"/>
                    </a:lnTo>
                    <a:lnTo>
                      <a:pt x="519" y="550"/>
                    </a:lnTo>
                    <a:lnTo>
                      <a:pt x="514" y="547"/>
                    </a:lnTo>
                    <a:lnTo>
                      <a:pt x="514" y="545"/>
                    </a:lnTo>
                    <a:lnTo>
                      <a:pt x="515" y="545"/>
                    </a:lnTo>
                    <a:lnTo>
                      <a:pt x="520" y="547"/>
                    </a:lnTo>
                    <a:lnTo>
                      <a:pt x="522" y="549"/>
                    </a:lnTo>
                    <a:lnTo>
                      <a:pt x="524" y="549"/>
                    </a:lnTo>
                    <a:lnTo>
                      <a:pt x="525" y="554"/>
                    </a:lnTo>
                    <a:lnTo>
                      <a:pt x="529" y="555"/>
                    </a:lnTo>
                    <a:lnTo>
                      <a:pt x="530" y="554"/>
                    </a:lnTo>
                    <a:lnTo>
                      <a:pt x="532" y="550"/>
                    </a:lnTo>
                    <a:lnTo>
                      <a:pt x="530" y="547"/>
                    </a:lnTo>
                    <a:lnTo>
                      <a:pt x="527" y="547"/>
                    </a:lnTo>
                    <a:lnTo>
                      <a:pt x="524" y="545"/>
                    </a:lnTo>
                    <a:lnTo>
                      <a:pt x="525" y="544"/>
                    </a:lnTo>
                    <a:lnTo>
                      <a:pt x="527" y="545"/>
                    </a:lnTo>
                    <a:lnTo>
                      <a:pt x="530" y="545"/>
                    </a:lnTo>
                    <a:lnTo>
                      <a:pt x="534" y="540"/>
                    </a:lnTo>
                    <a:lnTo>
                      <a:pt x="535" y="539"/>
                    </a:lnTo>
                    <a:lnTo>
                      <a:pt x="534" y="535"/>
                    </a:lnTo>
                    <a:lnTo>
                      <a:pt x="534" y="535"/>
                    </a:lnTo>
                    <a:close/>
                    <a:moveTo>
                      <a:pt x="170" y="809"/>
                    </a:moveTo>
                    <a:lnTo>
                      <a:pt x="168" y="806"/>
                    </a:lnTo>
                    <a:lnTo>
                      <a:pt x="170" y="804"/>
                    </a:lnTo>
                    <a:lnTo>
                      <a:pt x="170" y="801"/>
                    </a:lnTo>
                    <a:lnTo>
                      <a:pt x="167" y="801"/>
                    </a:lnTo>
                    <a:lnTo>
                      <a:pt x="163" y="804"/>
                    </a:lnTo>
                    <a:lnTo>
                      <a:pt x="163" y="808"/>
                    </a:lnTo>
                    <a:lnTo>
                      <a:pt x="167" y="809"/>
                    </a:lnTo>
                    <a:lnTo>
                      <a:pt x="168" y="811"/>
                    </a:lnTo>
                    <a:lnTo>
                      <a:pt x="170" y="811"/>
                    </a:lnTo>
                    <a:lnTo>
                      <a:pt x="170" y="809"/>
                    </a:lnTo>
                    <a:lnTo>
                      <a:pt x="170" y="809"/>
                    </a:lnTo>
                    <a:close/>
                    <a:moveTo>
                      <a:pt x="296" y="738"/>
                    </a:moveTo>
                    <a:lnTo>
                      <a:pt x="298" y="738"/>
                    </a:lnTo>
                    <a:lnTo>
                      <a:pt x="298" y="735"/>
                    </a:lnTo>
                    <a:lnTo>
                      <a:pt x="294" y="733"/>
                    </a:lnTo>
                    <a:lnTo>
                      <a:pt x="293" y="733"/>
                    </a:lnTo>
                    <a:lnTo>
                      <a:pt x="293" y="735"/>
                    </a:lnTo>
                    <a:lnTo>
                      <a:pt x="296" y="738"/>
                    </a:lnTo>
                    <a:lnTo>
                      <a:pt x="296" y="738"/>
                    </a:lnTo>
                    <a:close/>
                    <a:moveTo>
                      <a:pt x="392" y="643"/>
                    </a:moveTo>
                    <a:lnTo>
                      <a:pt x="399" y="642"/>
                    </a:lnTo>
                    <a:lnTo>
                      <a:pt x="404" y="637"/>
                    </a:lnTo>
                    <a:lnTo>
                      <a:pt x="409" y="633"/>
                    </a:lnTo>
                    <a:lnTo>
                      <a:pt x="409" y="625"/>
                    </a:lnTo>
                    <a:lnTo>
                      <a:pt x="412" y="622"/>
                    </a:lnTo>
                    <a:lnTo>
                      <a:pt x="414" y="627"/>
                    </a:lnTo>
                    <a:lnTo>
                      <a:pt x="412" y="632"/>
                    </a:lnTo>
                    <a:lnTo>
                      <a:pt x="416" y="627"/>
                    </a:lnTo>
                    <a:lnTo>
                      <a:pt x="416" y="622"/>
                    </a:lnTo>
                    <a:lnTo>
                      <a:pt x="411" y="617"/>
                    </a:lnTo>
                    <a:lnTo>
                      <a:pt x="394" y="610"/>
                    </a:lnTo>
                    <a:lnTo>
                      <a:pt x="386" y="608"/>
                    </a:lnTo>
                    <a:lnTo>
                      <a:pt x="381" y="612"/>
                    </a:lnTo>
                    <a:lnTo>
                      <a:pt x="377" y="620"/>
                    </a:lnTo>
                    <a:lnTo>
                      <a:pt x="377" y="632"/>
                    </a:lnTo>
                    <a:lnTo>
                      <a:pt x="381" y="637"/>
                    </a:lnTo>
                    <a:lnTo>
                      <a:pt x="382" y="642"/>
                    </a:lnTo>
                    <a:lnTo>
                      <a:pt x="384" y="640"/>
                    </a:lnTo>
                    <a:lnTo>
                      <a:pt x="387" y="643"/>
                    </a:lnTo>
                    <a:lnTo>
                      <a:pt x="386" y="645"/>
                    </a:lnTo>
                    <a:lnTo>
                      <a:pt x="389" y="645"/>
                    </a:lnTo>
                    <a:lnTo>
                      <a:pt x="392" y="643"/>
                    </a:lnTo>
                    <a:lnTo>
                      <a:pt x="392" y="643"/>
                    </a:lnTo>
                    <a:close/>
                    <a:moveTo>
                      <a:pt x="437" y="652"/>
                    </a:moveTo>
                    <a:lnTo>
                      <a:pt x="439" y="652"/>
                    </a:lnTo>
                    <a:lnTo>
                      <a:pt x="439" y="650"/>
                    </a:lnTo>
                    <a:lnTo>
                      <a:pt x="446" y="648"/>
                    </a:lnTo>
                    <a:lnTo>
                      <a:pt x="447" y="647"/>
                    </a:lnTo>
                    <a:lnTo>
                      <a:pt x="442" y="647"/>
                    </a:lnTo>
                    <a:lnTo>
                      <a:pt x="437" y="648"/>
                    </a:lnTo>
                    <a:lnTo>
                      <a:pt x="437" y="652"/>
                    </a:lnTo>
                    <a:lnTo>
                      <a:pt x="437" y="652"/>
                    </a:lnTo>
                    <a:close/>
                    <a:moveTo>
                      <a:pt x="507" y="650"/>
                    </a:moveTo>
                    <a:lnTo>
                      <a:pt x="509" y="652"/>
                    </a:lnTo>
                    <a:lnTo>
                      <a:pt x="512" y="647"/>
                    </a:lnTo>
                    <a:lnTo>
                      <a:pt x="512" y="643"/>
                    </a:lnTo>
                    <a:lnTo>
                      <a:pt x="509" y="645"/>
                    </a:lnTo>
                    <a:lnTo>
                      <a:pt x="507" y="647"/>
                    </a:lnTo>
                    <a:lnTo>
                      <a:pt x="507" y="650"/>
                    </a:lnTo>
                    <a:lnTo>
                      <a:pt x="507" y="650"/>
                    </a:lnTo>
                    <a:close/>
                    <a:moveTo>
                      <a:pt x="497" y="650"/>
                    </a:moveTo>
                    <a:lnTo>
                      <a:pt x="500" y="652"/>
                    </a:lnTo>
                    <a:lnTo>
                      <a:pt x="502" y="648"/>
                    </a:lnTo>
                    <a:lnTo>
                      <a:pt x="500" y="647"/>
                    </a:lnTo>
                    <a:lnTo>
                      <a:pt x="499" y="647"/>
                    </a:lnTo>
                    <a:lnTo>
                      <a:pt x="497" y="650"/>
                    </a:lnTo>
                    <a:lnTo>
                      <a:pt x="497" y="650"/>
                    </a:lnTo>
                    <a:close/>
                    <a:moveTo>
                      <a:pt x="555" y="628"/>
                    </a:moveTo>
                    <a:lnTo>
                      <a:pt x="557" y="628"/>
                    </a:lnTo>
                    <a:lnTo>
                      <a:pt x="560" y="627"/>
                    </a:lnTo>
                    <a:lnTo>
                      <a:pt x="567" y="625"/>
                    </a:lnTo>
                    <a:lnTo>
                      <a:pt x="568" y="623"/>
                    </a:lnTo>
                    <a:lnTo>
                      <a:pt x="564" y="622"/>
                    </a:lnTo>
                    <a:lnTo>
                      <a:pt x="557" y="625"/>
                    </a:lnTo>
                    <a:lnTo>
                      <a:pt x="555" y="628"/>
                    </a:lnTo>
                    <a:lnTo>
                      <a:pt x="555" y="628"/>
                    </a:lnTo>
                    <a:close/>
                    <a:moveTo>
                      <a:pt x="532" y="623"/>
                    </a:moveTo>
                    <a:lnTo>
                      <a:pt x="534" y="627"/>
                    </a:lnTo>
                    <a:lnTo>
                      <a:pt x="537" y="627"/>
                    </a:lnTo>
                    <a:lnTo>
                      <a:pt x="537" y="623"/>
                    </a:lnTo>
                    <a:lnTo>
                      <a:pt x="534" y="622"/>
                    </a:lnTo>
                    <a:lnTo>
                      <a:pt x="532" y="623"/>
                    </a:lnTo>
                    <a:lnTo>
                      <a:pt x="532" y="623"/>
                    </a:lnTo>
                    <a:close/>
                    <a:moveTo>
                      <a:pt x="517" y="623"/>
                    </a:moveTo>
                    <a:lnTo>
                      <a:pt x="520" y="623"/>
                    </a:lnTo>
                    <a:lnTo>
                      <a:pt x="522" y="625"/>
                    </a:lnTo>
                    <a:lnTo>
                      <a:pt x="527" y="627"/>
                    </a:lnTo>
                    <a:lnTo>
                      <a:pt x="525" y="622"/>
                    </a:lnTo>
                    <a:lnTo>
                      <a:pt x="520" y="620"/>
                    </a:lnTo>
                    <a:lnTo>
                      <a:pt x="517" y="623"/>
                    </a:lnTo>
                    <a:lnTo>
                      <a:pt x="517" y="623"/>
                    </a:lnTo>
                    <a:close/>
                    <a:moveTo>
                      <a:pt x="510" y="623"/>
                    </a:moveTo>
                    <a:lnTo>
                      <a:pt x="510" y="625"/>
                    </a:lnTo>
                    <a:lnTo>
                      <a:pt x="514" y="625"/>
                    </a:lnTo>
                    <a:lnTo>
                      <a:pt x="515" y="622"/>
                    </a:lnTo>
                    <a:lnTo>
                      <a:pt x="514" y="622"/>
                    </a:lnTo>
                    <a:lnTo>
                      <a:pt x="510" y="623"/>
                    </a:lnTo>
                    <a:lnTo>
                      <a:pt x="510" y="623"/>
                    </a:lnTo>
                    <a:close/>
                    <a:moveTo>
                      <a:pt x="1027" y="480"/>
                    </a:moveTo>
                    <a:lnTo>
                      <a:pt x="1027" y="485"/>
                    </a:lnTo>
                    <a:lnTo>
                      <a:pt x="1030" y="489"/>
                    </a:lnTo>
                    <a:lnTo>
                      <a:pt x="1030" y="484"/>
                    </a:lnTo>
                    <a:lnTo>
                      <a:pt x="1029" y="480"/>
                    </a:lnTo>
                    <a:lnTo>
                      <a:pt x="1027" y="480"/>
                    </a:lnTo>
                    <a:lnTo>
                      <a:pt x="1027" y="480"/>
                    </a:lnTo>
                    <a:close/>
                    <a:moveTo>
                      <a:pt x="1019" y="467"/>
                    </a:moveTo>
                    <a:lnTo>
                      <a:pt x="1019" y="475"/>
                    </a:lnTo>
                    <a:lnTo>
                      <a:pt x="1020" y="480"/>
                    </a:lnTo>
                    <a:lnTo>
                      <a:pt x="1020" y="487"/>
                    </a:lnTo>
                    <a:lnTo>
                      <a:pt x="1022" y="489"/>
                    </a:lnTo>
                    <a:lnTo>
                      <a:pt x="1024" y="485"/>
                    </a:lnTo>
                    <a:lnTo>
                      <a:pt x="1022" y="472"/>
                    </a:lnTo>
                    <a:lnTo>
                      <a:pt x="1020" y="467"/>
                    </a:lnTo>
                    <a:lnTo>
                      <a:pt x="1019" y="467"/>
                    </a:lnTo>
                    <a:lnTo>
                      <a:pt x="1019" y="467"/>
                    </a:lnTo>
                    <a:close/>
                    <a:moveTo>
                      <a:pt x="1012" y="459"/>
                    </a:moveTo>
                    <a:lnTo>
                      <a:pt x="1014" y="464"/>
                    </a:lnTo>
                    <a:lnTo>
                      <a:pt x="1017" y="466"/>
                    </a:lnTo>
                    <a:lnTo>
                      <a:pt x="1017" y="462"/>
                    </a:lnTo>
                    <a:lnTo>
                      <a:pt x="1014" y="459"/>
                    </a:lnTo>
                    <a:lnTo>
                      <a:pt x="1012" y="459"/>
                    </a:lnTo>
                    <a:lnTo>
                      <a:pt x="1012" y="459"/>
                    </a:lnTo>
                    <a:close/>
                    <a:moveTo>
                      <a:pt x="570" y="592"/>
                    </a:moveTo>
                    <a:lnTo>
                      <a:pt x="572" y="590"/>
                    </a:lnTo>
                    <a:lnTo>
                      <a:pt x="573" y="587"/>
                    </a:lnTo>
                    <a:lnTo>
                      <a:pt x="570" y="585"/>
                    </a:lnTo>
                    <a:lnTo>
                      <a:pt x="570" y="592"/>
                    </a:lnTo>
                    <a:lnTo>
                      <a:pt x="570" y="592"/>
                    </a:lnTo>
                    <a:close/>
                    <a:moveTo>
                      <a:pt x="593" y="608"/>
                    </a:moveTo>
                    <a:lnTo>
                      <a:pt x="593" y="608"/>
                    </a:lnTo>
                    <a:lnTo>
                      <a:pt x="597" y="605"/>
                    </a:lnTo>
                    <a:lnTo>
                      <a:pt x="593" y="607"/>
                    </a:lnTo>
                    <a:lnTo>
                      <a:pt x="593" y="608"/>
                    </a:lnTo>
                    <a:lnTo>
                      <a:pt x="593" y="608"/>
                    </a:lnTo>
                    <a:close/>
                    <a:moveTo>
                      <a:pt x="590" y="602"/>
                    </a:moveTo>
                    <a:lnTo>
                      <a:pt x="588" y="597"/>
                    </a:lnTo>
                    <a:lnTo>
                      <a:pt x="582" y="593"/>
                    </a:lnTo>
                    <a:lnTo>
                      <a:pt x="578" y="590"/>
                    </a:lnTo>
                    <a:lnTo>
                      <a:pt x="577" y="593"/>
                    </a:lnTo>
                    <a:lnTo>
                      <a:pt x="582" y="597"/>
                    </a:lnTo>
                    <a:lnTo>
                      <a:pt x="590" y="602"/>
                    </a:lnTo>
                    <a:lnTo>
                      <a:pt x="590" y="602"/>
                    </a:lnTo>
                    <a:close/>
                    <a:moveTo>
                      <a:pt x="602" y="582"/>
                    </a:moveTo>
                    <a:lnTo>
                      <a:pt x="605" y="577"/>
                    </a:lnTo>
                    <a:lnTo>
                      <a:pt x="603" y="570"/>
                    </a:lnTo>
                    <a:lnTo>
                      <a:pt x="595" y="565"/>
                    </a:lnTo>
                    <a:lnTo>
                      <a:pt x="588" y="559"/>
                    </a:lnTo>
                    <a:lnTo>
                      <a:pt x="583" y="559"/>
                    </a:lnTo>
                    <a:lnTo>
                      <a:pt x="578" y="554"/>
                    </a:lnTo>
                    <a:lnTo>
                      <a:pt x="573" y="552"/>
                    </a:lnTo>
                    <a:lnTo>
                      <a:pt x="572" y="549"/>
                    </a:lnTo>
                    <a:lnTo>
                      <a:pt x="567" y="544"/>
                    </a:lnTo>
                    <a:lnTo>
                      <a:pt x="564" y="544"/>
                    </a:lnTo>
                    <a:lnTo>
                      <a:pt x="560" y="545"/>
                    </a:lnTo>
                    <a:lnTo>
                      <a:pt x="560" y="549"/>
                    </a:lnTo>
                    <a:lnTo>
                      <a:pt x="557" y="550"/>
                    </a:lnTo>
                    <a:lnTo>
                      <a:pt x="560" y="555"/>
                    </a:lnTo>
                    <a:lnTo>
                      <a:pt x="564" y="555"/>
                    </a:lnTo>
                    <a:lnTo>
                      <a:pt x="564" y="557"/>
                    </a:lnTo>
                    <a:lnTo>
                      <a:pt x="560" y="559"/>
                    </a:lnTo>
                    <a:lnTo>
                      <a:pt x="557" y="555"/>
                    </a:lnTo>
                    <a:lnTo>
                      <a:pt x="555" y="555"/>
                    </a:lnTo>
                    <a:lnTo>
                      <a:pt x="557" y="559"/>
                    </a:lnTo>
                    <a:lnTo>
                      <a:pt x="565" y="568"/>
                    </a:lnTo>
                    <a:lnTo>
                      <a:pt x="570" y="570"/>
                    </a:lnTo>
                    <a:lnTo>
                      <a:pt x="573" y="573"/>
                    </a:lnTo>
                    <a:lnTo>
                      <a:pt x="575" y="575"/>
                    </a:lnTo>
                    <a:lnTo>
                      <a:pt x="575" y="570"/>
                    </a:lnTo>
                    <a:lnTo>
                      <a:pt x="580" y="572"/>
                    </a:lnTo>
                    <a:lnTo>
                      <a:pt x="583" y="570"/>
                    </a:lnTo>
                    <a:lnTo>
                      <a:pt x="585" y="572"/>
                    </a:lnTo>
                    <a:lnTo>
                      <a:pt x="587" y="577"/>
                    </a:lnTo>
                    <a:lnTo>
                      <a:pt x="585" y="580"/>
                    </a:lnTo>
                    <a:lnTo>
                      <a:pt x="588" y="582"/>
                    </a:lnTo>
                    <a:lnTo>
                      <a:pt x="595" y="583"/>
                    </a:lnTo>
                    <a:lnTo>
                      <a:pt x="597" y="580"/>
                    </a:lnTo>
                    <a:lnTo>
                      <a:pt x="602" y="582"/>
                    </a:lnTo>
                    <a:lnTo>
                      <a:pt x="602" y="582"/>
                    </a:lnTo>
                    <a:close/>
                    <a:moveTo>
                      <a:pt x="718" y="396"/>
                    </a:moveTo>
                    <a:lnTo>
                      <a:pt x="720" y="396"/>
                    </a:lnTo>
                    <a:lnTo>
                      <a:pt x="718" y="392"/>
                    </a:lnTo>
                    <a:lnTo>
                      <a:pt x="718" y="391"/>
                    </a:lnTo>
                    <a:lnTo>
                      <a:pt x="721" y="391"/>
                    </a:lnTo>
                    <a:lnTo>
                      <a:pt x="723" y="394"/>
                    </a:lnTo>
                    <a:lnTo>
                      <a:pt x="726" y="394"/>
                    </a:lnTo>
                    <a:lnTo>
                      <a:pt x="728" y="394"/>
                    </a:lnTo>
                    <a:lnTo>
                      <a:pt x="731" y="394"/>
                    </a:lnTo>
                    <a:lnTo>
                      <a:pt x="733" y="389"/>
                    </a:lnTo>
                    <a:lnTo>
                      <a:pt x="738" y="386"/>
                    </a:lnTo>
                    <a:lnTo>
                      <a:pt x="743" y="384"/>
                    </a:lnTo>
                    <a:lnTo>
                      <a:pt x="743" y="382"/>
                    </a:lnTo>
                    <a:lnTo>
                      <a:pt x="741" y="377"/>
                    </a:lnTo>
                    <a:lnTo>
                      <a:pt x="735" y="374"/>
                    </a:lnTo>
                    <a:lnTo>
                      <a:pt x="733" y="371"/>
                    </a:lnTo>
                    <a:lnTo>
                      <a:pt x="730" y="368"/>
                    </a:lnTo>
                    <a:lnTo>
                      <a:pt x="726" y="366"/>
                    </a:lnTo>
                    <a:lnTo>
                      <a:pt x="723" y="366"/>
                    </a:lnTo>
                    <a:lnTo>
                      <a:pt x="718" y="371"/>
                    </a:lnTo>
                    <a:lnTo>
                      <a:pt x="715" y="371"/>
                    </a:lnTo>
                    <a:lnTo>
                      <a:pt x="710" y="374"/>
                    </a:lnTo>
                    <a:lnTo>
                      <a:pt x="710" y="377"/>
                    </a:lnTo>
                    <a:lnTo>
                      <a:pt x="713" y="382"/>
                    </a:lnTo>
                    <a:lnTo>
                      <a:pt x="715" y="386"/>
                    </a:lnTo>
                    <a:lnTo>
                      <a:pt x="713" y="392"/>
                    </a:lnTo>
                    <a:lnTo>
                      <a:pt x="718" y="396"/>
                    </a:lnTo>
                    <a:lnTo>
                      <a:pt x="718" y="396"/>
                    </a:lnTo>
                    <a:close/>
                    <a:moveTo>
                      <a:pt x="731" y="580"/>
                    </a:moveTo>
                    <a:lnTo>
                      <a:pt x="731" y="580"/>
                    </a:lnTo>
                    <a:lnTo>
                      <a:pt x="733" y="582"/>
                    </a:lnTo>
                    <a:lnTo>
                      <a:pt x="736" y="582"/>
                    </a:lnTo>
                    <a:lnTo>
                      <a:pt x="740" y="580"/>
                    </a:lnTo>
                    <a:lnTo>
                      <a:pt x="738" y="577"/>
                    </a:lnTo>
                    <a:lnTo>
                      <a:pt x="736" y="573"/>
                    </a:lnTo>
                    <a:lnTo>
                      <a:pt x="733" y="575"/>
                    </a:lnTo>
                    <a:lnTo>
                      <a:pt x="733" y="577"/>
                    </a:lnTo>
                    <a:lnTo>
                      <a:pt x="731" y="580"/>
                    </a:lnTo>
                    <a:lnTo>
                      <a:pt x="731" y="580"/>
                    </a:lnTo>
                    <a:close/>
                    <a:moveTo>
                      <a:pt x="823" y="683"/>
                    </a:moveTo>
                    <a:lnTo>
                      <a:pt x="823" y="685"/>
                    </a:lnTo>
                    <a:lnTo>
                      <a:pt x="826" y="686"/>
                    </a:lnTo>
                    <a:lnTo>
                      <a:pt x="826" y="690"/>
                    </a:lnTo>
                    <a:lnTo>
                      <a:pt x="833" y="691"/>
                    </a:lnTo>
                    <a:lnTo>
                      <a:pt x="838" y="691"/>
                    </a:lnTo>
                    <a:lnTo>
                      <a:pt x="839" y="688"/>
                    </a:lnTo>
                    <a:lnTo>
                      <a:pt x="838" y="685"/>
                    </a:lnTo>
                    <a:lnTo>
                      <a:pt x="833" y="683"/>
                    </a:lnTo>
                    <a:lnTo>
                      <a:pt x="829" y="685"/>
                    </a:lnTo>
                    <a:lnTo>
                      <a:pt x="826" y="683"/>
                    </a:lnTo>
                    <a:lnTo>
                      <a:pt x="823" y="683"/>
                    </a:lnTo>
                    <a:lnTo>
                      <a:pt x="823" y="683"/>
                    </a:lnTo>
                    <a:close/>
                    <a:moveTo>
                      <a:pt x="806" y="392"/>
                    </a:moveTo>
                    <a:lnTo>
                      <a:pt x="806" y="389"/>
                    </a:lnTo>
                    <a:lnTo>
                      <a:pt x="803" y="386"/>
                    </a:lnTo>
                    <a:lnTo>
                      <a:pt x="803" y="382"/>
                    </a:lnTo>
                    <a:lnTo>
                      <a:pt x="806" y="381"/>
                    </a:lnTo>
                    <a:lnTo>
                      <a:pt x="804" y="377"/>
                    </a:lnTo>
                    <a:lnTo>
                      <a:pt x="799" y="377"/>
                    </a:lnTo>
                    <a:lnTo>
                      <a:pt x="796" y="379"/>
                    </a:lnTo>
                    <a:lnTo>
                      <a:pt x="794" y="386"/>
                    </a:lnTo>
                    <a:lnTo>
                      <a:pt x="796" y="389"/>
                    </a:lnTo>
                    <a:lnTo>
                      <a:pt x="799" y="389"/>
                    </a:lnTo>
                    <a:lnTo>
                      <a:pt x="803" y="392"/>
                    </a:lnTo>
                    <a:lnTo>
                      <a:pt x="806" y="392"/>
                    </a:lnTo>
                    <a:lnTo>
                      <a:pt x="806" y="392"/>
                    </a:lnTo>
                    <a:close/>
                    <a:moveTo>
                      <a:pt x="798" y="361"/>
                    </a:moveTo>
                    <a:lnTo>
                      <a:pt x="803" y="358"/>
                    </a:lnTo>
                    <a:lnTo>
                      <a:pt x="806" y="358"/>
                    </a:lnTo>
                    <a:lnTo>
                      <a:pt x="809" y="356"/>
                    </a:lnTo>
                    <a:lnTo>
                      <a:pt x="809" y="353"/>
                    </a:lnTo>
                    <a:lnTo>
                      <a:pt x="809" y="351"/>
                    </a:lnTo>
                    <a:lnTo>
                      <a:pt x="813" y="349"/>
                    </a:lnTo>
                    <a:lnTo>
                      <a:pt x="811" y="348"/>
                    </a:lnTo>
                    <a:lnTo>
                      <a:pt x="808" y="348"/>
                    </a:lnTo>
                    <a:lnTo>
                      <a:pt x="801" y="353"/>
                    </a:lnTo>
                    <a:lnTo>
                      <a:pt x="798" y="358"/>
                    </a:lnTo>
                    <a:lnTo>
                      <a:pt x="798" y="361"/>
                    </a:lnTo>
                    <a:lnTo>
                      <a:pt x="798" y="361"/>
                    </a:lnTo>
                    <a:close/>
                    <a:moveTo>
                      <a:pt x="819" y="366"/>
                    </a:moveTo>
                    <a:lnTo>
                      <a:pt x="824" y="369"/>
                    </a:lnTo>
                    <a:lnTo>
                      <a:pt x="831" y="371"/>
                    </a:lnTo>
                    <a:lnTo>
                      <a:pt x="834" y="371"/>
                    </a:lnTo>
                    <a:lnTo>
                      <a:pt x="834" y="368"/>
                    </a:lnTo>
                    <a:lnTo>
                      <a:pt x="826" y="366"/>
                    </a:lnTo>
                    <a:lnTo>
                      <a:pt x="823" y="364"/>
                    </a:lnTo>
                    <a:lnTo>
                      <a:pt x="819" y="366"/>
                    </a:lnTo>
                    <a:lnTo>
                      <a:pt x="819" y="366"/>
                    </a:lnTo>
                    <a:close/>
                    <a:moveTo>
                      <a:pt x="866" y="397"/>
                    </a:moveTo>
                    <a:lnTo>
                      <a:pt x="866" y="401"/>
                    </a:lnTo>
                    <a:lnTo>
                      <a:pt x="864" y="406"/>
                    </a:lnTo>
                    <a:lnTo>
                      <a:pt x="861" y="407"/>
                    </a:lnTo>
                    <a:lnTo>
                      <a:pt x="859" y="411"/>
                    </a:lnTo>
                    <a:lnTo>
                      <a:pt x="862" y="414"/>
                    </a:lnTo>
                    <a:lnTo>
                      <a:pt x="864" y="414"/>
                    </a:lnTo>
                    <a:lnTo>
                      <a:pt x="869" y="411"/>
                    </a:lnTo>
                    <a:lnTo>
                      <a:pt x="872" y="409"/>
                    </a:lnTo>
                    <a:lnTo>
                      <a:pt x="876" y="404"/>
                    </a:lnTo>
                    <a:lnTo>
                      <a:pt x="879" y="402"/>
                    </a:lnTo>
                    <a:lnTo>
                      <a:pt x="884" y="397"/>
                    </a:lnTo>
                    <a:lnTo>
                      <a:pt x="884" y="394"/>
                    </a:lnTo>
                    <a:lnTo>
                      <a:pt x="881" y="392"/>
                    </a:lnTo>
                    <a:lnTo>
                      <a:pt x="876" y="392"/>
                    </a:lnTo>
                    <a:lnTo>
                      <a:pt x="869" y="394"/>
                    </a:lnTo>
                    <a:lnTo>
                      <a:pt x="866" y="397"/>
                    </a:lnTo>
                    <a:lnTo>
                      <a:pt x="866" y="397"/>
                    </a:lnTo>
                    <a:close/>
                    <a:moveTo>
                      <a:pt x="884" y="358"/>
                    </a:moveTo>
                    <a:lnTo>
                      <a:pt x="879" y="363"/>
                    </a:lnTo>
                    <a:lnTo>
                      <a:pt x="877" y="369"/>
                    </a:lnTo>
                    <a:lnTo>
                      <a:pt x="876" y="374"/>
                    </a:lnTo>
                    <a:lnTo>
                      <a:pt x="876" y="377"/>
                    </a:lnTo>
                    <a:lnTo>
                      <a:pt x="881" y="379"/>
                    </a:lnTo>
                    <a:lnTo>
                      <a:pt x="882" y="381"/>
                    </a:lnTo>
                    <a:lnTo>
                      <a:pt x="887" y="381"/>
                    </a:lnTo>
                    <a:lnTo>
                      <a:pt x="892" y="382"/>
                    </a:lnTo>
                    <a:lnTo>
                      <a:pt x="896" y="382"/>
                    </a:lnTo>
                    <a:lnTo>
                      <a:pt x="896" y="379"/>
                    </a:lnTo>
                    <a:lnTo>
                      <a:pt x="892" y="372"/>
                    </a:lnTo>
                    <a:lnTo>
                      <a:pt x="891" y="366"/>
                    </a:lnTo>
                    <a:lnTo>
                      <a:pt x="886" y="363"/>
                    </a:lnTo>
                    <a:lnTo>
                      <a:pt x="884" y="358"/>
                    </a:lnTo>
                    <a:lnTo>
                      <a:pt x="884" y="358"/>
                    </a:lnTo>
                    <a:close/>
                    <a:moveTo>
                      <a:pt x="912" y="304"/>
                    </a:moveTo>
                    <a:lnTo>
                      <a:pt x="917" y="299"/>
                    </a:lnTo>
                    <a:lnTo>
                      <a:pt x="914" y="298"/>
                    </a:lnTo>
                    <a:lnTo>
                      <a:pt x="911" y="298"/>
                    </a:lnTo>
                    <a:lnTo>
                      <a:pt x="907" y="301"/>
                    </a:lnTo>
                    <a:lnTo>
                      <a:pt x="909" y="304"/>
                    </a:lnTo>
                    <a:lnTo>
                      <a:pt x="912" y="304"/>
                    </a:lnTo>
                    <a:lnTo>
                      <a:pt x="912" y="304"/>
                    </a:lnTo>
                    <a:close/>
                    <a:moveTo>
                      <a:pt x="927" y="301"/>
                    </a:moveTo>
                    <a:lnTo>
                      <a:pt x="931" y="298"/>
                    </a:lnTo>
                    <a:lnTo>
                      <a:pt x="931" y="296"/>
                    </a:lnTo>
                    <a:lnTo>
                      <a:pt x="926" y="294"/>
                    </a:lnTo>
                    <a:lnTo>
                      <a:pt x="924" y="296"/>
                    </a:lnTo>
                    <a:lnTo>
                      <a:pt x="921" y="298"/>
                    </a:lnTo>
                    <a:lnTo>
                      <a:pt x="922" y="299"/>
                    </a:lnTo>
                    <a:lnTo>
                      <a:pt x="927" y="301"/>
                    </a:lnTo>
                    <a:lnTo>
                      <a:pt x="927" y="301"/>
                    </a:lnTo>
                    <a:close/>
                    <a:moveTo>
                      <a:pt x="949" y="304"/>
                    </a:moveTo>
                    <a:lnTo>
                      <a:pt x="951" y="303"/>
                    </a:lnTo>
                    <a:lnTo>
                      <a:pt x="946" y="299"/>
                    </a:lnTo>
                    <a:lnTo>
                      <a:pt x="941" y="303"/>
                    </a:lnTo>
                    <a:lnTo>
                      <a:pt x="942" y="303"/>
                    </a:lnTo>
                    <a:lnTo>
                      <a:pt x="949" y="304"/>
                    </a:lnTo>
                    <a:lnTo>
                      <a:pt x="949" y="304"/>
                    </a:lnTo>
                    <a:close/>
                    <a:moveTo>
                      <a:pt x="984" y="294"/>
                    </a:moveTo>
                    <a:lnTo>
                      <a:pt x="985" y="299"/>
                    </a:lnTo>
                    <a:lnTo>
                      <a:pt x="989" y="301"/>
                    </a:lnTo>
                    <a:lnTo>
                      <a:pt x="990" y="298"/>
                    </a:lnTo>
                    <a:lnTo>
                      <a:pt x="987" y="294"/>
                    </a:lnTo>
                    <a:lnTo>
                      <a:pt x="984" y="294"/>
                    </a:lnTo>
                    <a:lnTo>
                      <a:pt x="984" y="294"/>
                    </a:lnTo>
                    <a:close/>
                    <a:moveTo>
                      <a:pt x="964" y="291"/>
                    </a:moveTo>
                    <a:lnTo>
                      <a:pt x="969" y="291"/>
                    </a:lnTo>
                    <a:lnTo>
                      <a:pt x="970" y="288"/>
                    </a:lnTo>
                    <a:lnTo>
                      <a:pt x="967" y="286"/>
                    </a:lnTo>
                    <a:lnTo>
                      <a:pt x="964" y="286"/>
                    </a:lnTo>
                    <a:lnTo>
                      <a:pt x="964" y="288"/>
                    </a:lnTo>
                    <a:lnTo>
                      <a:pt x="964" y="291"/>
                    </a:lnTo>
                    <a:lnTo>
                      <a:pt x="964" y="291"/>
                    </a:lnTo>
                    <a:close/>
                    <a:moveTo>
                      <a:pt x="947" y="273"/>
                    </a:moveTo>
                    <a:lnTo>
                      <a:pt x="947" y="270"/>
                    </a:lnTo>
                    <a:lnTo>
                      <a:pt x="946" y="270"/>
                    </a:lnTo>
                    <a:lnTo>
                      <a:pt x="939" y="274"/>
                    </a:lnTo>
                    <a:lnTo>
                      <a:pt x="939" y="276"/>
                    </a:lnTo>
                    <a:lnTo>
                      <a:pt x="944" y="278"/>
                    </a:lnTo>
                    <a:lnTo>
                      <a:pt x="946" y="276"/>
                    </a:lnTo>
                    <a:lnTo>
                      <a:pt x="944" y="274"/>
                    </a:lnTo>
                    <a:lnTo>
                      <a:pt x="944" y="274"/>
                    </a:lnTo>
                    <a:lnTo>
                      <a:pt x="947" y="273"/>
                    </a:lnTo>
                    <a:lnTo>
                      <a:pt x="947" y="273"/>
                    </a:lnTo>
                    <a:close/>
                    <a:moveTo>
                      <a:pt x="961" y="270"/>
                    </a:moveTo>
                    <a:lnTo>
                      <a:pt x="959" y="266"/>
                    </a:lnTo>
                    <a:lnTo>
                      <a:pt x="954" y="266"/>
                    </a:lnTo>
                    <a:lnTo>
                      <a:pt x="952" y="268"/>
                    </a:lnTo>
                    <a:lnTo>
                      <a:pt x="954" y="271"/>
                    </a:lnTo>
                    <a:lnTo>
                      <a:pt x="957" y="271"/>
                    </a:lnTo>
                    <a:lnTo>
                      <a:pt x="961" y="271"/>
                    </a:lnTo>
                    <a:lnTo>
                      <a:pt x="961" y="270"/>
                    </a:lnTo>
                    <a:lnTo>
                      <a:pt x="961" y="270"/>
                    </a:lnTo>
                    <a:close/>
                    <a:moveTo>
                      <a:pt x="962" y="271"/>
                    </a:moveTo>
                    <a:lnTo>
                      <a:pt x="964" y="273"/>
                    </a:lnTo>
                    <a:lnTo>
                      <a:pt x="965" y="271"/>
                    </a:lnTo>
                    <a:lnTo>
                      <a:pt x="970" y="268"/>
                    </a:lnTo>
                    <a:lnTo>
                      <a:pt x="970" y="265"/>
                    </a:lnTo>
                    <a:lnTo>
                      <a:pt x="967" y="263"/>
                    </a:lnTo>
                    <a:lnTo>
                      <a:pt x="964" y="263"/>
                    </a:lnTo>
                    <a:lnTo>
                      <a:pt x="962" y="266"/>
                    </a:lnTo>
                    <a:lnTo>
                      <a:pt x="964" y="268"/>
                    </a:lnTo>
                    <a:lnTo>
                      <a:pt x="962" y="271"/>
                    </a:lnTo>
                    <a:lnTo>
                      <a:pt x="962" y="271"/>
                    </a:lnTo>
                    <a:close/>
                    <a:moveTo>
                      <a:pt x="947" y="258"/>
                    </a:moveTo>
                    <a:lnTo>
                      <a:pt x="951" y="255"/>
                    </a:lnTo>
                    <a:lnTo>
                      <a:pt x="951" y="251"/>
                    </a:lnTo>
                    <a:lnTo>
                      <a:pt x="947" y="251"/>
                    </a:lnTo>
                    <a:lnTo>
                      <a:pt x="944" y="253"/>
                    </a:lnTo>
                    <a:lnTo>
                      <a:pt x="939" y="253"/>
                    </a:lnTo>
                    <a:lnTo>
                      <a:pt x="939" y="255"/>
                    </a:lnTo>
                    <a:lnTo>
                      <a:pt x="946" y="256"/>
                    </a:lnTo>
                    <a:lnTo>
                      <a:pt x="947" y="258"/>
                    </a:lnTo>
                    <a:lnTo>
                      <a:pt x="947" y="258"/>
                    </a:lnTo>
                    <a:close/>
                    <a:moveTo>
                      <a:pt x="970" y="248"/>
                    </a:moveTo>
                    <a:lnTo>
                      <a:pt x="972" y="246"/>
                    </a:lnTo>
                    <a:lnTo>
                      <a:pt x="972" y="245"/>
                    </a:lnTo>
                    <a:lnTo>
                      <a:pt x="970" y="243"/>
                    </a:lnTo>
                    <a:lnTo>
                      <a:pt x="974" y="243"/>
                    </a:lnTo>
                    <a:lnTo>
                      <a:pt x="974" y="240"/>
                    </a:lnTo>
                    <a:lnTo>
                      <a:pt x="970" y="238"/>
                    </a:lnTo>
                    <a:lnTo>
                      <a:pt x="965" y="236"/>
                    </a:lnTo>
                    <a:lnTo>
                      <a:pt x="962" y="238"/>
                    </a:lnTo>
                    <a:lnTo>
                      <a:pt x="964" y="241"/>
                    </a:lnTo>
                    <a:lnTo>
                      <a:pt x="962" y="241"/>
                    </a:lnTo>
                    <a:lnTo>
                      <a:pt x="959" y="240"/>
                    </a:lnTo>
                    <a:lnTo>
                      <a:pt x="957" y="240"/>
                    </a:lnTo>
                    <a:lnTo>
                      <a:pt x="959" y="245"/>
                    </a:lnTo>
                    <a:lnTo>
                      <a:pt x="962" y="245"/>
                    </a:lnTo>
                    <a:lnTo>
                      <a:pt x="967" y="246"/>
                    </a:lnTo>
                    <a:lnTo>
                      <a:pt x="970" y="248"/>
                    </a:lnTo>
                    <a:lnTo>
                      <a:pt x="970" y="248"/>
                    </a:lnTo>
                    <a:close/>
                    <a:moveTo>
                      <a:pt x="1072" y="135"/>
                    </a:moveTo>
                    <a:lnTo>
                      <a:pt x="1077" y="135"/>
                    </a:lnTo>
                    <a:lnTo>
                      <a:pt x="1078" y="137"/>
                    </a:lnTo>
                    <a:lnTo>
                      <a:pt x="1083" y="137"/>
                    </a:lnTo>
                    <a:lnTo>
                      <a:pt x="1087" y="137"/>
                    </a:lnTo>
                    <a:lnTo>
                      <a:pt x="1092" y="137"/>
                    </a:lnTo>
                    <a:lnTo>
                      <a:pt x="1095" y="137"/>
                    </a:lnTo>
                    <a:lnTo>
                      <a:pt x="1097" y="133"/>
                    </a:lnTo>
                    <a:lnTo>
                      <a:pt x="1097" y="132"/>
                    </a:lnTo>
                    <a:lnTo>
                      <a:pt x="1095" y="132"/>
                    </a:lnTo>
                    <a:lnTo>
                      <a:pt x="1097" y="128"/>
                    </a:lnTo>
                    <a:lnTo>
                      <a:pt x="1095" y="125"/>
                    </a:lnTo>
                    <a:lnTo>
                      <a:pt x="1090" y="125"/>
                    </a:lnTo>
                    <a:lnTo>
                      <a:pt x="1088" y="127"/>
                    </a:lnTo>
                    <a:lnTo>
                      <a:pt x="1088" y="130"/>
                    </a:lnTo>
                    <a:lnTo>
                      <a:pt x="1087" y="130"/>
                    </a:lnTo>
                    <a:lnTo>
                      <a:pt x="1085" y="130"/>
                    </a:lnTo>
                    <a:lnTo>
                      <a:pt x="1083" y="128"/>
                    </a:lnTo>
                    <a:lnTo>
                      <a:pt x="1082" y="128"/>
                    </a:lnTo>
                    <a:lnTo>
                      <a:pt x="1080" y="130"/>
                    </a:lnTo>
                    <a:lnTo>
                      <a:pt x="1077" y="132"/>
                    </a:lnTo>
                    <a:lnTo>
                      <a:pt x="1073" y="132"/>
                    </a:lnTo>
                    <a:lnTo>
                      <a:pt x="1072" y="133"/>
                    </a:lnTo>
                    <a:lnTo>
                      <a:pt x="1072" y="135"/>
                    </a:lnTo>
                    <a:lnTo>
                      <a:pt x="1072" y="135"/>
                    </a:lnTo>
                    <a:close/>
                    <a:moveTo>
                      <a:pt x="1218" y="7"/>
                    </a:moveTo>
                    <a:lnTo>
                      <a:pt x="1218" y="10"/>
                    </a:lnTo>
                    <a:lnTo>
                      <a:pt x="1223" y="15"/>
                    </a:lnTo>
                    <a:lnTo>
                      <a:pt x="1221" y="17"/>
                    </a:lnTo>
                    <a:lnTo>
                      <a:pt x="1221" y="20"/>
                    </a:lnTo>
                    <a:lnTo>
                      <a:pt x="1226" y="19"/>
                    </a:lnTo>
                    <a:lnTo>
                      <a:pt x="1228" y="14"/>
                    </a:lnTo>
                    <a:lnTo>
                      <a:pt x="1225" y="7"/>
                    </a:lnTo>
                    <a:lnTo>
                      <a:pt x="1220" y="7"/>
                    </a:lnTo>
                    <a:lnTo>
                      <a:pt x="1218" y="7"/>
                    </a:lnTo>
                    <a:lnTo>
                      <a:pt x="1218" y="7"/>
                    </a:lnTo>
                    <a:close/>
                    <a:moveTo>
                      <a:pt x="1670" y="140"/>
                    </a:moveTo>
                    <a:lnTo>
                      <a:pt x="1671" y="138"/>
                    </a:lnTo>
                    <a:lnTo>
                      <a:pt x="1673" y="133"/>
                    </a:lnTo>
                    <a:lnTo>
                      <a:pt x="1671" y="130"/>
                    </a:lnTo>
                    <a:lnTo>
                      <a:pt x="1666" y="133"/>
                    </a:lnTo>
                    <a:lnTo>
                      <a:pt x="1665" y="135"/>
                    </a:lnTo>
                    <a:lnTo>
                      <a:pt x="1665" y="138"/>
                    </a:lnTo>
                    <a:lnTo>
                      <a:pt x="1668" y="138"/>
                    </a:lnTo>
                    <a:lnTo>
                      <a:pt x="1670" y="140"/>
                    </a:lnTo>
                    <a:lnTo>
                      <a:pt x="1670" y="140"/>
                    </a:lnTo>
                    <a:close/>
                    <a:moveTo>
                      <a:pt x="1608" y="201"/>
                    </a:moveTo>
                    <a:lnTo>
                      <a:pt x="1615" y="201"/>
                    </a:lnTo>
                    <a:lnTo>
                      <a:pt x="1617" y="200"/>
                    </a:lnTo>
                    <a:lnTo>
                      <a:pt x="1620" y="200"/>
                    </a:lnTo>
                    <a:lnTo>
                      <a:pt x="1620" y="198"/>
                    </a:lnTo>
                    <a:lnTo>
                      <a:pt x="1617" y="195"/>
                    </a:lnTo>
                    <a:lnTo>
                      <a:pt x="1612" y="191"/>
                    </a:lnTo>
                    <a:lnTo>
                      <a:pt x="1608" y="191"/>
                    </a:lnTo>
                    <a:lnTo>
                      <a:pt x="1605" y="193"/>
                    </a:lnTo>
                    <a:lnTo>
                      <a:pt x="1605" y="195"/>
                    </a:lnTo>
                    <a:lnTo>
                      <a:pt x="1608" y="198"/>
                    </a:lnTo>
                    <a:lnTo>
                      <a:pt x="1608" y="198"/>
                    </a:lnTo>
                    <a:lnTo>
                      <a:pt x="1608" y="201"/>
                    </a:lnTo>
                    <a:lnTo>
                      <a:pt x="1608" y="201"/>
                    </a:lnTo>
                    <a:close/>
                    <a:moveTo>
                      <a:pt x="1441" y="173"/>
                    </a:moveTo>
                    <a:lnTo>
                      <a:pt x="1446" y="175"/>
                    </a:lnTo>
                    <a:lnTo>
                      <a:pt x="1449" y="176"/>
                    </a:lnTo>
                    <a:lnTo>
                      <a:pt x="1452" y="175"/>
                    </a:lnTo>
                    <a:lnTo>
                      <a:pt x="1454" y="172"/>
                    </a:lnTo>
                    <a:lnTo>
                      <a:pt x="1456" y="168"/>
                    </a:lnTo>
                    <a:lnTo>
                      <a:pt x="1456" y="167"/>
                    </a:lnTo>
                    <a:lnTo>
                      <a:pt x="1454" y="163"/>
                    </a:lnTo>
                    <a:lnTo>
                      <a:pt x="1452" y="157"/>
                    </a:lnTo>
                    <a:lnTo>
                      <a:pt x="1451" y="153"/>
                    </a:lnTo>
                    <a:lnTo>
                      <a:pt x="1447" y="148"/>
                    </a:lnTo>
                    <a:lnTo>
                      <a:pt x="1447" y="147"/>
                    </a:lnTo>
                    <a:lnTo>
                      <a:pt x="1444" y="145"/>
                    </a:lnTo>
                    <a:lnTo>
                      <a:pt x="1436" y="148"/>
                    </a:lnTo>
                    <a:lnTo>
                      <a:pt x="1426" y="153"/>
                    </a:lnTo>
                    <a:lnTo>
                      <a:pt x="1422" y="153"/>
                    </a:lnTo>
                    <a:lnTo>
                      <a:pt x="1421" y="155"/>
                    </a:lnTo>
                    <a:lnTo>
                      <a:pt x="1422" y="160"/>
                    </a:lnTo>
                    <a:lnTo>
                      <a:pt x="1426" y="162"/>
                    </a:lnTo>
                    <a:lnTo>
                      <a:pt x="1427" y="165"/>
                    </a:lnTo>
                    <a:lnTo>
                      <a:pt x="1426" y="167"/>
                    </a:lnTo>
                    <a:lnTo>
                      <a:pt x="1421" y="167"/>
                    </a:lnTo>
                    <a:lnTo>
                      <a:pt x="1419" y="168"/>
                    </a:lnTo>
                    <a:lnTo>
                      <a:pt x="1422" y="172"/>
                    </a:lnTo>
                    <a:lnTo>
                      <a:pt x="1429" y="172"/>
                    </a:lnTo>
                    <a:lnTo>
                      <a:pt x="1441" y="173"/>
                    </a:lnTo>
                    <a:lnTo>
                      <a:pt x="1441" y="173"/>
                    </a:lnTo>
                    <a:close/>
                    <a:moveTo>
                      <a:pt x="1987" y="190"/>
                    </a:moveTo>
                    <a:lnTo>
                      <a:pt x="1990" y="195"/>
                    </a:lnTo>
                    <a:lnTo>
                      <a:pt x="1995" y="196"/>
                    </a:lnTo>
                    <a:lnTo>
                      <a:pt x="1995" y="195"/>
                    </a:lnTo>
                    <a:lnTo>
                      <a:pt x="2002" y="193"/>
                    </a:lnTo>
                    <a:lnTo>
                      <a:pt x="2004" y="191"/>
                    </a:lnTo>
                    <a:lnTo>
                      <a:pt x="2002" y="188"/>
                    </a:lnTo>
                    <a:lnTo>
                      <a:pt x="2000" y="183"/>
                    </a:lnTo>
                    <a:lnTo>
                      <a:pt x="1997" y="183"/>
                    </a:lnTo>
                    <a:lnTo>
                      <a:pt x="1997" y="186"/>
                    </a:lnTo>
                    <a:lnTo>
                      <a:pt x="1992" y="190"/>
                    </a:lnTo>
                    <a:lnTo>
                      <a:pt x="1992" y="190"/>
                    </a:lnTo>
                    <a:lnTo>
                      <a:pt x="1987" y="190"/>
                    </a:lnTo>
                    <a:lnTo>
                      <a:pt x="1987" y="190"/>
                    </a:lnTo>
                    <a:close/>
                    <a:moveTo>
                      <a:pt x="2527" y="152"/>
                    </a:moveTo>
                    <a:lnTo>
                      <a:pt x="2530" y="152"/>
                    </a:lnTo>
                    <a:lnTo>
                      <a:pt x="2530" y="148"/>
                    </a:lnTo>
                    <a:lnTo>
                      <a:pt x="2529" y="145"/>
                    </a:lnTo>
                    <a:lnTo>
                      <a:pt x="2527" y="145"/>
                    </a:lnTo>
                    <a:lnTo>
                      <a:pt x="2525" y="147"/>
                    </a:lnTo>
                    <a:lnTo>
                      <a:pt x="2527" y="152"/>
                    </a:lnTo>
                    <a:lnTo>
                      <a:pt x="2527" y="152"/>
                    </a:lnTo>
                    <a:close/>
                    <a:moveTo>
                      <a:pt x="2524" y="157"/>
                    </a:moveTo>
                    <a:lnTo>
                      <a:pt x="2527" y="157"/>
                    </a:lnTo>
                    <a:lnTo>
                      <a:pt x="2527" y="153"/>
                    </a:lnTo>
                    <a:lnTo>
                      <a:pt x="2524" y="150"/>
                    </a:lnTo>
                    <a:lnTo>
                      <a:pt x="2520" y="150"/>
                    </a:lnTo>
                    <a:lnTo>
                      <a:pt x="2520" y="152"/>
                    </a:lnTo>
                    <a:lnTo>
                      <a:pt x="2524" y="157"/>
                    </a:lnTo>
                    <a:lnTo>
                      <a:pt x="2524" y="157"/>
                    </a:lnTo>
                    <a:close/>
                    <a:moveTo>
                      <a:pt x="2520" y="158"/>
                    </a:moveTo>
                    <a:lnTo>
                      <a:pt x="2524" y="163"/>
                    </a:lnTo>
                    <a:lnTo>
                      <a:pt x="2527" y="167"/>
                    </a:lnTo>
                    <a:lnTo>
                      <a:pt x="2527" y="165"/>
                    </a:lnTo>
                    <a:lnTo>
                      <a:pt x="2525" y="160"/>
                    </a:lnTo>
                    <a:lnTo>
                      <a:pt x="2522" y="157"/>
                    </a:lnTo>
                    <a:lnTo>
                      <a:pt x="2520" y="157"/>
                    </a:lnTo>
                    <a:lnTo>
                      <a:pt x="2520" y="158"/>
                    </a:lnTo>
                    <a:lnTo>
                      <a:pt x="2520" y="158"/>
                    </a:lnTo>
                    <a:close/>
                    <a:moveTo>
                      <a:pt x="2507" y="155"/>
                    </a:moveTo>
                    <a:lnTo>
                      <a:pt x="2510" y="160"/>
                    </a:lnTo>
                    <a:lnTo>
                      <a:pt x="2514" y="162"/>
                    </a:lnTo>
                    <a:lnTo>
                      <a:pt x="2515" y="160"/>
                    </a:lnTo>
                    <a:lnTo>
                      <a:pt x="2517" y="158"/>
                    </a:lnTo>
                    <a:lnTo>
                      <a:pt x="2515" y="155"/>
                    </a:lnTo>
                    <a:lnTo>
                      <a:pt x="2512" y="153"/>
                    </a:lnTo>
                    <a:lnTo>
                      <a:pt x="2512" y="155"/>
                    </a:lnTo>
                    <a:lnTo>
                      <a:pt x="2507" y="155"/>
                    </a:lnTo>
                    <a:lnTo>
                      <a:pt x="2507" y="155"/>
                    </a:lnTo>
                    <a:close/>
                    <a:moveTo>
                      <a:pt x="2643" y="105"/>
                    </a:moveTo>
                    <a:lnTo>
                      <a:pt x="2648" y="108"/>
                    </a:lnTo>
                    <a:lnTo>
                      <a:pt x="2653" y="107"/>
                    </a:lnTo>
                    <a:lnTo>
                      <a:pt x="2656" y="102"/>
                    </a:lnTo>
                    <a:lnTo>
                      <a:pt x="2655" y="97"/>
                    </a:lnTo>
                    <a:lnTo>
                      <a:pt x="2651" y="93"/>
                    </a:lnTo>
                    <a:lnTo>
                      <a:pt x="2653" y="92"/>
                    </a:lnTo>
                    <a:lnTo>
                      <a:pt x="2651" y="88"/>
                    </a:lnTo>
                    <a:lnTo>
                      <a:pt x="2647" y="85"/>
                    </a:lnTo>
                    <a:lnTo>
                      <a:pt x="2645" y="87"/>
                    </a:lnTo>
                    <a:lnTo>
                      <a:pt x="2642" y="87"/>
                    </a:lnTo>
                    <a:lnTo>
                      <a:pt x="2637" y="83"/>
                    </a:lnTo>
                    <a:lnTo>
                      <a:pt x="2632" y="83"/>
                    </a:lnTo>
                    <a:lnTo>
                      <a:pt x="2632" y="85"/>
                    </a:lnTo>
                    <a:lnTo>
                      <a:pt x="2628" y="87"/>
                    </a:lnTo>
                    <a:lnTo>
                      <a:pt x="2628" y="88"/>
                    </a:lnTo>
                    <a:lnTo>
                      <a:pt x="2625" y="88"/>
                    </a:lnTo>
                    <a:lnTo>
                      <a:pt x="2623" y="92"/>
                    </a:lnTo>
                    <a:lnTo>
                      <a:pt x="2623" y="100"/>
                    </a:lnTo>
                    <a:lnTo>
                      <a:pt x="2627" y="100"/>
                    </a:lnTo>
                    <a:lnTo>
                      <a:pt x="2630" y="100"/>
                    </a:lnTo>
                    <a:lnTo>
                      <a:pt x="2637" y="102"/>
                    </a:lnTo>
                    <a:lnTo>
                      <a:pt x="2643" y="105"/>
                    </a:lnTo>
                    <a:lnTo>
                      <a:pt x="2643" y="105"/>
                    </a:lnTo>
                    <a:close/>
                    <a:moveTo>
                      <a:pt x="2673" y="95"/>
                    </a:moveTo>
                    <a:lnTo>
                      <a:pt x="2675" y="92"/>
                    </a:lnTo>
                    <a:lnTo>
                      <a:pt x="2676" y="90"/>
                    </a:lnTo>
                    <a:lnTo>
                      <a:pt x="2671" y="90"/>
                    </a:lnTo>
                    <a:lnTo>
                      <a:pt x="2670" y="92"/>
                    </a:lnTo>
                    <a:lnTo>
                      <a:pt x="2673" y="95"/>
                    </a:lnTo>
                    <a:lnTo>
                      <a:pt x="2673" y="95"/>
                    </a:lnTo>
                    <a:close/>
                    <a:moveTo>
                      <a:pt x="2706" y="1269"/>
                    </a:moveTo>
                    <a:lnTo>
                      <a:pt x="2705" y="1264"/>
                    </a:lnTo>
                    <a:lnTo>
                      <a:pt x="2706" y="1259"/>
                    </a:lnTo>
                    <a:lnTo>
                      <a:pt x="2705" y="1256"/>
                    </a:lnTo>
                    <a:lnTo>
                      <a:pt x="2703" y="1251"/>
                    </a:lnTo>
                    <a:lnTo>
                      <a:pt x="2703" y="1245"/>
                    </a:lnTo>
                    <a:lnTo>
                      <a:pt x="2708" y="1240"/>
                    </a:lnTo>
                    <a:lnTo>
                      <a:pt x="2710" y="1241"/>
                    </a:lnTo>
                    <a:lnTo>
                      <a:pt x="2710" y="1245"/>
                    </a:lnTo>
                    <a:lnTo>
                      <a:pt x="2713" y="1246"/>
                    </a:lnTo>
                    <a:lnTo>
                      <a:pt x="2723" y="1245"/>
                    </a:lnTo>
                    <a:lnTo>
                      <a:pt x="2723" y="1243"/>
                    </a:lnTo>
                    <a:lnTo>
                      <a:pt x="2726" y="1243"/>
                    </a:lnTo>
                    <a:lnTo>
                      <a:pt x="2728" y="1245"/>
                    </a:lnTo>
                    <a:lnTo>
                      <a:pt x="2726" y="1246"/>
                    </a:lnTo>
                    <a:lnTo>
                      <a:pt x="2726" y="1250"/>
                    </a:lnTo>
                    <a:lnTo>
                      <a:pt x="2731" y="1255"/>
                    </a:lnTo>
                    <a:lnTo>
                      <a:pt x="2731" y="1259"/>
                    </a:lnTo>
                    <a:lnTo>
                      <a:pt x="2735" y="1261"/>
                    </a:lnTo>
                    <a:lnTo>
                      <a:pt x="2735" y="1258"/>
                    </a:lnTo>
                    <a:lnTo>
                      <a:pt x="2735" y="1256"/>
                    </a:lnTo>
                    <a:lnTo>
                      <a:pt x="2735" y="1251"/>
                    </a:lnTo>
                    <a:lnTo>
                      <a:pt x="2735" y="1246"/>
                    </a:lnTo>
                    <a:lnTo>
                      <a:pt x="2730" y="1243"/>
                    </a:lnTo>
                    <a:lnTo>
                      <a:pt x="2728" y="1238"/>
                    </a:lnTo>
                    <a:lnTo>
                      <a:pt x="2726" y="1233"/>
                    </a:lnTo>
                    <a:lnTo>
                      <a:pt x="2723" y="1235"/>
                    </a:lnTo>
                    <a:lnTo>
                      <a:pt x="2720" y="1235"/>
                    </a:lnTo>
                    <a:lnTo>
                      <a:pt x="2713" y="1231"/>
                    </a:lnTo>
                    <a:lnTo>
                      <a:pt x="2713" y="1225"/>
                    </a:lnTo>
                    <a:lnTo>
                      <a:pt x="2710" y="1220"/>
                    </a:lnTo>
                    <a:lnTo>
                      <a:pt x="2703" y="1215"/>
                    </a:lnTo>
                    <a:lnTo>
                      <a:pt x="2700" y="1215"/>
                    </a:lnTo>
                    <a:lnTo>
                      <a:pt x="2696" y="1210"/>
                    </a:lnTo>
                    <a:lnTo>
                      <a:pt x="2693" y="1203"/>
                    </a:lnTo>
                    <a:lnTo>
                      <a:pt x="2690" y="1196"/>
                    </a:lnTo>
                    <a:lnTo>
                      <a:pt x="2688" y="1191"/>
                    </a:lnTo>
                    <a:lnTo>
                      <a:pt x="2688" y="1185"/>
                    </a:lnTo>
                    <a:lnTo>
                      <a:pt x="2688" y="1176"/>
                    </a:lnTo>
                    <a:lnTo>
                      <a:pt x="2685" y="1171"/>
                    </a:lnTo>
                    <a:lnTo>
                      <a:pt x="2686" y="1163"/>
                    </a:lnTo>
                    <a:lnTo>
                      <a:pt x="2685" y="1160"/>
                    </a:lnTo>
                    <a:lnTo>
                      <a:pt x="2681" y="1155"/>
                    </a:lnTo>
                    <a:lnTo>
                      <a:pt x="2685" y="1152"/>
                    </a:lnTo>
                    <a:lnTo>
                      <a:pt x="2685" y="1148"/>
                    </a:lnTo>
                    <a:lnTo>
                      <a:pt x="2685" y="1145"/>
                    </a:lnTo>
                    <a:lnTo>
                      <a:pt x="2688" y="1145"/>
                    </a:lnTo>
                    <a:lnTo>
                      <a:pt x="2690" y="1145"/>
                    </a:lnTo>
                    <a:lnTo>
                      <a:pt x="2696" y="1145"/>
                    </a:lnTo>
                    <a:lnTo>
                      <a:pt x="2701" y="1145"/>
                    </a:lnTo>
                    <a:lnTo>
                      <a:pt x="2706" y="1148"/>
                    </a:lnTo>
                    <a:lnTo>
                      <a:pt x="2710" y="1155"/>
                    </a:lnTo>
                    <a:lnTo>
                      <a:pt x="2715" y="1157"/>
                    </a:lnTo>
                    <a:lnTo>
                      <a:pt x="2720" y="1158"/>
                    </a:lnTo>
                    <a:lnTo>
                      <a:pt x="2725" y="1165"/>
                    </a:lnTo>
                    <a:lnTo>
                      <a:pt x="2726" y="1166"/>
                    </a:lnTo>
                    <a:lnTo>
                      <a:pt x="2725" y="1160"/>
                    </a:lnTo>
                    <a:lnTo>
                      <a:pt x="2720" y="1155"/>
                    </a:lnTo>
                    <a:lnTo>
                      <a:pt x="2713" y="1150"/>
                    </a:lnTo>
                    <a:lnTo>
                      <a:pt x="2708" y="1145"/>
                    </a:lnTo>
                    <a:lnTo>
                      <a:pt x="2705" y="1138"/>
                    </a:lnTo>
                    <a:lnTo>
                      <a:pt x="2705" y="1137"/>
                    </a:lnTo>
                    <a:lnTo>
                      <a:pt x="2701" y="1133"/>
                    </a:lnTo>
                    <a:lnTo>
                      <a:pt x="2696" y="1127"/>
                    </a:lnTo>
                    <a:lnTo>
                      <a:pt x="2695" y="1122"/>
                    </a:lnTo>
                    <a:lnTo>
                      <a:pt x="2691" y="1120"/>
                    </a:lnTo>
                    <a:lnTo>
                      <a:pt x="2691" y="1115"/>
                    </a:lnTo>
                    <a:lnTo>
                      <a:pt x="2683" y="1108"/>
                    </a:lnTo>
                    <a:lnTo>
                      <a:pt x="2676" y="1097"/>
                    </a:lnTo>
                    <a:lnTo>
                      <a:pt x="2675" y="1092"/>
                    </a:lnTo>
                    <a:lnTo>
                      <a:pt x="2666" y="1082"/>
                    </a:lnTo>
                    <a:lnTo>
                      <a:pt x="2663" y="1073"/>
                    </a:lnTo>
                    <a:lnTo>
                      <a:pt x="2660" y="1072"/>
                    </a:lnTo>
                    <a:lnTo>
                      <a:pt x="2660" y="1067"/>
                    </a:lnTo>
                    <a:lnTo>
                      <a:pt x="2656" y="1063"/>
                    </a:lnTo>
                    <a:lnTo>
                      <a:pt x="2653" y="1062"/>
                    </a:lnTo>
                    <a:lnTo>
                      <a:pt x="2653" y="1063"/>
                    </a:lnTo>
                    <a:lnTo>
                      <a:pt x="2650" y="1063"/>
                    </a:lnTo>
                    <a:lnTo>
                      <a:pt x="2648" y="1062"/>
                    </a:lnTo>
                    <a:lnTo>
                      <a:pt x="2650" y="1059"/>
                    </a:lnTo>
                    <a:lnTo>
                      <a:pt x="2648" y="1055"/>
                    </a:lnTo>
                    <a:lnTo>
                      <a:pt x="2645" y="1052"/>
                    </a:lnTo>
                    <a:lnTo>
                      <a:pt x="2640" y="1047"/>
                    </a:lnTo>
                    <a:lnTo>
                      <a:pt x="2637" y="1042"/>
                    </a:lnTo>
                    <a:lnTo>
                      <a:pt x="2635" y="1039"/>
                    </a:lnTo>
                    <a:lnTo>
                      <a:pt x="2635" y="1034"/>
                    </a:lnTo>
                    <a:lnTo>
                      <a:pt x="2635" y="1030"/>
                    </a:lnTo>
                    <a:lnTo>
                      <a:pt x="2637" y="1030"/>
                    </a:lnTo>
                    <a:lnTo>
                      <a:pt x="2635" y="1024"/>
                    </a:lnTo>
                    <a:lnTo>
                      <a:pt x="2635" y="1017"/>
                    </a:lnTo>
                    <a:lnTo>
                      <a:pt x="2633" y="1012"/>
                    </a:lnTo>
                    <a:lnTo>
                      <a:pt x="2628" y="1010"/>
                    </a:lnTo>
                    <a:lnTo>
                      <a:pt x="2623" y="1005"/>
                    </a:lnTo>
                    <a:lnTo>
                      <a:pt x="2623" y="1002"/>
                    </a:lnTo>
                    <a:lnTo>
                      <a:pt x="2620" y="1000"/>
                    </a:lnTo>
                    <a:lnTo>
                      <a:pt x="2620" y="999"/>
                    </a:lnTo>
                    <a:lnTo>
                      <a:pt x="2622" y="997"/>
                    </a:lnTo>
                    <a:lnTo>
                      <a:pt x="2627" y="1002"/>
                    </a:lnTo>
                    <a:lnTo>
                      <a:pt x="2632" y="1007"/>
                    </a:lnTo>
                    <a:lnTo>
                      <a:pt x="2628" y="1002"/>
                    </a:lnTo>
                    <a:lnTo>
                      <a:pt x="2623" y="995"/>
                    </a:lnTo>
                    <a:lnTo>
                      <a:pt x="2618" y="989"/>
                    </a:lnTo>
                    <a:lnTo>
                      <a:pt x="2615" y="989"/>
                    </a:lnTo>
                    <a:lnTo>
                      <a:pt x="2615" y="985"/>
                    </a:lnTo>
                    <a:lnTo>
                      <a:pt x="2605" y="979"/>
                    </a:lnTo>
                    <a:lnTo>
                      <a:pt x="2602" y="974"/>
                    </a:lnTo>
                    <a:lnTo>
                      <a:pt x="2602" y="965"/>
                    </a:lnTo>
                    <a:lnTo>
                      <a:pt x="2598" y="964"/>
                    </a:lnTo>
                    <a:lnTo>
                      <a:pt x="2592" y="961"/>
                    </a:lnTo>
                    <a:lnTo>
                      <a:pt x="2588" y="956"/>
                    </a:lnTo>
                    <a:lnTo>
                      <a:pt x="2587" y="952"/>
                    </a:lnTo>
                    <a:lnTo>
                      <a:pt x="2585" y="956"/>
                    </a:lnTo>
                    <a:lnTo>
                      <a:pt x="2587" y="957"/>
                    </a:lnTo>
                    <a:lnTo>
                      <a:pt x="2587" y="961"/>
                    </a:lnTo>
                    <a:lnTo>
                      <a:pt x="2583" y="961"/>
                    </a:lnTo>
                    <a:lnTo>
                      <a:pt x="2580" y="959"/>
                    </a:lnTo>
                    <a:lnTo>
                      <a:pt x="2577" y="959"/>
                    </a:lnTo>
                    <a:lnTo>
                      <a:pt x="2582" y="965"/>
                    </a:lnTo>
                    <a:lnTo>
                      <a:pt x="2590" y="969"/>
                    </a:lnTo>
                    <a:lnTo>
                      <a:pt x="2593" y="974"/>
                    </a:lnTo>
                    <a:lnTo>
                      <a:pt x="2593" y="977"/>
                    </a:lnTo>
                    <a:lnTo>
                      <a:pt x="2595" y="975"/>
                    </a:lnTo>
                    <a:lnTo>
                      <a:pt x="2598" y="975"/>
                    </a:lnTo>
                    <a:lnTo>
                      <a:pt x="2598" y="979"/>
                    </a:lnTo>
                    <a:lnTo>
                      <a:pt x="2597" y="980"/>
                    </a:lnTo>
                    <a:lnTo>
                      <a:pt x="2593" y="982"/>
                    </a:lnTo>
                    <a:lnTo>
                      <a:pt x="2595" y="985"/>
                    </a:lnTo>
                    <a:lnTo>
                      <a:pt x="2598" y="985"/>
                    </a:lnTo>
                    <a:lnTo>
                      <a:pt x="2600" y="989"/>
                    </a:lnTo>
                    <a:lnTo>
                      <a:pt x="2595" y="992"/>
                    </a:lnTo>
                    <a:lnTo>
                      <a:pt x="2592" y="990"/>
                    </a:lnTo>
                    <a:lnTo>
                      <a:pt x="2588" y="987"/>
                    </a:lnTo>
                    <a:lnTo>
                      <a:pt x="2585" y="990"/>
                    </a:lnTo>
                    <a:lnTo>
                      <a:pt x="2583" y="995"/>
                    </a:lnTo>
                    <a:lnTo>
                      <a:pt x="2587" y="1000"/>
                    </a:lnTo>
                    <a:lnTo>
                      <a:pt x="2588" y="1005"/>
                    </a:lnTo>
                    <a:lnTo>
                      <a:pt x="2593" y="1010"/>
                    </a:lnTo>
                    <a:lnTo>
                      <a:pt x="2598" y="1017"/>
                    </a:lnTo>
                    <a:lnTo>
                      <a:pt x="2598" y="1027"/>
                    </a:lnTo>
                    <a:lnTo>
                      <a:pt x="2600" y="1029"/>
                    </a:lnTo>
                    <a:lnTo>
                      <a:pt x="2602" y="1035"/>
                    </a:lnTo>
                    <a:lnTo>
                      <a:pt x="2605" y="1047"/>
                    </a:lnTo>
                    <a:lnTo>
                      <a:pt x="2608" y="1054"/>
                    </a:lnTo>
                    <a:lnTo>
                      <a:pt x="2613" y="1055"/>
                    </a:lnTo>
                    <a:lnTo>
                      <a:pt x="2613" y="1059"/>
                    </a:lnTo>
                    <a:lnTo>
                      <a:pt x="2612" y="1059"/>
                    </a:lnTo>
                    <a:lnTo>
                      <a:pt x="2623" y="1070"/>
                    </a:lnTo>
                    <a:lnTo>
                      <a:pt x="2628" y="1072"/>
                    </a:lnTo>
                    <a:lnTo>
                      <a:pt x="2633" y="1078"/>
                    </a:lnTo>
                    <a:lnTo>
                      <a:pt x="2635" y="1085"/>
                    </a:lnTo>
                    <a:lnTo>
                      <a:pt x="2635" y="1092"/>
                    </a:lnTo>
                    <a:lnTo>
                      <a:pt x="2638" y="1097"/>
                    </a:lnTo>
                    <a:lnTo>
                      <a:pt x="2638" y="1102"/>
                    </a:lnTo>
                    <a:lnTo>
                      <a:pt x="2642" y="1105"/>
                    </a:lnTo>
                    <a:lnTo>
                      <a:pt x="2647" y="1108"/>
                    </a:lnTo>
                    <a:lnTo>
                      <a:pt x="2645" y="1110"/>
                    </a:lnTo>
                    <a:lnTo>
                      <a:pt x="2647" y="1113"/>
                    </a:lnTo>
                    <a:lnTo>
                      <a:pt x="2651" y="1122"/>
                    </a:lnTo>
                    <a:lnTo>
                      <a:pt x="2653" y="1127"/>
                    </a:lnTo>
                    <a:lnTo>
                      <a:pt x="2655" y="1132"/>
                    </a:lnTo>
                    <a:lnTo>
                      <a:pt x="2655" y="1140"/>
                    </a:lnTo>
                    <a:lnTo>
                      <a:pt x="2658" y="1143"/>
                    </a:lnTo>
                    <a:lnTo>
                      <a:pt x="2656" y="1147"/>
                    </a:lnTo>
                    <a:lnTo>
                      <a:pt x="2658" y="1155"/>
                    </a:lnTo>
                    <a:lnTo>
                      <a:pt x="2661" y="1163"/>
                    </a:lnTo>
                    <a:lnTo>
                      <a:pt x="2660" y="1166"/>
                    </a:lnTo>
                    <a:lnTo>
                      <a:pt x="2661" y="1171"/>
                    </a:lnTo>
                    <a:lnTo>
                      <a:pt x="2666" y="1176"/>
                    </a:lnTo>
                    <a:lnTo>
                      <a:pt x="2675" y="1186"/>
                    </a:lnTo>
                    <a:lnTo>
                      <a:pt x="2675" y="1190"/>
                    </a:lnTo>
                    <a:lnTo>
                      <a:pt x="2678" y="1196"/>
                    </a:lnTo>
                    <a:lnTo>
                      <a:pt x="2678" y="1205"/>
                    </a:lnTo>
                    <a:lnTo>
                      <a:pt x="2678" y="1213"/>
                    </a:lnTo>
                    <a:lnTo>
                      <a:pt x="2683" y="1220"/>
                    </a:lnTo>
                    <a:lnTo>
                      <a:pt x="2685" y="1225"/>
                    </a:lnTo>
                    <a:lnTo>
                      <a:pt x="2690" y="1231"/>
                    </a:lnTo>
                    <a:lnTo>
                      <a:pt x="2691" y="1235"/>
                    </a:lnTo>
                    <a:lnTo>
                      <a:pt x="2690" y="1241"/>
                    </a:lnTo>
                    <a:lnTo>
                      <a:pt x="2690" y="1251"/>
                    </a:lnTo>
                    <a:lnTo>
                      <a:pt x="2691" y="1256"/>
                    </a:lnTo>
                    <a:lnTo>
                      <a:pt x="2696" y="1259"/>
                    </a:lnTo>
                    <a:lnTo>
                      <a:pt x="2700" y="1266"/>
                    </a:lnTo>
                    <a:lnTo>
                      <a:pt x="2706" y="1269"/>
                    </a:lnTo>
                    <a:lnTo>
                      <a:pt x="2706" y="1269"/>
                    </a:lnTo>
                    <a:close/>
                    <a:moveTo>
                      <a:pt x="2459" y="959"/>
                    </a:moveTo>
                    <a:lnTo>
                      <a:pt x="2460" y="959"/>
                    </a:lnTo>
                    <a:lnTo>
                      <a:pt x="2460" y="957"/>
                    </a:lnTo>
                    <a:lnTo>
                      <a:pt x="2462" y="956"/>
                    </a:lnTo>
                    <a:lnTo>
                      <a:pt x="2464" y="956"/>
                    </a:lnTo>
                    <a:lnTo>
                      <a:pt x="2467" y="959"/>
                    </a:lnTo>
                    <a:lnTo>
                      <a:pt x="2472" y="961"/>
                    </a:lnTo>
                    <a:lnTo>
                      <a:pt x="2474" y="957"/>
                    </a:lnTo>
                    <a:lnTo>
                      <a:pt x="2475" y="956"/>
                    </a:lnTo>
                    <a:lnTo>
                      <a:pt x="2474" y="952"/>
                    </a:lnTo>
                    <a:lnTo>
                      <a:pt x="2474" y="951"/>
                    </a:lnTo>
                    <a:lnTo>
                      <a:pt x="2477" y="947"/>
                    </a:lnTo>
                    <a:lnTo>
                      <a:pt x="2477" y="946"/>
                    </a:lnTo>
                    <a:lnTo>
                      <a:pt x="2474" y="946"/>
                    </a:lnTo>
                    <a:lnTo>
                      <a:pt x="2474" y="947"/>
                    </a:lnTo>
                    <a:lnTo>
                      <a:pt x="2470" y="949"/>
                    </a:lnTo>
                    <a:lnTo>
                      <a:pt x="2469" y="947"/>
                    </a:lnTo>
                    <a:lnTo>
                      <a:pt x="2472" y="946"/>
                    </a:lnTo>
                    <a:lnTo>
                      <a:pt x="2472" y="944"/>
                    </a:lnTo>
                    <a:lnTo>
                      <a:pt x="2470" y="942"/>
                    </a:lnTo>
                    <a:lnTo>
                      <a:pt x="2465" y="944"/>
                    </a:lnTo>
                    <a:lnTo>
                      <a:pt x="2462" y="942"/>
                    </a:lnTo>
                    <a:lnTo>
                      <a:pt x="2459" y="944"/>
                    </a:lnTo>
                    <a:lnTo>
                      <a:pt x="2457" y="949"/>
                    </a:lnTo>
                    <a:lnTo>
                      <a:pt x="2455" y="951"/>
                    </a:lnTo>
                    <a:lnTo>
                      <a:pt x="2455" y="954"/>
                    </a:lnTo>
                    <a:lnTo>
                      <a:pt x="2459" y="959"/>
                    </a:lnTo>
                    <a:lnTo>
                      <a:pt x="2459" y="959"/>
                    </a:lnTo>
                    <a:close/>
                    <a:moveTo>
                      <a:pt x="2442" y="956"/>
                    </a:moveTo>
                    <a:lnTo>
                      <a:pt x="2444" y="956"/>
                    </a:lnTo>
                    <a:lnTo>
                      <a:pt x="2444" y="954"/>
                    </a:lnTo>
                    <a:lnTo>
                      <a:pt x="2446" y="952"/>
                    </a:lnTo>
                    <a:lnTo>
                      <a:pt x="2449" y="954"/>
                    </a:lnTo>
                    <a:lnTo>
                      <a:pt x="2450" y="954"/>
                    </a:lnTo>
                    <a:lnTo>
                      <a:pt x="2449" y="951"/>
                    </a:lnTo>
                    <a:lnTo>
                      <a:pt x="2450" y="947"/>
                    </a:lnTo>
                    <a:lnTo>
                      <a:pt x="2450" y="946"/>
                    </a:lnTo>
                    <a:lnTo>
                      <a:pt x="2449" y="946"/>
                    </a:lnTo>
                    <a:lnTo>
                      <a:pt x="2446" y="949"/>
                    </a:lnTo>
                    <a:lnTo>
                      <a:pt x="2441" y="951"/>
                    </a:lnTo>
                    <a:lnTo>
                      <a:pt x="2441" y="954"/>
                    </a:lnTo>
                    <a:lnTo>
                      <a:pt x="2442" y="956"/>
                    </a:lnTo>
                    <a:lnTo>
                      <a:pt x="2442" y="956"/>
                    </a:lnTo>
                    <a:close/>
                    <a:moveTo>
                      <a:pt x="2475" y="970"/>
                    </a:moveTo>
                    <a:lnTo>
                      <a:pt x="2477" y="972"/>
                    </a:lnTo>
                    <a:lnTo>
                      <a:pt x="2480" y="970"/>
                    </a:lnTo>
                    <a:lnTo>
                      <a:pt x="2480" y="967"/>
                    </a:lnTo>
                    <a:lnTo>
                      <a:pt x="2479" y="965"/>
                    </a:lnTo>
                    <a:lnTo>
                      <a:pt x="2477" y="967"/>
                    </a:lnTo>
                    <a:lnTo>
                      <a:pt x="2477" y="967"/>
                    </a:lnTo>
                    <a:lnTo>
                      <a:pt x="2475" y="970"/>
                    </a:lnTo>
                    <a:lnTo>
                      <a:pt x="2475" y="970"/>
                    </a:lnTo>
                    <a:close/>
                    <a:moveTo>
                      <a:pt x="2470" y="965"/>
                    </a:moveTo>
                    <a:lnTo>
                      <a:pt x="2470" y="969"/>
                    </a:lnTo>
                    <a:lnTo>
                      <a:pt x="2472" y="970"/>
                    </a:lnTo>
                    <a:lnTo>
                      <a:pt x="2474" y="969"/>
                    </a:lnTo>
                    <a:lnTo>
                      <a:pt x="2474" y="965"/>
                    </a:lnTo>
                    <a:lnTo>
                      <a:pt x="2472" y="964"/>
                    </a:lnTo>
                    <a:lnTo>
                      <a:pt x="2470" y="965"/>
                    </a:lnTo>
                    <a:lnTo>
                      <a:pt x="2470" y="965"/>
                    </a:lnTo>
                    <a:close/>
                    <a:moveTo>
                      <a:pt x="2472" y="985"/>
                    </a:moveTo>
                    <a:lnTo>
                      <a:pt x="2475" y="982"/>
                    </a:lnTo>
                    <a:lnTo>
                      <a:pt x="2477" y="980"/>
                    </a:lnTo>
                    <a:lnTo>
                      <a:pt x="2479" y="977"/>
                    </a:lnTo>
                    <a:lnTo>
                      <a:pt x="2479" y="977"/>
                    </a:lnTo>
                    <a:lnTo>
                      <a:pt x="2479" y="974"/>
                    </a:lnTo>
                    <a:lnTo>
                      <a:pt x="2472" y="975"/>
                    </a:lnTo>
                    <a:lnTo>
                      <a:pt x="2469" y="980"/>
                    </a:lnTo>
                    <a:lnTo>
                      <a:pt x="2469" y="984"/>
                    </a:lnTo>
                    <a:lnTo>
                      <a:pt x="2472" y="985"/>
                    </a:lnTo>
                    <a:lnTo>
                      <a:pt x="2472" y="985"/>
                    </a:lnTo>
                    <a:close/>
                    <a:moveTo>
                      <a:pt x="2658" y="730"/>
                    </a:moveTo>
                    <a:lnTo>
                      <a:pt x="2660" y="730"/>
                    </a:lnTo>
                    <a:lnTo>
                      <a:pt x="2663" y="726"/>
                    </a:lnTo>
                    <a:lnTo>
                      <a:pt x="2663" y="723"/>
                    </a:lnTo>
                    <a:lnTo>
                      <a:pt x="2660" y="723"/>
                    </a:lnTo>
                    <a:lnTo>
                      <a:pt x="2658" y="726"/>
                    </a:lnTo>
                    <a:lnTo>
                      <a:pt x="2658" y="730"/>
                    </a:lnTo>
                    <a:lnTo>
                      <a:pt x="2658" y="730"/>
                    </a:lnTo>
                    <a:close/>
                    <a:moveTo>
                      <a:pt x="2954" y="701"/>
                    </a:moveTo>
                    <a:lnTo>
                      <a:pt x="2955" y="703"/>
                    </a:lnTo>
                    <a:lnTo>
                      <a:pt x="2955" y="698"/>
                    </a:lnTo>
                    <a:lnTo>
                      <a:pt x="2952" y="693"/>
                    </a:lnTo>
                    <a:lnTo>
                      <a:pt x="2954" y="691"/>
                    </a:lnTo>
                    <a:lnTo>
                      <a:pt x="2954" y="688"/>
                    </a:lnTo>
                    <a:lnTo>
                      <a:pt x="2957" y="683"/>
                    </a:lnTo>
                    <a:lnTo>
                      <a:pt x="2960" y="680"/>
                    </a:lnTo>
                    <a:lnTo>
                      <a:pt x="2965" y="675"/>
                    </a:lnTo>
                    <a:lnTo>
                      <a:pt x="2969" y="675"/>
                    </a:lnTo>
                    <a:lnTo>
                      <a:pt x="2967" y="670"/>
                    </a:lnTo>
                    <a:lnTo>
                      <a:pt x="2965" y="663"/>
                    </a:lnTo>
                    <a:lnTo>
                      <a:pt x="2959" y="658"/>
                    </a:lnTo>
                    <a:lnTo>
                      <a:pt x="2957" y="658"/>
                    </a:lnTo>
                    <a:lnTo>
                      <a:pt x="2954" y="660"/>
                    </a:lnTo>
                    <a:lnTo>
                      <a:pt x="2954" y="662"/>
                    </a:lnTo>
                    <a:lnTo>
                      <a:pt x="2950" y="663"/>
                    </a:lnTo>
                    <a:lnTo>
                      <a:pt x="2945" y="670"/>
                    </a:lnTo>
                    <a:lnTo>
                      <a:pt x="2942" y="670"/>
                    </a:lnTo>
                    <a:lnTo>
                      <a:pt x="2941" y="675"/>
                    </a:lnTo>
                    <a:lnTo>
                      <a:pt x="2942" y="675"/>
                    </a:lnTo>
                    <a:lnTo>
                      <a:pt x="2947" y="673"/>
                    </a:lnTo>
                    <a:lnTo>
                      <a:pt x="2947" y="673"/>
                    </a:lnTo>
                    <a:lnTo>
                      <a:pt x="2945" y="678"/>
                    </a:lnTo>
                    <a:lnTo>
                      <a:pt x="2947" y="685"/>
                    </a:lnTo>
                    <a:lnTo>
                      <a:pt x="2950" y="688"/>
                    </a:lnTo>
                    <a:lnTo>
                      <a:pt x="2950" y="693"/>
                    </a:lnTo>
                    <a:lnTo>
                      <a:pt x="2949" y="695"/>
                    </a:lnTo>
                    <a:lnTo>
                      <a:pt x="2949" y="698"/>
                    </a:lnTo>
                    <a:lnTo>
                      <a:pt x="2954" y="701"/>
                    </a:lnTo>
                    <a:lnTo>
                      <a:pt x="2954" y="701"/>
                    </a:lnTo>
                    <a:close/>
                    <a:moveTo>
                      <a:pt x="2959" y="1055"/>
                    </a:moveTo>
                    <a:lnTo>
                      <a:pt x="2960" y="1055"/>
                    </a:lnTo>
                    <a:lnTo>
                      <a:pt x="2962" y="1054"/>
                    </a:lnTo>
                    <a:lnTo>
                      <a:pt x="2962" y="1050"/>
                    </a:lnTo>
                    <a:lnTo>
                      <a:pt x="2959" y="1047"/>
                    </a:lnTo>
                    <a:lnTo>
                      <a:pt x="2955" y="1050"/>
                    </a:lnTo>
                    <a:lnTo>
                      <a:pt x="2955" y="1052"/>
                    </a:lnTo>
                    <a:lnTo>
                      <a:pt x="2959" y="1055"/>
                    </a:lnTo>
                    <a:lnTo>
                      <a:pt x="2959" y="1055"/>
                    </a:lnTo>
                    <a:close/>
                    <a:moveTo>
                      <a:pt x="2934" y="1050"/>
                    </a:moveTo>
                    <a:lnTo>
                      <a:pt x="2932" y="1054"/>
                    </a:lnTo>
                    <a:lnTo>
                      <a:pt x="2936" y="1055"/>
                    </a:lnTo>
                    <a:lnTo>
                      <a:pt x="2941" y="1055"/>
                    </a:lnTo>
                    <a:lnTo>
                      <a:pt x="2941" y="1052"/>
                    </a:lnTo>
                    <a:lnTo>
                      <a:pt x="2936" y="1049"/>
                    </a:lnTo>
                    <a:lnTo>
                      <a:pt x="2934" y="1050"/>
                    </a:lnTo>
                    <a:lnTo>
                      <a:pt x="2934" y="1050"/>
                    </a:lnTo>
                    <a:close/>
                    <a:moveTo>
                      <a:pt x="2947" y="1087"/>
                    </a:moveTo>
                    <a:lnTo>
                      <a:pt x="2949" y="1087"/>
                    </a:lnTo>
                    <a:lnTo>
                      <a:pt x="2949" y="1082"/>
                    </a:lnTo>
                    <a:lnTo>
                      <a:pt x="2949" y="1078"/>
                    </a:lnTo>
                    <a:lnTo>
                      <a:pt x="2954" y="1077"/>
                    </a:lnTo>
                    <a:lnTo>
                      <a:pt x="2955" y="1072"/>
                    </a:lnTo>
                    <a:lnTo>
                      <a:pt x="2955" y="1068"/>
                    </a:lnTo>
                    <a:lnTo>
                      <a:pt x="2957" y="1065"/>
                    </a:lnTo>
                    <a:lnTo>
                      <a:pt x="2959" y="1062"/>
                    </a:lnTo>
                    <a:lnTo>
                      <a:pt x="2957" y="1059"/>
                    </a:lnTo>
                    <a:lnTo>
                      <a:pt x="2950" y="1052"/>
                    </a:lnTo>
                    <a:lnTo>
                      <a:pt x="2949" y="1055"/>
                    </a:lnTo>
                    <a:lnTo>
                      <a:pt x="2949" y="1063"/>
                    </a:lnTo>
                    <a:lnTo>
                      <a:pt x="2949" y="1067"/>
                    </a:lnTo>
                    <a:lnTo>
                      <a:pt x="2945" y="1068"/>
                    </a:lnTo>
                    <a:lnTo>
                      <a:pt x="2942" y="1073"/>
                    </a:lnTo>
                    <a:lnTo>
                      <a:pt x="2939" y="1073"/>
                    </a:lnTo>
                    <a:lnTo>
                      <a:pt x="2939" y="1075"/>
                    </a:lnTo>
                    <a:lnTo>
                      <a:pt x="2942" y="1078"/>
                    </a:lnTo>
                    <a:lnTo>
                      <a:pt x="2942" y="1082"/>
                    </a:lnTo>
                    <a:lnTo>
                      <a:pt x="2939" y="1083"/>
                    </a:lnTo>
                    <a:lnTo>
                      <a:pt x="2941" y="1085"/>
                    </a:lnTo>
                    <a:lnTo>
                      <a:pt x="2945" y="1083"/>
                    </a:lnTo>
                    <a:lnTo>
                      <a:pt x="2947" y="1087"/>
                    </a:lnTo>
                    <a:lnTo>
                      <a:pt x="2947" y="1087"/>
                    </a:lnTo>
                    <a:close/>
                    <a:moveTo>
                      <a:pt x="2942" y="1113"/>
                    </a:moveTo>
                    <a:lnTo>
                      <a:pt x="2942" y="1113"/>
                    </a:lnTo>
                    <a:lnTo>
                      <a:pt x="2944" y="1110"/>
                    </a:lnTo>
                    <a:lnTo>
                      <a:pt x="2942" y="1107"/>
                    </a:lnTo>
                    <a:lnTo>
                      <a:pt x="2942" y="1103"/>
                    </a:lnTo>
                    <a:lnTo>
                      <a:pt x="2941" y="1102"/>
                    </a:lnTo>
                    <a:lnTo>
                      <a:pt x="2941" y="1107"/>
                    </a:lnTo>
                    <a:lnTo>
                      <a:pt x="2939" y="1110"/>
                    </a:lnTo>
                    <a:lnTo>
                      <a:pt x="2942" y="1113"/>
                    </a:lnTo>
                    <a:lnTo>
                      <a:pt x="2942" y="1113"/>
                    </a:lnTo>
                    <a:close/>
                    <a:moveTo>
                      <a:pt x="2944" y="1122"/>
                    </a:moveTo>
                    <a:lnTo>
                      <a:pt x="2945" y="1122"/>
                    </a:lnTo>
                    <a:lnTo>
                      <a:pt x="2945" y="1118"/>
                    </a:lnTo>
                    <a:lnTo>
                      <a:pt x="2941" y="1117"/>
                    </a:lnTo>
                    <a:lnTo>
                      <a:pt x="2941" y="1118"/>
                    </a:lnTo>
                    <a:lnTo>
                      <a:pt x="2941" y="1120"/>
                    </a:lnTo>
                    <a:lnTo>
                      <a:pt x="2944" y="1122"/>
                    </a:lnTo>
                    <a:lnTo>
                      <a:pt x="2944" y="1122"/>
                    </a:lnTo>
                    <a:close/>
                    <a:moveTo>
                      <a:pt x="2934" y="1128"/>
                    </a:moveTo>
                    <a:lnTo>
                      <a:pt x="2936" y="1128"/>
                    </a:lnTo>
                    <a:lnTo>
                      <a:pt x="2936" y="1127"/>
                    </a:lnTo>
                    <a:lnTo>
                      <a:pt x="2934" y="1125"/>
                    </a:lnTo>
                    <a:lnTo>
                      <a:pt x="2932" y="1127"/>
                    </a:lnTo>
                    <a:lnTo>
                      <a:pt x="2934" y="1128"/>
                    </a:lnTo>
                    <a:lnTo>
                      <a:pt x="2934" y="1128"/>
                    </a:lnTo>
                    <a:close/>
                    <a:moveTo>
                      <a:pt x="2937" y="1138"/>
                    </a:moveTo>
                    <a:lnTo>
                      <a:pt x="2939" y="1137"/>
                    </a:lnTo>
                    <a:lnTo>
                      <a:pt x="2942" y="1135"/>
                    </a:lnTo>
                    <a:lnTo>
                      <a:pt x="2942" y="1132"/>
                    </a:lnTo>
                    <a:lnTo>
                      <a:pt x="2941" y="1130"/>
                    </a:lnTo>
                    <a:lnTo>
                      <a:pt x="2939" y="1133"/>
                    </a:lnTo>
                    <a:lnTo>
                      <a:pt x="2937" y="1138"/>
                    </a:lnTo>
                    <a:lnTo>
                      <a:pt x="2937" y="1138"/>
                    </a:lnTo>
                    <a:close/>
                    <a:moveTo>
                      <a:pt x="2932" y="1165"/>
                    </a:moveTo>
                    <a:lnTo>
                      <a:pt x="2934" y="1163"/>
                    </a:lnTo>
                    <a:lnTo>
                      <a:pt x="2931" y="1163"/>
                    </a:lnTo>
                    <a:lnTo>
                      <a:pt x="2929" y="1163"/>
                    </a:lnTo>
                    <a:lnTo>
                      <a:pt x="2932" y="1165"/>
                    </a:lnTo>
                    <a:lnTo>
                      <a:pt x="2932" y="1165"/>
                    </a:lnTo>
                    <a:close/>
                    <a:moveTo>
                      <a:pt x="2931" y="1180"/>
                    </a:moveTo>
                    <a:lnTo>
                      <a:pt x="2932" y="1176"/>
                    </a:lnTo>
                    <a:lnTo>
                      <a:pt x="2931" y="1175"/>
                    </a:lnTo>
                    <a:lnTo>
                      <a:pt x="2929" y="1176"/>
                    </a:lnTo>
                    <a:lnTo>
                      <a:pt x="2931" y="1180"/>
                    </a:lnTo>
                    <a:lnTo>
                      <a:pt x="2931" y="1180"/>
                    </a:lnTo>
                    <a:close/>
                    <a:moveTo>
                      <a:pt x="2929" y="1183"/>
                    </a:moveTo>
                    <a:lnTo>
                      <a:pt x="2931" y="1186"/>
                    </a:lnTo>
                    <a:lnTo>
                      <a:pt x="2931" y="1185"/>
                    </a:lnTo>
                    <a:lnTo>
                      <a:pt x="2929" y="1183"/>
                    </a:lnTo>
                    <a:lnTo>
                      <a:pt x="2929" y="1183"/>
                    </a:lnTo>
                    <a:close/>
                    <a:moveTo>
                      <a:pt x="2924" y="1191"/>
                    </a:moveTo>
                    <a:lnTo>
                      <a:pt x="2926" y="1193"/>
                    </a:lnTo>
                    <a:lnTo>
                      <a:pt x="2927" y="1193"/>
                    </a:lnTo>
                    <a:lnTo>
                      <a:pt x="2927" y="1191"/>
                    </a:lnTo>
                    <a:lnTo>
                      <a:pt x="2926" y="1190"/>
                    </a:lnTo>
                    <a:lnTo>
                      <a:pt x="2924" y="1191"/>
                    </a:lnTo>
                    <a:lnTo>
                      <a:pt x="2924" y="1191"/>
                    </a:lnTo>
                    <a:close/>
                    <a:moveTo>
                      <a:pt x="2921" y="1210"/>
                    </a:moveTo>
                    <a:lnTo>
                      <a:pt x="2922" y="1208"/>
                    </a:lnTo>
                    <a:lnTo>
                      <a:pt x="2924" y="1200"/>
                    </a:lnTo>
                    <a:lnTo>
                      <a:pt x="2921" y="1200"/>
                    </a:lnTo>
                    <a:lnTo>
                      <a:pt x="2921" y="1203"/>
                    </a:lnTo>
                    <a:lnTo>
                      <a:pt x="2919" y="1210"/>
                    </a:lnTo>
                    <a:lnTo>
                      <a:pt x="2921" y="1210"/>
                    </a:lnTo>
                    <a:lnTo>
                      <a:pt x="2921" y="1210"/>
                    </a:lnTo>
                    <a:close/>
                    <a:moveTo>
                      <a:pt x="2879" y="1259"/>
                    </a:moveTo>
                    <a:lnTo>
                      <a:pt x="2881" y="1261"/>
                    </a:lnTo>
                    <a:lnTo>
                      <a:pt x="2886" y="1256"/>
                    </a:lnTo>
                    <a:lnTo>
                      <a:pt x="2889" y="1251"/>
                    </a:lnTo>
                    <a:lnTo>
                      <a:pt x="2892" y="1248"/>
                    </a:lnTo>
                    <a:lnTo>
                      <a:pt x="2892" y="1245"/>
                    </a:lnTo>
                    <a:lnTo>
                      <a:pt x="2894" y="1240"/>
                    </a:lnTo>
                    <a:lnTo>
                      <a:pt x="2899" y="1233"/>
                    </a:lnTo>
                    <a:lnTo>
                      <a:pt x="2897" y="1235"/>
                    </a:lnTo>
                    <a:lnTo>
                      <a:pt x="2892" y="1235"/>
                    </a:lnTo>
                    <a:lnTo>
                      <a:pt x="2889" y="1240"/>
                    </a:lnTo>
                    <a:lnTo>
                      <a:pt x="2887" y="1241"/>
                    </a:lnTo>
                    <a:lnTo>
                      <a:pt x="2886" y="1245"/>
                    </a:lnTo>
                    <a:lnTo>
                      <a:pt x="2884" y="1248"/>
                    </a:lnTo>
                    <a:lnTo>
                      <a:pt x="2884" y="1250"/>
                    </a:lnTo>
                    <a:lnTo>
                      <a:pt x="2881" y="1253"/>
                    </a:lnTo>
                    <a:lnTo>
                      <a:pt x="2879" y="1259"/>
                    </a:lnTo>
                    <a:lnTo>
                      <a:pt x="2879" y="1259"/>
                    </a:lnTo>
                    <a:close/>
                    <a:moveTo>
                      <a:pt x="2834" y="1308"/>
                    </a:moveTo>
                    <a:lnTo>
                      <a:pt x="2836" y="1308"/>
                    </a:lnTo>
                    <a:lnTo>
                      <a:pt x="2838" y="1303"/>
                    </a:lnTo>
                    <a:lnTo>
                      <a:pt x="2841" y="1299"/>
                    </a:lnTo>
                    <a:lnTo>
                      <a:pt x="2839" y="1294"/>
                    </a:lnTo>
                    <a:lnTo>
                      <a:pt x="2843" y="1293"/>
                    </a:lnTo>
                    <a:lnTo>
                      <a:pt x="2843" y="1289"/>
                    </a:lnTo>
                    <a:lnTo>
                      <a:pt x="2844" y="1288"/>
                    </a:lnTo>
                    <a:lnTo>
                      <a:pt x="2847" y="1289"/>
                    </a:lnTo>
                    <a:lnTo>
                      <a:pt x="2851" y="1286"/>
                    </a:lnTo>
                    <a:lnTo>
                      <a:pt x="2854" y="1279"/>
                    </a:lnTo>
                    <a:lnTo>
                      <a:pt x="2859" y="1274"/>
                    </a:lnTo>
                    <a:lnTo>
                      <a:pt x="2864" y="1274"/>
                    </a:lnTo>
                    <a:lnTo>
                      <a:pt x="2867" y="1271"/>
                    </a:lnTo>
                    <a:lnTo>
                      <a:pt x="2867" y="1268"/>
                    </a:lnTo>
                    <a:lnTo>
                      <a:pt x="2866" y="1263"/>
                    </a:lnTo>
                    <a:lnTo>
                      <a:pt x="2862" y="1264"/>
                    </a:lnTo>
                    <a:lnTo>
                      <a:pt x="2857" y="1269"/>
                    </a:lnTo>
                    <a:lnTo>
                      <a:pt x="2857" y="1273"/>
                    </a:lnTo>
                    <a:lnTo>
                      <a:pt x="2854" y="1273"/>
                    </a:lnTo>
                    <a:lnTo>
                      <a:pt x="2851" y="1274"/>
                    </a:lnTo>
                    <a:lnTo>
                      <a:pt x="2847" y="1274"/>
                    </a:lnTo>
                    <a:lnTo>
                      <a:pt x="2846" y="1271"/>
                    </a:lnTo>
                    <a:lnTo>
                      <a:pt x="2844" y="1271"/>
                    </a:lnTo>
                    <a:lnTo>
                      <a:pt x="2843" y="1274"/>
                    </a:lnTo>
                    <a:lnTo>
                      <a:pt x="2844" y="1278"/>
                    </a:lnTo>
                    <a:lnTo>
                      <a:pt x="2843" y="1281"/>
                    </a:lnTo>
                    <a:lnTo>
                      <a:pt x="2841" y="1284"/>
                    </a:lnTo>
                    <a:lnTo>
                      <a:pt x="2838" y="1284"/>
                    </a:lnTo>
                    <a:lnTo>
                      <a:pt x="2838" y="1288"/>
                    </a:lnTo>
                    <a:lnTo>
                      <a:pt x="2838" y="1291"/>
                    </a:lnTo>
                    <a:lnTo>
                      <a:pt x="2833" y="1293"/>
                    </a:lnTo>
                    <a:lnTo>
                      <a:pt x="2833" y="1296"/>
                    </a:lnTo>
                    <a:lnTo>
                      <a:pt x="2834" y="1298"/>
                    </a:lnTo>
                    <a:lnTo>
                      <a:pt x="2833" y="1299"/>
                    </a:lnTo>
                    <a:lnTo>
                      <a:pt x="2833" y="1303"/>
                    </a:lnTo>
                    <a:lnTo>
                      <a:pt x="2834" y="1308"/>
                    </a:lnTo>
                    <a:lnTo>
                      <a:pt x="2834" y="1308"/>
                    </a:lnTo>
                    <a:close/>
                    <a:moveTo>
                      <a:pt x="2813" y="1338"/>
                    </a:moveTo>
                    <a:lnTo>
                      <a:pt x="2813" y="1338"/>
                    </a:lnTo>
                    <a:lnTo>
                      <a:pt x="2814" y="1331"/>
                    </a:lnTo>
                    <a:lnTo>
                      <a:pt x="2816" y="1321"/>
                    </a:lnTo>
                    <a:lnTo>
                      <a:pt x="2818" y="1319"/>
                    </a:lnTo>
                    <a:lnTo>
                      <a:pt x="2824" y="1314"/>
                    </a:lnTo>
                    <a:lnTo>
                      <a:pt x="2824" y="1309"/>
                    </a:lnTo>
                    <a:lnTo>
                      <a:pt x="2823" y="1309"/>
                    </a:lnTo>
                    <a:lnTo>
                      <a:pt x="2819" y="1311"/>
                    </a:lnTo>
                    <a:lnTo>
                      <a:pt x="2818" y="1309"/>
                    </a:lnTo>
                    <a:lnTo>
                      <a:pt x="2814" y="1308"/>
                    </a:lnTo>
                    <a:lnTo>
                      <a:pt x="2813" y="1309"/>
                    </a:lnTo>
                    <a:lnTo>
                      <a:pt x="2813" y="1314"/>
                    </a:lnTo>
                    <a:lnTo>
                      <a:pt x="2811" y="1319"/>
                    </a:lnTo>
                    <a:lnTo>
                      <a:pt x="2811" y="1326"/>
                    </a:lnTo>
                    <a:lnTo>
                      <a:pt x="2808" y="1329"/>
                    </a:lnTo>
                    <a:lnTo>
                      <a:pt x="2809" y="1333"/>
                    </a:lnTo>
                    <a:lnTo>
                      <a:pt x="2813" y="1338"/>
                    </a:lnTo>
                    <a:lnTo>
                      <a:pt x="2813" y="1338"/>
                    </a:lnTo>
                    <a:close/>
                    <a:moveTo>
                      <a:pt x="50" y="985"/>
                    </a:moveTo>
                    <a:lnTo>
                      <a:pt x="50" y="985"/>
                    </a:lnTo>
                    <a:lnTo>
                      <a:pt x="49" y="989"/>
                    </a:lnTo>
                    <a:lnTo>
                      <a:pt x="54" y="992"/>
                    </a:lnTo>
                    <a:lnTo>
                      <a:pt x="55" y="989"/>
                    </a:lnTo>
                    <a:lnTo>
                      <a:pt x="50" y="985"/>
                    </a:lnTo>
                    <a:close/>
                  </a:path>
                </a:pathLst>
              </a:custGeom>
              <a:solidFill>
                <a:schemeClr val="tx1">
                  <a:lumMod val="20000"/>
                  <a:lumOff val="80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9" name="Freeform 32">
                <a:extLst>
                  <a:ext uri="{FF2B5EF4-FFF2-40B4-BE49-F238E27FC236}">
                    <a16:creationId xmlns:a16="http://schemas.microsoft.com/office/drawing/2014/main" xmlns="" id="{EEB099D5-FD70-42FE-958C-A702CED19B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01704" y="2523688"/>
                <a:ext cx="82409" cy="56030"/>
              </a:xfrm>
              <a:custGeom>
                <a:avLst/>
                <a:gdLst/>
                <a:ahLst/>
                <a:cxnLst>
                  <a:cxn ang="0">
                    <a:pos x="120" y="104"/>
                  </a:cxn>
                  <a:cxn ang="0">
                    <a:pos x="121" y="96"/>
                  </a:cxn>
                  <a:cxn ang="0">
                    <a:pos x="111" y="96"/>
                  </a:cxn>
                  <a:cxn ang="0">
                    <a:pos x="111" y="103"/>
                  </a:cxn>
                  <a:cxn ang="0">
                    <a:pos x="144" y="81"/>
                  </a:cxn>
                  <a:cxn ang="0">
                    <a:pos x="149" y="78"/>
                  </a:cxn>
                  <a:cxn ang="0">
                    <a:pos x="96" y="70"/>
                  </a:cxn>
                  <a:cxn ang="0">
                    <a:pos x="86" y="86"/>
                  </a:cxn>
                  <a:cxn ang="0">
                    <a:pos x="81" y="79"/>
                  </a:cxn>
                  <a:cxn ang="0">
                    <a:pos x="70" y="71"/>
                  </a:cxn>
                  <a:cxn ang="0">
                    <a:pos x="73" y="61"/>
                  </a:cxn>
                  <a:cxn ang="0">
                    <a:pos x="81" y="68"/>
                  </a:cxn>
                  <a:cxn ang="0">
                    <a:pos x="81" y="63"/>
                  </a:cxn>
                  <a:cxn ang="0">
                    <a:pos x="95" y="55"/>
                  </a:cxn>
                  <a:cxn ang="0">
                    <a:pos x="90" y="71"/>
                  </a:cxn>
                  <a:cxn ang="0">
                    <a:pos x="93" y="79"/>
                  </a:cxn>
                  <a:cxn ang="0">
                    <a:pos x="86" y="86"/>
                  </a:cxn>
                  <a:cxn ang="0">
                    <a:pos x="95" y="86"/>
                  </a:cxn>
                  <a:cxn ang="0">
                    <a:pos x="88" y="88"/>
                  </a:cxn>
                  <a:cxn ang="0">
                    <a:pos x="80" y="93"/>
                  </a:cxn>
                  <a:cxn ang="0">
                    <a:pos x="88" y="91"/>
                  </a:cxn>
                  <a:cxn ang="0">
                    <a:pos x="83" y="94"/>
                  </a:cxn>
                  <a:cxn ang="0">
                    <a:pos x="65" y="93"/>
                  </a:cxn>
                  <a:cxn ang="0">
                    <a:pos x="70" y="88"/>
                  </a:cxn>
                  <a:cxn ang="0">
                    <a:pos x="55" y="56"/>
                  </a:cxn>
                  <a:cxn ang="0">
                    <a:pos x="53" y="66"/>
                  </a:cxn>
                  <a:cxn ang="0">
                    <a:pos x="50" y="89"/>
                  </a:cxn>
                  <a:cxn ang="0">
                    <a:pos x="58" y="91"/>
                  </a:cxn>
                  <a:cxn ang="0">
                    <a:pos x="65" y="84"/>
                  </a:cxn>
                  <a:cxn ang="0">
                    <a:pos x="46" y="70"/>
                  </a:cxn>
                  <a:cxn ang="0">
                    <a:pos x="60" y="81"/>
                  </a:cxn>
                  <a:cxn ang="0">
                    <a:pos x="45" y="84"/>
                  </a:cxn>
                  <a:cxn ang="0">
                    <a:pos x="40" y="71"/>
                  </a:cxn>
                  <a:cxn ang="0">
                    <a:pos x="63" y="16"/>
                  </a:cxn>
                  <a:cxn ang="0">
                    <a:pos x="15" y="31"/>
                  </a:cxn>
                  <a:cxn ang="0">
                    <a:pos x="18" y="35"/>
                  </a:cxn>
                  <a:cxn ang="0">
                    <a:pos x="13" y="33"/>
                  </a:cxn>
                  <a:cxn ang="0">
                    <a:pos x="27" y="25"/>
                  </a:cxn>
                  <a:cxn ang="0">
                    <a:pos x="45" y="26"/>
                  </a:cxn>
                  <a:cxn ang="0">
                    <a:pos x="51" y="11"/>
                  </a:cxn>
                  <a:cxn ang="0">
                    <a:pos x="46" y="6"/>
                  </a:cxn>
                  <a:cxn ang="0">
                    <a:pos x="32" y="18"/>
                  </a:cxn>
                  <a:cxn ang="0">
                    <a:pos x="13" y="25"/>
                  </a:cxn>
                  <a:cxn ang="0">
                    <a:pos x="7" y="35"/>
                  </a:cxn>
                  <a:cxn ang="0">
                    <a:pos x="35" y="91"/>
                  </a:cxn>
                  <a:cxn ang="0">
                    <a:pos x="32" y="84"/>
                  </a:cxn>
                  <a:cxn ang="0">
                    <a:pos x="32" y="75"/>
                  </a:cxn>
                  <a:cxn ang="0">
                    <a:pos x="43" y="63"/>
                  </a:cxn>
                  <a:cxn ang="0">
                    <a:pos x="48" y="53"/>
                  </a:cxn>
                  <a:cxn ang="0">
                    <a:pos x="60" y="51"/>
                  </a:cxn>
                  <a:cxn ang="0">
                    <a:pos x="60" y="41"/>
                  </a:cxn>
                  <a:cxn ang="0">
                    <a:pos x="46" y="36"/>
                  </a:cxn>
                  <a:cxn ang="0">
                    <a:pos x="41" y="26"/>
                  </a:cxn>
                  <a:cxn ang="0">
                    <a:pos x="25" y="30"/>
                  </a:cxn>
                  <a:cxn ang="0">
                    <a:pos x="32" y="43"/>
                  </a:cxn>
                  <a:cxn ang="0">
                    <a:pos x="27" y="38"/>
                  </a:cxn>
                  <a:cxn ang="0">
                    <a:pos x="20" y="41"/>
                  </a:cxn>
                  <a:cxn ang="0">
                    <a:pos x="7" y="40"/>
                  </a:cxn>
                  <a:cxn ang="0">
                    <a:pos x="5" y="48"/>
                  </a:cxn>
                  <a:cxn ang="0">
                    <a:pos x="7" y="61"/>
                  </a:cxn>
                  <a:cxn ang="0">
                    <a:pos x="3" y="75"/>
                  </a:cxn>
                  <a:cxn ang="0">
                    <a:pos x="12" y="84"/>
                  </a:cxn>
                  <a:cxn ang="0">
                    <a:pos x="32" y="91"/>
                  </a:cxn>
                </a:cxnLst>
                <a:rect l="0" t="0" r="r" b="b"/>
                <a:pathLst>
                  <a:path w="153" h="108">
                    <a:moveTo>
                      <a:pt x="110" y="106"/>
                    </a:moveTo>
                    <a:lnTo>
                      <a:pt x="111" y="106"/>
                    </a:lnTo>
                    <a:lnTo>
                      <a:pt x="116" y="108"/>
                    </a:lnTo>
                    <a:lnTo>
                      <a:pt x="120" y="104"/>
                    </a:lnTo>
                    <a:lnTo>
                      <a:pt x="123" y="106"/>
                    </a:lnTo>
                    <a:lnTo>
                      <a:pt x="123" y="103"/>
                    </a:lnTo>
                    <a:lnTo>
                      <a:pt x="121" y="99"/>
                    </a:lnTo>
                    <a:lnTo>
                      <a:pt x="121" y="96"/>
                    </a:lnTo>
                    <a:lnTo>
                      <a:pt x="118" y="96"/>
                    </a:lnTo>
                    <a:lnTo>
                      <a:pt x="116" y="96"/>
                    </a:lnTo>
                    <a:lnTo>
                      <a:pt x="115" y="96"/>
                    </a:lnTo>
                    <a:lnTo>
                      <a:pt x="111" y="96"/>
                    </a:lnTo>
                    <a:lnTo>
                      <a:pt x="111" y="99"/>
                    </a:lnTo>
                    <a:lnTo>
                      <a:pt x="115" y="99"/>
                    </a:lnTo>
                    <a:lnTo>
                      <a:pt x="115" y="101"/>
                    </a:lnTo>
                    <a:lnTo>
                      <a:pt x="111" y="103"/>
                    </a:lnTo>
                    <a:lnTo>
                      <a:pt x="110" y="106"/>
                    </a:lnTo>
                    <a:lnTo>
                      <a:pt x="110" y="106"/>
                    </a:lnTo>
                    <a:close/>
                    <a:moveTo>
                      <a:pt x="144" y="75"/>
                    </a:moveTo>
                    <a:lnTo>
                      <a:pt x="144" y="81"/>
                    </a:lnTo>
                    <a:lnTo>
                      <a:pt x="144" y="84"/>
                    </a:lnTo>
                    <a:lnTo>
                      <a:pt x="153" y="88"/>
                    </a:lnTo>
                    <a:lnTo>
                      <a:pt x="153" y="83"/>
                    </a:lnTo>
                    <a:lnTo>
                      <a:pt x="149" y="78"/>
                    </a:lnTo>
                    <a:lnTo>
                      <a:pt x="144" y="75"/>
                    </a:lnTo>
                    <a:lnTo>
                      <a:pt x="144" y="75"/>
                    </a:lnTo>
                    <a:close/>
                    <a:moveTo>
                      <a:pt x="98" y="65"/>
                    </a:moveTo>
                    <a:lnTo>
                      <a:pt x="96" y="70"/>
                    </a:lnTo>
                    <a:lnTo>
                      <a:pt x="100" y="71"/>
                    </a:lnTo>
                    <a:lnTo>
                      <a:pt x="98" y="65"/>
                    </a:lnTo>
                    <a:lnTo>
                      <a:pt x="98" y="65"/>
                    </a:lnTo>
                    <a:close/>
                    <a:moveTo>
                      <a:pt x="86" y="86"/>
                    </a:moveTo>
                    <a:lnTo>
                      <a:pt x="81" y="86"/>
                    </a:lnTo>
                    <a:lnTo>
                      <a:pt x="80" y="84"/>
                    </a:lnTo>
                    <a:lnTo>
                      <a:pt x="81" y="83"/>
                    </a:lnTo>
                    <a:lnTo>
                      <a:pt x="81" y="79"/>
                    </a:lnTo>
                    <a:lnTo>
                      <a:pt x="76" y="79"/>
                    </a:lnTo>
                    <a:lnTo>
                      <a:pt x="73" y="79"/>
                    </a:lnTo>
                    <a:lnTo>
                      <a:pt x="70" y="76"/>
                    </a:lnTo>
                    <a:lnTo>
                      <a:pt x="70" y="71"/>
                    </a:lnTo>
                    <a:lnTo>
                      <a:pt x="68" y="68"/>
                    </a:lnTo>
                    <a:lnTo>
                      <a:pt x="68" y="66"/>
                    </a:lnTo>
                    <a:lnTo>
                      <a:pt x="70" y="65"/>
                    </a:lnTo>
                    <a:lnTo>
                      <a:pt x="73" y="61"/>
                    </a:lnTo>
                    <a:lnTo>
                      <a:pt x="75" y="60"/>
                    </a:lnTo>
                    <a:lnTo>
                      <a:pt x="76" y="63"/>
                    </a:lnTo>
                    <a:lnTo>
                      <a:pt x="76" y="65"/>
                    </a:lnTo>
                    <a:lnTo>
                      <a:pt x="81" y="68"/>
                    </a:lnTo>
                    <a:lnTo>
                      <a:pt x="83" y="66"/>
                    </a:lnTo>
                    <a:lnTo>
                      <a:pt x="85" y="66"/>
                    </a:lnTo>
                    <a:lnTo>
                      <a:pt x="85" y="65"/>
                    </a:lnTo>
                    <a:lnTo>
                      <a:pt x="81" y="63"/>
                    </a:lnTo>
                    <a:lnTo>
                      <a:pt x="80" y="60"/>
                    </a:lnTo>
                    <a:lnTo>
                      <a:pt x="83" y="56"/>
                    </a:lnTo>
                    <a:lnTo>
                      <a:pt x="88" y="55"/>
                    </a:lnTo>
                    <a:lnTo>
                      <a:pt x="95" y="55"/>
                    </a:lnTo>
                    <a:lnTo>
                      <a:pt x="96" y="58"/>
                    </a:lnTo>
                    <a:lnTo>
                      <a:pt x="96" y="63"/>
                    </a:lnTo>
                    <a:lnTo>
                      <a:pt x="95" y="68"/>
                    </a:lnTo>
                    <a:lnTo>
                      <a:pt x="90" y="71"/>
                    </a:lnTo>
                    <a:lnTo>
                      <a:pt x="90" y="73"/>
                    </a:lnTo>
                    <a:lnTo>
                      <a:pt x="95" y="75"/>
                    </a:lnTo>
                    <a:lnTo>
                      <a:pt x="95" y="78"/>
                    </a:lnTo>
                    <a:lnTo>
                      <a:pt x="93" y="79"/>
                    </a:lnTo>
                    <a:lnTo>
                      <a:pt x="88" y="81"/>
                    </a:lnTo>
                    <a:lnTo>
                      <a:pt x="88" y="84"/>
                    </a:lnTo>
                    <a:lnTo>
                      <a:pt x="86" y="86"/>
                    </a:lnTo>
                    <a:lnTo>
                      <a:pt x="86" y="86"/>
                    </a:lnTo>
                    <a:close/>
                    <a:moveTo>
                      <a:pt x="88" y="88"/>
                    </a:moveTo>
                    <a:lnTo>
                      <a:pt x="90" y="89"/>
                    </a:lnTo>
                    <a:lnTo>
                      <a:pt x="91" y="86"/>
                    </a:lnTo>
                    <a:lnTo>
                      <a:pt x="95" y="86"/>
                    </a:lnTo>
                    <a:lnTo>
                      <a:pt x="95" y="84"/>
                    </a:lnTo>
                    <a:lnTo>
                      <a:pt x="90" y="84"/>
                    </a:lnTo>
                    <a:lnTo>
                      <a:pt x="88" y="88"/>
                    </a:lnTo>
                    <a:lnTo>
                      <a:pt x="88" y="88"/>
                    </a:lnTo>
                    <a:close/>
                    <a:moveTo>
                      <a:pt x="70" y="88"/>
                    </a:moveTo>
                    <a:lnTo>
                      <a:pt x="75" y="93"/>
                    </a:lnTo>
                    <a:lnTo>
                      <a:pt x="78" y="93"/>
                    </a:lnTo>
                    <a:lnTo>
                      <a:pt x="80" y="93"/>
                    </a:lnTo>
                    <a:lnTo>
                      <a:pt x="81" y="89"/>
                    </a:lnTo>
                    <a:lnTo>
                      <a:pt x="86" y="89"/>
                    </a:lnTo>
                    <a:lnTo>
                      <a:pt x="86" y="88"/>
                    </a:lnTo>
                    <a:lnTo>
                      <a:pt x="88" y="91"/>
                    </a:lnTo>
                    <a:lnTo>
                      <a:pt x="85" y="94"/>
                    </a:lnTo>
                    <a:lnTo>
                      <a:pt x="85" y="99"/>
                    </a:lnTo>
                    <a:lnTo>
                      <a:pt x="85" y="98"/>
                    </a:lnTo>
                    <a:lnTo>
                      <a:pt x="83" y="94"/>
                    </a:lnTo>
                    <a:lnTo>
                      <a:pt x="81" y="98"/>
                    </a:lnTo>
                    <a:lnTo>
                      <a:pt x="73" y="98"/>
                    </a:lnTo>
                    <a:lnTo>
                      <a:pt x="66" y="96"/>
                    </a:lnTo>
                    <a:lnTo>
                      <a:pt x="65" y="93"/>
                    </a:lnTo>
                    <a:lnTo>
                      <a:pt x="68" y="93"/>
                    </a:lnTo>
                    <a:lnTo>
                      <a:pt x="66" y="91"/>
                    </a:lnTo>
                    <a:lnTo>
                      <a:pt x="68" y="88"/>
                    </a:lnTo>
                    <a:lnTo>
                      <a:pt x="70" y="88"/>
                    </a:lnTo>
                    <a:lnTo>
                      <a:pt x="70" y="88"/>
                    </a:lnTo>
                    <a:close/>
                    <a:moveTo>
                      <a:pt x="53" y="66"/>
                    </a:moveTo>
                    <a:lnTo>
                      <a:pt x="55" y="61"/>
                    </a:lnTo>
                    <a:lnTo>
                      <a:pt x="55" y="56"/>
                    </a:lnTo>
                    <a:lnTo>
                      <a:pt x="56" y="61"/>
                    </a:lnTo>
                    <a:lnTo>
                      <a:pt x="56" y="65"/>
                    </a:lnTo>
                    <a:lnTo>
                      <a:pt x="53" y="66"/>
                    </a:lnTo>
                    <a:lnTo>
                      <a:pt x="53" y="66"/>
                    </a:lnTo>
                    <a:close/>
                    <a:moveTo>
                      <a:pt x="50" y="89"/>
                    </a:moveTo>
                    <a:lnTo>
                      <a:pt x="55" y="93"/>
                    </a:lnTo>
                    <a:lnTo>
                      <a:pt x="56" y="91"/>
                    </a:lnTo>
                    <a:lnTo>
                      <a:pt x="50" y="89"/>
                    </a:lnTo>
                    <a:lnTo>
                      <a:pt x="50" y="89"/>
                    </a:lnTo>
                    <a:close/>
                    <a:moveTo>
                      <a:pt x="61" y="81"/>
                    </a:moveTo>
                    <a:lnTo>
                      <a:pt x="60" y="88"/>
                    </a:lnTo>
                    <a:lnTo>
                      <a:pt x="58" y="91"/>
                    </a:lnTo>
                    <a:lnTo>
                      <a:pt x="60" y="93"/>
                    </a:lnTo>
                    <a:lnTo>
                      <a:pt x="61" y="89"/>
                    </a:lnTo>
                    <a:lnTo>
                      <a:pt x="65" y="84"/>
                    </a:lnTo>
                    <a:lnTo>
                      <a:pt x="65" y="84"/>
                    </a:lnTo>
                    <a:lnTo>
                      <a:pt x="61" y="81"/>
                    </a:lnTo>
                    <a:lnTo>
                      <a:pt x="61" y="81"/>
                    </a:lnTo>
                    <a:close/>
                    <a:moveTo>
                      <a:pt x="40" y="71"/>
                    </a:moveTo>
                    <a:lnTo>
                      <a:pt x="46" y="70"/>
                    </a:lnTo>
                    <a:lnTo>
                      <a:pt x="51" y="71"/>
                    </a:lnTo>
                    <a:lnTo>
                      <a:pt x="55" y="71"/>
                    </a:lnTo>
                    <a:lnTo>
                      <a:pt x="58" y="78"/>
                    </a:lnTo>
                    <a:lnTo>
                      <a:pt x="60" y="81"/>
                    </a:lnTo>
                    <a:lnTo>
                      <a:pt x="56" y="86"/>
                    </a:lnTo>
                    <a:lnTo>
                      <a:pt x="51" y="88"/>
                    </a:lnTo>
                    <a:lnTo>
                      <a:pt x="50" y="86"/>
                    </a:lnTo>
                    <a:lnTo>
                      <a:pt x="45" y="84"/>
                    </a:lnTo>
                    <a:lnTo>
                      <a:pt x="41" y="81"/>
                    </a:lnTo>
                    <a:lnTo>
                      <a:pt x="38" y="76"/>
                    </a:lnTo>
                    <a:lnTo>
                      <a:pt x="40" y="71"/>
                    </a:lnTo>
                    <a:lnTo>
                      <a:pt x="40" y="71"/>
                    </a:lnTo>
                    <a:close/>
                    <a:moveTo>
                      <a:pt x="58" y="16"/>
                    </a:moveTo>
                    <a:lnTo>
                      <a:pt x="61" y="13"/>
                    </a:lnTo>
                    <a:lnTo>
                      <a:pt x="66" y="13"/>
                    </a:lnTo>
                    <a:lnTo>
                      <a:pt x="63" y="16"/>
                    </a:lnTo>
                    <a:lnTo>
                      <a:pt x="58" y="16"/>
                    </a:lnTo>
                    <a:lnTo>
                      <a:pt x="58" y="16"/>
                    </a:lnTo>
                    <a:close/>
                    <a:moveTo>
                      <a:pt x="15" y="36"/>
                    </a:moveTo>
                    <a:lnTo>
                      <a:pt x="15" y="31"/>
                    </a:lnTo>
                    <a:lnTo>
                      <a:pt x="18" y="28"/>
                    </a:lnTo>
                    <a:lnTo>
                      <a:pt x="23" y="28"/>
                    </a:lnTo>
                    <a:lnTo>
                      <a:pt x="22" y="31"/>
                    </a:lnTo>
                    <a:lnTo>
                      <a:pt x="18" y="35"/>
                    </a:lnTo>
                    <a:lnTo>
                      <a:pt x="15" y="36"/>
                    </a:lnTo>
                    <a:lnTo>
                      <a:pt x="15" y="36"/>
                    </a:lnTo>
                    <a:close/>
                    <a:moveTo>
                      <a:pt x="15" y="38"/>
                    </a:moveTo>
                    <a:lnTo>
                      <a:pt x="13" y="33"/>
                    </a:lnTo>
                    <a:lnTo>
                      <a:pt x="15" y="30"/>
                    </a:lnTo>
                    <a:lnTo>
                      <a:pt x="22" y="25"/>
                    </a:lnTo>
                    <a:lnTo>
                      <a:pt x="23" y="26"/>
                    </a:lnTo>
                    <a:lnTo>
                      <a:pt x="27" y="25"/>
                    </a:lnTo>
                    <a:lnTo>
                      <a:pt x="33" y="26"/>
                    </a:lnTo>
                    <a:lnTo>
                      <a:pt x="37" y="25"/>
                    </a:lnTo>
                    <a:lnTo>
                      <a:pt x="41" y="25"/>
                    </a:lnTo>
                    <a:lnTo>
                      <a:pt x="45" y="26"/>
                    </a:lnTo>
                    <a:lnTo>
                      <a:pt x="48" y="26"/>
                    </a:lnTo>
                    <a:lnTo>
                      <a:pt x="51" y="18"/>
                    </a:lnTo>
                    <a:lnTo>
                      <a:pt x="51" y="13"/>
                    </a:lnTo>
                    <a:lnTo>
                      <a:pt x="51" y="11"/>
                    </a:lnTo>
                    <a:lnTo>
                      <a:pt x="51" y="8"/>
                    </a:lnTo>
                    <a:lnTo>
                      <a:pt x="55" y="1"/>
                    </a:lnTo>
                    <a:lnTo>
                      <a:pt x="53" y="0"/>
                    </a:lnTo>
                    <a:lnTo>
                      <a:pt x="46" y="6"/>
                    </a:lnTo>
                    <a:lnTo>
                      <a:pt x="41" y="8"/>
                    </a:lnTo>
                    <a:lnTo>
                      <a:pt x="37" y="10"/>
                    </a:lnTo>
                    <a:lnTo>
                      <a:pt x="33" y="13"/>
                    </a:lnTo>
                    <a:lnTo>
                      <a:pt x="32" y="18"/>
                    </a:lnTo>
                    <a:lnTo>
                      <a:pt x="27" y="21"/>
                    </a:lnTo>
                    <a:lnTo>
                      <a:pt x="22" y="21"/>
                    </a:lnTo>
                    <a:lnTo>
                      <a:pt x="15" y="26"/>
                    </a:lnTo>
                    <a:lnTo>
                      <a:pt x="13" y="25"/>
                    </a:lnTo>
                    <a:lnTo>
                      <a:pt x="10" y="25"/>
                    </a:lnTo>
                    <a:lnTo>
                      <a:pt x="8" y="30"/>
                    </a:lnTo>
                    <a:lnTo>
                      <a:pt x="5" y="33"/>
                    </a:lnTo>
                    <a:lnTo>
                      <a:pt x="7" y="35"/>
                    </a:lnTo>
                    <a:lnTo>
                      <a:pt x="8" y="33"/>
                    </a:lnTo>
                    <a:lnTo>
                      <a:pt x="15" y="38"/>
                    </a:lnTo>
                    <a:lnTo>
                      <a:pt x="15" y="38"/>
                    </a:lnTo>
                    <a:close/>
                    <a:moveTo>
                      <a:pt x="35" y="91"/>
                    </a:moveTo>
                    <a:lnTo>
                      <a:pt x="35" y="89"/>
                    </a:lnTo>
                    <a:lnTo>
                      <a:pt x="37" y="88"/>
                    </a:lnTo>
                    <a:lnTo>
                      <a:pt x="33" y="84"/>
                    </a:lnTo>
                    <a:lnTo>
                      <a:pt x="32" y="84"/>
                    </a:lnTo>
                    <a:lnTo>
                      <a:pt x="32" y="81"/>
                    </a:lnTo>
                    <a:lnTo>
                      <a:pt x="33" y="79"/>
                    </a:lnTo>
                    <a:lnTo>
                      <a:pt x="35" y="76"/>
                    </a:lnTo>
                    <a:lnTo>
                      <a:pt x="32" y="75"/>
                    </a:lnTo>
                    <a:lnTo>
                      <a:pt x="32" y="73"/>
                    </a:lnTo>
                    <a:lnTo>
                      <a:pt x="41" y="68"/>
                    </a:lnTo>
                    <a:lnTo>
                      <a:pt x="40" y="66"/>
                    </a:lnTo>
                    <a:lnTo>
                      <a:pt x="43" y="63"/>
                    </a:lnTo>
                    <a:lnTo>
                      <a:pt x="45" y="65"/>
                    </a:lnTo>
                    <a:lnTo>
                      <a:pt x="50" y="63"/>
                    </a:lnTo>
                    <a:lnTo>
                      <a:pt x="50" y="56"/>
                    </a:lnTo>
                    <a:lnTo>
                      <a:pt x="48" y="53"/>
                    </a:lnTo>
                    <a:lnTo>
                      <a:pt x="50" y="50"/>
                    </a:lnTo>
                    <a:lnTo>
                      <a:pt x="55" y="50"/>
                    </a:lnTo>
                    <a:lnTo>
                      <a:pt x="58" y="53"/>
                    </a:lnTo>
                    <a:lnTo>
                      <a:pt x="60" y="51"/>
                    </a:lnTo>
                    <a:lnTo>
                      <a:pt x="61" y="51"/>
                    </a:lnTo>
                    <a:lnTo>
                      <a:pt x="63" y="50"/>
                    </a:lnTo>
                    <a:lnTo>
                      <a:pt x="65" y="46"/>
                    </a:lnTo>
                    <a:lnTo>
                      <a:pt x="60" y="41"/>
                    </a:lnTo>
                    <a:lnTo>
                      <a:pt x="58" y="43"/>
                    </a:lnTo>
                    <a:lnTo>
                      <a:pt x="51" y="43"/>
                    </a:lnTo>
                    <a:lnTo>
                      <a:pt x="50" y="41"/>
                    </a:lnTo>
                    <a:lnTo>
                      <a:pt x="46" y="36"/>
                    </a:lnTo>
                    <a:lnTo>
                      <a:pt x="45" y="36"/>
                    </a:lnTo>
                    <a:lnTo>
                      <a:pt x="46" y="35"/>
                    </a:lnTo>
                    <a:lnTo>
                      <a:pt x="46" y="30"/>
                    </a:lnTo>
                    <a:lnTo>
                      <a:pt x="41" y="26"/>
                    </a:lnTo>
                    <a:lnTo>
                      <a:pt x="35" y="28"/>
                    </a:lnTo>
                    <a:lnTo>
                      <a:pt x="32" y="30"/>
                    </a:lnTo>
                    <a:lnTo>
                      <a:pt x="27" y="28"/>
                    </a:lnTo>
                    <a:lnTo>
                      <a:pt x="25" y="30"/>
                    </a:lnTo>
                    <a:lnTo>
                      <a:pt x="30" y="35"/>
                    </a:lnTo>
                    <a:lnTo>
                      <a:pt x="28" y="36"/>
                    </a:lnTo>
                    <a:lnTo>
                      <a:pt x="32" y="41"/>
                    </a:lnTo>
                    <a:lnTo>
                      <a:pt x="32" y="43"/>
                    </a:lnTo>
                    <a:lnTo>
                      <a:pt x="28" y="41"/>
                    </a:lnTo>
                    <a:lnTo>
                      <a:pt x="23" y="41"/>
                    </a:lnTo>
                    <a:lnTo>
                      <a:pt x="23" y="40"/>
                    </a:lnTo>
                    <a:lnTo>
                      <a:pt x="27" y="38"/>
                    </a:lnTo>
                    <a:lnTo>
                      <a:pt x="23" y="33"/>
                    </a:lnTo>
                    <a:lnTo>
                      <a:pt x="22" y="33"/>
                    </a:lnTo>
                    <a:lnTo>
                      <a:pt x="18" y="38"/>
                    </a:lnTo>
                    <a:lnTo>
                      <a:pt x="20" y="41"/>
                    </a:lnTo>
                    <a:lnTo>
                      <a:pt x="15" y="43"/>
                    </a:lnTo>
                    <a:lnTo>
                      <a:pt x="13" y="41"/>
                    </a:lnTo>
                    <a:lnTo>
                      <a:pt x="8" y="41"/>
                    </a:lnTo>
                    <a:lnTo>
                      <a:pt x="7" y="40"/>
                    </a:lnTo>
                    <a:lnTo>
                      <a:pt x="3" y="43"/>
                    </a:lnTo>
                    <a:lnTo>
                      <a:pt x="8" y="46"/>
                    </a:lnTo>
                    <a:lnTo>
                      <a:pt x="8" y="50"/>
                    </a:lnTo>
                    <a:lnTo>
                      <a:pt x="5" y="48"/>
                    </a:lnTo>
                    <a:lnTo>
                      <a:pt x="3" y="48"/>
                    </a:lnTo>
                    <a:lnTo>
                      <a:pt x="3" y="55"/>
                    </a:lnTo>
                    <a:lnTo>
                      <a:pt x="7" y="56"/>
                    </a:lnTo>
                    <a:lnTo>
                      <a:pt x="7" y="61"/>
                    </a:lnTo>
                    <a:lnTo>
                      <a:pt x="10" y="63"/>
                    </a:lnTo>
                    <a:lnTo>
                      <a:pt x="3" y="66"/>
                    </a:lnTo>
                    <a:lnTo>
                      <a:pt x="0" y="73"/>
                    </a:lnTo>
                    <a:lnTo>
                      <a:pt x="3" y="75"/>
                    </a:lnTo>
                    <a:lnTo>
                      <a:pt x="7" y="73"/>
                    </a:lnTo>
                    <a:lnTo>
                      <a:pt x="13" y="76"/>
                    </a:lnTo>
                    <a:lnTo>
                      <a:pt x="13" y="83"/>
                    </a:lnTo>
                    <a:lnTo>
                      <a:pt x="12" y="84"/>
                    </a:lnTo>
                    <a:lnTo>
                      <a:pt x="13" y="88"/>
                    </a:lnTo>
                    <a:lnTo>
                      <a:pt x="20" y="88"/>
                    </a:lnTo>
                    <a:lnTo>
                      <a:pt x="28" y="89"/>
                    </a:lnTo>
                    <a:lnTo>
                      <a:pt x="32" y="91"/>
                    </a:lnTo>
                    <a:lnTo>
                      <a:pt x="35" y="9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0" name="Freeform 33">
                <a:extLst>
                  <a:ext uri="{FF2B5EF4-FFF2-40B4-BE49-F238E27FC236}">
                    <a16:creationId xmlns:a16="http://schemas.microsoft.com/office/drawing/2014/main" xmlns="" id="{CF853933-871D-46B0-BE5F-D2EE801F28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61035" y="2255991"/>
                <a:ext cx="264351" cy="266660"/>
              </a:xfrm>
              <a:custGeom>
                <a:avLst/>
                <a:gdLst/>
                <a:ahLst/>
                <a:cxnLst>
                  <a:cxn ang="0">
                    <a:pos x="473" y="63"/>
                  </a:cxn>
                  <a:cxn ang="0">
                    <a:pos x="488" y="35"/>
                  </a:cxn>
                  <a:cxn ang="0">
                    <a:pos x="451" y="23"/>
                  </a:cxn>
                  <a:cxn ang="0">
                    <a:pos x="431" y="23"/>
                  </a:cxn>
                  <a:cxn ang="0">
                    <a:pos x="416" y="0"/>
                  </a:cxn>
                  <a:cxn ang="0">
                    <a:pos x="400" y="32"/>
                  </a:cxn>
                  <a:cxn ang="0">
                    <a:pos x="370" y="47"/>
                  </a:cxn>
                  <a:cxn ang="0">
                    <a:pos x="353" y="17"/>
                  </a:cxn>
                  <a:cxn ang="0">
                    <a:pos x="340" y="53"/>
                  </a:cxn>
                  <a:cxn ang="0">
                    <a:pos x="312" y="58"/>
                  </a:cxn>
                  <a:cxn ang="0">
                    <a:pos x="280" y="87"/>
                  </a:cxn>
                  <a:cxn ang="0">
                    <a:pos x="269" y="95"/>
                  </a:cxn>
                  <a:cxn ang="0">
                    <a:pos x="240" y="95"/>
                  </a:cxn>
                  <a:cxn ang="0">
                    <a:pos x="217" y="125"/>
                  </a:cxn>
                  <a:cxn ang="0">
                    <a:pos x="214" y="140"/>
                  </a:cxn>
                  <a:cxn ang="0">
                    <a:pos x="191" y="156"/>
                  </a:cxn>
                  <a:cxn ang="0">
                    <a:pos x="194" y="175"/>
                  </a:cxn>
                  <a:cxn ang="0">
                    <a:pos x="169" y="198"/>
                  </a:cxn>
                  <a:cxn ang="0">
                    <a:pos x="166" y="218"/>
                  </a:cxn>
                  <a:cxn ang="0">
                    <a:pos x="156" y="246"/>
                  </a:cxn>
                  <a:cxn ang="0">
                    <a:pos x="129" y="276"/>
                  </a:cxn>
                  <a:cxn ang="0">
                    <a:pos x="98" y="311"/>
                  </a:cxn>
                  <a:cxn ang="0">
                    <a:pos x="134" y="307"/>
                  </a:cxn>
                  <a:cxn ang="0">
                    <a:pos x="89" y="321"/>
                  </a:cxn>
                  <a:cxn ang="0">
                    <a:pos x="76" y="341"/>
                  </a:cxn>
                  <a:cxn ang="0">
                    <a:pos x="56" y="346"/>
                  </a:cxn>
                  <a:cxn ang="0">
                    <a:pos x="46" y="364"/>
                  </a:cxn>
                  <a:cxn ang="0">
                    <a:pos x="8" y="369"/>
                  </a:cxn>
                  <a:cxn ang="0">
                    <a:pos x="15" y="391"/>
                  </a:cxn>
                  <a:cxn ang="0">
                    <a:pos x="38" y="399"/>
                  </a:cxn>
                  <a:cxn ang="0">
                    <a:pos x="46" y="407"/>
                  </a:cxn>
                  <a:cxn ang="0">
                    <a:pos x="13" y="419"/>
                  </a:cxn>
                  <a:cxn ang="0">
                    <a:pos x="44" y="427"/>
                  </a:cxn>
                  <a:cxn ang="0">
                    <a:pos x="19" y="457"/>
                  </a:cxn>
                  <a:cxn ang="0">
                    <a:pos x="34" y="480"/>
                  </a:cxn>
                  <a:cxn ang="0">
                    <a:pos x="58" y="513"/>
                  </a:cxn>
                  <a:cxn ang="0">
                    <a:pos x="103" y="475"/>
                  </a:cxn>
                  <a:cxn ang="0">
                    <a:pos x="121" y="462"/>
                  </a:cxn>
                  <a:cxn ang="0">
                    <a:pos x="151" y="477"/>
                  </a:cxn>
                  <a:cxn ang="0">
                    <a:pos x="154" y="361"/>
                  </a:cxn>
                  <a:cxn ang="0">
                    <a:pos x="187" y="216"/>
                  </a:cxn>
                  <a:cxn ang="0">
                    <a:pos x="249" y="133"/>
                  </a:cxn>
                  <a:cxn ang="0">
                    <a:pos x="292" y="98"/>
                  </a:cxn>
                  <a:cxn ang="0">
                    <a:pos x="377" y="108"/>
                  </a:cxn>
                  <a:cxn ang="0">
                    <a:pos x="433" y="52"/>
                  </a:cxn>
                  <a:cxn ang="0">
                    <a:pos x="11" y="447"/>
                  </a:cxn>
                  <a:cxn ang="0">
                    <a:pos x="5" y="424"/>
                  </a:cxn>
                  <a:cxn ang="0">
                    <a:pos x="3" y="381"/>
                  </a:cxn>
                  <a:cxn ang="0">
                    <a:pos x="69" y="326"/>
                  </a:cxn>
                  <a:cxn ang="0">
                    <a:pos x="81" y="316"/>
                  </a:cxn>
                  <a:cxn ang="0">
                    <a:pos x="129" y="271"/>
                  </a:cxn>
                  <a:cxn ang="0">
                    <a:pos x="177" y="178"/>
                  </a:cxn>
                  <a:cxn ang="0">
                    <a:pos x="162" y="138"/>
                  </a:cxn>
                  <a:cxn ang="0">
                    <a:pos x="191" y="103"/>
                  </a:cxn>
                  <a:cxn ang="0">
                    <a:pos x="209" y="92"/>
                  </a:cxn>
                  <a:cxn ang="0">
                    <a:pos x="201" y="118"/>
                  </a:cxn>
                  <a:cxn ang="0">
                    <a:pos x="242" y="92"/>
                  </a:cxn>
                  <a:cxn ang="0">
                    <a:pos x="242" y="73"/>
                  </a:cxn>
                  <a:cxn ang="0">
                    <a:pos x="259" y="53"/>
                  </a:cxn>
                  <a:cxn ang="0">
                    <a:pos x="270" y="53"/>
                  </a:cxn>
                  <a:cxn ang="0">
                    <a:pos x="322" y="37"/>
                  </a:cxn>
                  <a:cxn ang="0">
                    <a:pos x="335" y="18"/>
                  </a:cxn>
                  <a:cxn ang="0">
                    <a:pos x="360" y="5"/>
                  </a:cxn>
                </a:cxnLst>
                <a:rect l="0" t="0" r="r" b="b"/>
                <a:pathLst>
                  <a:path w="493" h="513">
                    <a:moveTo>
                      <a:pt x="456" y="92"/>
                    </a:moveTo>
                    <a:lnTo>
                      <a:pt x="460" y="92"/>
                    </a:lnTo>
                    <a:lnTo>
                      <a:pt x="460" y="83"/>
                    </a:lnTo>
                    <a:lnTo>
                      <a:pt x="466" y="78"/>
                    </a:lnTo>
                    <a:lnTo>
                      <a:pt x="473" y="78"/>
                    </a:lnTo>
                    <a:lnTo>
                      <a:pt x="476" y="73"/>
                    </a:lnTo>
                    <a:lnTo>
                      <a:pt x="476" y="67"/>
                    </a:lnTo>
                    <a:lnTo>
                      <a:pt x="480" y="67"/>
                    </a:lnTo>
                    <a:lnTo>
                      <a:pt x="485" y="68"/>
                    </a:lnTo>
                    <a:lnTo>
                      <a:pt x="488" y="65"/>
                    </a:lnTo>
                    <a:lnTo>
                      <a:pt x="488" y="60"/>
                    </a:lnTo>
                    <a:lnTo>
                      <a:pt x="486" y="60"/>
                    </a:lnTo>
                    <a:lnTo>
                      <a:pt x="483" y="58"/>
                    </a:lnTo>
                    <a:lnTo>
                      <a:pt x="481" y="58"/>
                    </a:lnTo>
                    <a:lnTo>
                      <a:pt x="480" y="58"/>
                    </a:lnTo>
                    <a:lnTo>
                      <a:pt x="478" y="62"/>
                    </a:lnTo>
                    <a:lnTo>
                      <a:pt x="476" y="60"/>
                    </a:lnTo>
                    <a:lnTo>
                      <a:pt x="476" y="57"/>
                    </a:lnTo>
                    <a:lnTo>
                      <a:pt x="473" y="57"/>
                    </a:lnTo>
                    <a:lnTo>
                      <a:pt x="473" y="60"/>
                    </a:lnTo>
                    <a:lnTo>
                      <a:pt x="473" y="63"/>
                    </a:lnTo>
                    <a:lnTo>
                      <a:pt x="471" y="63"/>
                    </a:lnTo>
                    <a:lnTo>
                      <a:pt x="470" y="60"/>
                    </a:lnTo>
                    <a:lnTo>
                      <a:pt x="465" y="62"/>
                    </a:lnTo>
                    <a:lnTo>
                      <a:pt x="465" y="65"/>
                    </a:lnTo>
                    <a:lnTo>
                      <a:pt x="463" y="60"/>
                    </a:lnTo>
                    <a:lnTo>
                      <a:pt x="461" y="57"/>
                    </a:lnTo>
                    <a:lnTo>
                      <a:pt x="460" y="57"/>
                    </a:lnTo>
                    <a:lnTo>
                      <a:pt x="458" y="52"/>
                    </a:lnTo>
                    <a:lnTo>
                      <a:pt x="456" y="50"/>
                    </a:lnTo>
                    <a:lnTo>
                      <a:pt x="451" y="50"/>
                    </a:lnTo>
                    <a:lnTo>
                      <a:pt x="448" y="50"/>
                    </a:lnTo>
                    <a:lnTo>
                      <a:pt x="443" y="48"/>
                    </a:lnTo>
                    <a:lnTo>
                      <a:pt x="440" y="45"/>
                    </a:lnTo>
                    <a:lnTo>
                      <a:pt x="441" y="45"/>
                    </a:lnTo>
                    <a:lnTo>
                      <a:pt x="448" y="47"/>
                    </a:lnTo>
                    <a:lnTo>
                      <a:pt x="455" y="45"/>
                    </a:lnTo>
                    <a:lnTo>
                      <a:pt x="460" y="47"/>
                    </a:lnTo>
                    <a:lnTo>
                      <a:pt x="468" y="47"/>
                    </a:lnTo>
                    <a:lnTo>
                      <a:pt x="475" y="45"/>
                    </a:lnTo>
                    <a:lnTo>
                      <a:pt x="480" y="38"/>
                    </a:lnTo>
                    <a:lnTo>
                      <a:pt x="488" y="35"/>
                    </a:lnTo>
                    <a:lnTo>
                      <a:pt x="493" y="32"/>
                    </a:lnTo>
                    <a:lnTo>
                      <a:pt x="493" y="32"/>
                    </a:lnTo>
                    <a:lnTo>
                      <a:pt x="490" y="30"/>
                    </a:lnTo>
                    <a:lnTo>
                      <a:pt x="490" y="28"/>
                    </a:lnTo>
                    <a:lnTo>
                      <a:pt x="486" y="28"/>
                    </a:lnTo>
                    <a:lnTo>
                      <a:pt x="481" y="28"/>
                    </a:lnTo>
                    <a:lnTo>
                      <a:pt x="475" y="23"/>
                    </a:lnTo>
                    <a:lnTo>
                      <a:pt x="471" y="23"/>
                    </a:lnTo>
                    <a:lnTo>
                      <a:pt x="468" y="28"/>
                    </a:lnTo>
                    <a:lnTo>
                      <a:pt x="466" y="28"/>
                    </a:lnTo>
                    <a:lnTo>
                      <a:pt x="465" y="27"/>
                    </a:lnTo>
                    <a:lnTo>
                      <a:pt x="470" y="23"/>
                    </a:lnTo>
                    <a:lnTo>
                      <a:pt x="470" y="22"/>
                    </a:lnTo>
                    <a:lnTo>
                      <a:pt x="465" y="20"/>
                    </a:lnTo>
                    <a:lnTo>
                      <a:pt x="465" y="18"/>
                    </a:lnTo>
                    <a:lnTo>
                      <a:pt x="461" y="18"/>
                    </a:lnTo>
                    <a:lnTo>
                      <a:pt x="458" y="23"/>
                    </a:lnTo>
                    <a:lnTo>
                      <a:pt x="456" y="23"/>
                    </a:lnTo>
                    <a:lnTo>
                      <a:pt x="456" y="20"/>
                    </a:lnTo>
                    <a:lnTo>
                      <a:pt x="455" y="20"/>
                    </a:lnTo>
                    <a:lnTo>
                      <a:pt x="451" y="23"/>
                    </a:lnTo>
                    <a:lnTo>
                      <a:pt x="450" y="22"/>
                    </a:lnTo>
                    <a:lnTo>
                      <a:pt x="450" y="20"/>
                    </a:lnTo>
                    <a:lnTo>
                      <a:pt x="453" y="18"/>
                    </a:lnTo>
                    <a:lnTo>
                      <a:pt x="453" y="15"/>
                    </a:lnTo>
                    <a:lnTo>
                      <a:pt x="448" y="13"/>
                    </a:lnTo>
                    <a:lnTo>
                      <a:pt x="443" y="13"/>
                    </a:lnTo>
                    <a:lnTo>
                      <a:pt x="440" y="15"/>
                    </a:lnTo>
                    <a:lnTo>
                      <a:pt x="440" y="20"/>
                    </a:lnTo>
                    <a:lnTo>
                      <a:pt x="436" y="22"/>
                    </a:lnTo>
                    <a:lnTo>
                      <a:pt x="436" y="23"/>
                    </a:lnTo>
                    <a:lnTo>
                      <a:pt x="438" y="30"/>
                    </a:lnTo>
                    <a:lnTo>
                      <a:pt x="438" y="33"/>
                    </a:lnTo>
                    <a:lnTo>
                      <a:pt x="436" y="35"/>
                    </a:lnTo>
                    <a:lnTo>
                      <a:pt x="435" y="32"/>
                    </a:lnTo>
                    <a:lnTo>
                      <a:pt x="431" y="32"/>
                    </a:lnTo>
                    <a:lnTo>
                      <a:pt x="430" y="32"/>
                    </a:lnTo>
                    <a:lnTo>
                      <a:pt x="426" y="32"/>
                    </a:lnTo>
                    <a:lnTo>
                      <a:pt x="420" y="33"/>
                    </a:lnTo>
                    <a:lnTo>
                      <a:pt x="425" y="28"/>
                    </a:lnTo>
                    <a:lnTo>
                      <a:pt x="428" y="27"/>
                    </a:lnTo>
                    <a:lnTo>
                      <a:pt x="431" y="23"/>
                    </a:lnTo>
                    <a:lnTo>
                      <a:pt x="430" y="22"/>
                    </a:lnTo>
                    <a:lnTo>
                      <a:pt x="428" y="22"/>
                    </a:lnTo>
                    <a:lnTo>
                      <a:pt x="423" y="25"/>
                    </a:lnTo>
                    <a:lnTo>
                      <a:pt x="421" y="23"/>
                    </a:lnTo>
                    <a:lnTo>
                      <a:pt x="421" y="22"/>
                    </a:lnTo>
                    <a:lnTo>
                      <a:pt x="425" y="20"/>
                    </a:lnTo>
                    <a:lnTo>
                      <a:pt x="425" y="18"/>
                    </a:lnTo>
                    <a:lnTo>
                      <a:pt x="421" y="17"/>
                    </a:lnTo>
                    <a:lnTo>
                      <a:pt x="420" y="15"/>
                    </a:lnTo>
                    <a:lnTo>
                      <a:pt x="423" y="15"/>
                    </a:lnTo>
                    <a:lnTo>
                      <a:pt x="425" y="15"/>
                    </a:lnTo>
                    <a:lnTo>
                      <a:pt x="430" y="15"/>
                    </a:lnTo>
                    <a:lnTo>
                      <a:pt x="433" y="8"/>
                    </a:lnTo>
                    <a:lnTo>
                      <a:pt x="431" y="7"/>
                    </a:lnTo>
                    <a:lnTo>
                      <a:pt x="428" y="7"/>
                    </a:lnTo>
                    <a:lnTo>
                      <a:pt x="425" y="5"/>
                    </a:lnTo>
                    <a:lnTo>
                      <a:pt x="426" y="3"/>
                    </a:lnTo>
                    <a:lnTo>
                      <a:pt x="425" y="0"/>
                    </a:lnTo>
                    <a:lnTo>
                      <a:pt x="421" y="2"/>
                    </a:lnTo>
                    <a:lnTo>
                      <a:pt x="420" y="2"/>
                    </a:lnTo>
                    <a:lnTo>
                      <a:pt x="416" y="0"/>
                    </a:lnTo>
                    <a:lnTo>
                      <a:pt x="413" y="3"/>
                    </a:lnTo>
                    <a:lnTo>
                      <a:pt x="413" y="5"/>
                    </a:lnTo>
                    <a:lnTo>
                      <a:pt x="416" y="8"/>
                    </a:lnTo>
                    <a:lnTo>
                      <a:pt x="415" y="10"/>
                    </a:lnTo>
                    <a:lnTo>
                      <a:pt x="412" y="10"/>
                    </a:lnTo>
                    <a:lnTo>
                      <a:pt x="408" y="7"/>
                    </a:lnTo>
                    <a:lnTo>
                      <a:pt x="407" y="8"/>
                    </a:lnTo>
                    <a:lnTo>
                      <a:pt x="405" y="12"/>
                    </a:lnTo>
                    <a:lnTo>
                      <a:pt x="407" y="13"/>
                    </a:lnTo>
                    <a:lnTo>
                      <a:pt x="410" y="13"/>
                    </a:lnTo>
                    <a:lnTo>
                      <a:pt x="412" y="15"/>
                    </a:lnTo>
                    <a:lnTo>
                      <a:pt x="412" y="17"/>
                    </a:lnTo>
                    <a:lnTo>
                      <a:pt x="408" y="18"/>
                    </a:lnTo>
                    <a:lnTo>
                      <a:pt x="408" y="22"/>
                    </a:lnTo>
                    <a:lnTo>
                      <a:pt x="405" y="22"/>
                    </a:lnTo>
                    <a:lnTo>
                      <a:pt x="405" y="25"/>
                    </a:lnTo>
                    <a:lnTo>
                      <a:pt x="407" y="27"/>
                    </a:lnTo>
                    <a:lnTo>
                      <a:pt x="403" y="28"/>
                    </a:lnTo>
                    <a:lnTo>
                      <a:pt x="405" y="32"/>
                    </a:lnTo>
                    <a:lnTo>
                      <a:pt x="403" y="33"/>
                    </a:lnTo>
                    <a:lnTo>
                      <a:pt x="400" y="32"/>
                    </a:lnTo>
                    <a:lnTo>
                      <a:pt x="398" y="33"/>
                    </a:lnTo>
                    <a:lnTo>
                      <a:pt x="397" y="35"/>
                    </a:lnTo>
                    <a:lnTo>
                      <a:pt x="393" y="38"/>
                    </a:lnTo>
                    <a:lnTo>
                      <a:pt x="393" y="33"/>
                    </a:lnTo>
                    <a:lnTo>
                      <a:pt x="398" y="25"/>
                    </a:lnTo>
                    <a:lnTo>
                      <a:pt x="393" y="25"/>
                    </a:lnTo>
                    <a:lnTo>
                      <a:pt x="395" y="22"/>
                    </a:lnTo>
                    <a:lnTo>
                      <a:pt x="397" y="20"/>
                    </a:lnTo>
                    <a:lnTo>
                      <a:pt x="397" y="13"/>
                    </a:lnTo>
                    <a:lnTo>
                      <a:pt x="395" y="12"/>
                    </a:lnTo>
                    <a:lnTo>
                      <a:pt x="393" y="12"/>
                    </a:lnTo>
                    <a:lnTo>
                      <a:pt x="387" y="20"/>
                    </a:lnTo>
                    <a:lnTo>
                      <a:pt x="387" y="25"/>
                    </a:lnTo>
                    <a:lnTo>
                      <a:pt x="382" y="33"/>
                    </a:lnTo>
                    <a:lnTo>
                      <a:pt x="380" y="38"/>
                    </a:lnTo>
                    <a:lnTo>
                      <a:pt x="380" y="40"/>
                    </a:lnTo>
                    <a:lnTo>
                      <a:pt x="380" y="45"/>
                    </a:lnTo>
                    <a:lnTo>
                      <a:pt x="373" y="52"/>
                    </a:lnTo>
                    <a:lnTo>
                      <a:pt x="370" y="53"/>
                    </a:lnTo>
                    <a:lnTo>
                      <a:pt x="370" y="48"/>
                    </a:lnTo>
                    <a:lnTo>
                      <a:pt x="370" y="47"/>
                    </a:lnTo>
                    <a:lnTo>
                      <a:pt x="373" y="40"/>
                    </a:lnTo>
                    <a:lnTo>
                      <a:pt x="372" y="37"/>
                    </a:lnTo>
                    <a:lnTo>
                      <a:pt x="373" y="33"/>
                    </a:lnTo>
                    <a:lnTo>
                      <a:pt x="372" y="30"/>
                    </a:lnTo>
                    <a:lnTo>
                      <a:pt x="380" y="23"/>
                    </a:lnTo>
                    <a:lnTo>
                      <a:pt x="380" y="18"/>
                    </a:lnTo>
                    <a:lnTo>
                      <a:pt x="382" y="18"/>
                    </a:lnTo>
                    <a:lnTo>
                      <a:pt x="382" y="15"/>
                    </a:lnTo>
                    <a:lnTo>
                      <a:pt x="377" y="15"/>
                    </a:lnTo>
                    <a:lnTo>
                      <a:pt x="373" y="12"/>
                    </a:lnTo>
                    <a:lnTo>
                      <a:pt x="372" y="12"/>
                    </a:lnTo>
                    <a:lnTo>
                      <a:pt x="372" y="17"/>
                    </a:lnTo>
                    <a:lnTo>
                      <a:pt x="370" y="18"/>
                    </a:lnTo>
                    <a:lnTo>
                      <a:pt x="370" y="15"/>
                    </a:lnTo>
                    <a:lnTo>
                      <a:pt x="367" y="12"/>
                    </a:lnTo>
                    <a:lnTo>
                      <a:pt x="362" y="12"/>
                    </a:lnTo>
                    <a:lnTo>
                      <a:pt x="358" y="13"/>
                    </a:lnTo>
                    <a:lnTo>
                      <a:pt x="360" y="18"/>
                    </a:lnTo>
                    <a:lnTo>
                      <a:pt x="358" y="20"/>
                    </a:lnTo>
                    <a:lnTo>
                      <a:pt x="357" y="18"/>
                    </a:lnTo>
                    <a:lnTo>
                      <a:pt x="353" y="17"/>
                    </a:lnTo>
                    <a:lnTo>
                      <a:pt x="352" y="18"/>
                    </a:lnTo>
                    <a:lnTo>
                      <a:pt x="352" y="20"/>
                    </a:lnTo>
                    <a:lnTo>
                      <a:pt x="358" y="23"/>
                    </a:lnTo>
                    <a:lnTo>
                      <a:pt x="358" y="28"/>
                    </a:lnTo>
                    <a:lnTo>
                      <a:pt x="358" y="28"/>
                    </a:lnTo>
                    <a:lnTo>
                      <a:pt x="355" y="27"/>
                    </a:lnTo>
                    <a:lnTo>
                      <a:pt x="352" y="28"/>
                    </a:lnTo>
                    <a:lnTo>
                      <a:pt x="352" y="32"/>
                    </a:lnTo>
                    <a:lnTo>
                      <a:pt x="353" y="33"/>
                    </a:lnTo>
                    <a:lnTo>
                      <a:pt x="352" y="35"/>
                    </a:lnTo>
                    <a:lnTo>
                      <a:pt x="348" y="32"/>
                    </a:lnTo>
                    <a:lnTo>
                      <a:pt x="345" y="32"/>
                    </a:lnTo>
                    <a:lnTo>
                      <a:pt x="343" y="37"/>
                    </a:lnTo>
                    <a:lnTo>
                      <a:pt x="340" y="38"/>
                    </a:lnTo>
                    <a:lnTo>
                      <a:pt x="340" y="40"/>
                    </a:lnTo>
                    <a:lnTo>
                      <a:pt x="342" y="40"/>
                    </a:lnTo>
                    <a:lnTo>
                      <a:pt x="337" y="43"/>
                    </a:lnTo>
                    <a:lnTo>
                      <a:pt x="337" y="47"/>
                    </a:lnTo>
                    <a:lnTo>
                      <a:pt x="340" y="50"/>
                    </a:lnTo>
                    <a:lnTo>
                      <a:pt x="337" y="53"/>
                    </a:lnTo>
                    <a:lnTo>
                      <a:pt x="340" y="53"/>
                    </a:lnTo>
                    <a:lnTo>
                      <a:pt x="342" y="55"/>
                    </a:lnTo>
                    <a:lnTo>
                      <a:pt x="340" y="58"/>
                    </a:lnTo>
                    <a:lnTo>
                      <a:pt x="335" y="57"/>
                    </a:lnTo>
                    <a:lnTo>
                      <a:pt x="333" y="52"/>
                    </a:lnTo>
                    <a:lnTo>
                      <a:pt x="330" y="50"/>
                    </a:lnTo>
                    <a:lnTo>
                      <a:pt x="333" y="48"/>
                    </a:lnTo>
                    <a:lnTo>
                      <a:pt x="328" y="47"/>
                    </a:lnTo>
                    <a:lnTo>
                      <a:pt x="325" y="47"/>
                    </a:lnTo>
                    <a:lnTo>
                      <a:pt x="320" y="47"/>
                    </a:lnTo>
                    <a:lnTo>
                      <a:pt x="312" y="42"/>
                    </a:lnTo>
                    <a:lnTo>
                      <a:pt x="310" y="42"/>
                    </a:lnTo>
                    <a:lnTo>
                      <a:pt x="307" y="43"/>
                    </a:lnTo>
                    <a:lnTo>
                      <a:pt x="305" y="40"/>
                    </a:lnTo>
                    <a:lnTo>
                      <a:pt x="302" y="43"/>
                    </a:lnTo>
                    <a:lnTo>
                      <a:pt x="299" y="45"/>
                    </a:lnTo>
                    <a:lnTo>
                      <a:pt x="297" y="47"/>
                    </a:lnTo>
                    <a:lnTo>
                      <a:pt x="304" y="52"/>
                    </a:lnTo>
                    <a:lnTo>
                      <a:pt x="307" y="52"/>
                    </a:lnTo>
                    <a:lnTo>
                      <a:pt x="309" y="55"/>
                    </a:lnTo>
                    <a:lnTo>
                      <a:pt x="314" y="55"/>
                    </a:lnTo>
                    <a:lnTo>
                      <a:pt x="312" y="58"/>
                    </a:lnTo>
                    <a:lnTo>
                      <a:pt x="312" y="62"/>
                    </a:lnTo>
                    <a:lnTo>
                      <a:pt x="315" y="67"/>
                    </a:lnTo>
                    <a:lnTo>
                      <a:pt x="315" y="70"/>
                    </a:lnTo>
                    <a:lnTo>
                      <a:pt x="312" y="68"/>
                    </a:lnTo>
                    <a:lnTo>
                      <a:pt x="309" y="63"/>
                    </a:lnTo>
                    <a:lnTo>
                      <a:pt x="305" y="62"/>
                    </a:lnTo>
                    <a:lnTo>
                      <a:pt x="302" y="58"/>
                    </a:lnTo>
                    <a:lnTo>
                      <a:pt x="300" y="62"/>
                    </a:lnTo>
                    <a:lnTo>
                      <a:pt x="297" y="65"/>
                    </a:lnTo>
                    <a:lnTo>
                      <a:pt x="297" y="60"/>
                    </a:lnTo>
                    <a:lnTo>
                      <a:pt x="294" y="63"/>
                    </a:lnTo>
                    <a:lnTo>
                      <a:pt x="294" y="65"/>
                    </a:lnTo>
                    <a:lnTo>
                      <a:pt x="289" y="68"/>
                    </a:lnTo>
                    <a:lnTo>
                      <a:pt x="289" y="72"/>
                    </a:lnTo>
                    <a:lnTo>
                      <a:pt x="294" y="73"/>
                    </a:lnTo>
                    <a:lnTo>
                      <a:pt x="295" y="78"/>
                    </a:lnTo>
                    <a:lnTo>
                      <a:pt x="292" y="77"/>
                    </a:lnTo>
                    <a:lnTo>
                      <a:pt x="290" y="75"/>
                    </a:lnTo>
                    <a:lnTo>
                      <a:pt x="287" y="80"/>
                    </a:lnTo>
                    <a:lnTo>
                      <a:pt x="285" y="83"/>
                    </a:lnTo>
                    <a:lnTo>
                      <a:pt x="280" y="87"/>
                    </a:lnTo>
                    <a:lnTo>
                      <a:pt x="280" y="85"/>
                    </a:lnTo>
                    <a:lnTo>
                      <a:pt x="284" y="82"/>
                    </a:lnTo>
                    <a:lnTo>
                      <a:pt x="282" y="80"/>
                    </a:lnTo>
                    <a:lnTo>
                      <a:pt x="285" y="73"/>
                    </a:lnTo>
                    <a:lnTo>
                      <a:pt x="284" y="60"/>
                    </a:lnTo>
                    <a:lnTo>
                      <a:pt x="280" y="63"/>
                    </a:lnTo>
                    <a:lnTo>
                      <a:pt x="274" y="70"/>
                    </a:lnTo>
                    <a:lnTo>
                      <a:pt x="274" y="77"/>
                    </a:lnTo>
                    <a:lnTo>
                      <a:pt x="275" y="78"/>
                    </a:lnTo>
                    <a:lnTo>
                      <a:pt x="272" y="82"/>
                    </a:lnTo>
                    <a:lnTo>
                      <a:pt x="270" y="78"/>
                    </a:lnTo>
                    <a:lnTo>
                      <a:pt x="274" y="73"/>
                    </a:lnTo>
                    <a:lnTo>
                      <a:pt x="272" y="68"/>
                    </a:lnTo>
                    <a:lnTo>
                      <a:pt x="269" y="67"/>
                    </a:lnTo>
                    <a:lnTo>
                      <a:pt x="264" y="70"/>
                    </a:lnTo>
                    <a:lnTo>
                      <a:pt x="262" y="75"/>
                    </a:lnTo>
                    <a:lnTo>
                      <a:pt x="264" y="80"/>
                    </a:lnTo>
                    <a:lnTo>
                      <a:pt x="264" y="83"/>
                    </a:lnTo>
                    <a:lnTo>
                      <a:pt x="270" y="88"/>
                    </a:lnTo>
                    <a:lnTo>
                      <a:pt x="272" y="90"/>
                    </a:lnTo>
                    <a:lnTo>
                      <a:pt x="269" y="95"/>
                    </a:lnTo>
                    <a:lnTo>
                      <a:pt x="267" y="90"/>
                    </a:lnTo>
                    <a:lnTo>
                      <a:pt x="262" y="88"/>
                    </a:lnTo>
                    <a:lnTo>
                      <a:pt x="259" y="80"/>
                    </a:lnTo>
                    <a:lnTo>
                      <a:pt x="257" y="78"/>
                    </a:lnTo>
                    <a:lnTo>
                      <a:pt x="250" y="82"/>
                    </a:lnTo>
                    <a:lnTo>
                      <a:pt x="250" y="83"/>
                    </a:lnTo>
                    <a:lnTo>
                      <a:pt x="257" y="88"/>
                    </a:lnTo>
                    <a:lnTo>
                      <a:pt x="259" y="88"/>
                    </a:lnTo>
                    <a:lnTo>
                      <a:pt x="260" y="90"/>
                    </a:lnTo>
                    <a:lnTo>
                      <a:pt x="257" y="90"/>
                    </a:lnTo>
                    <a:lnTo>
                      <a:pt x="252" y="90"/>
                    </a:lnTo>
                    <a:lnTo>
                      <a:pt x="255" y="95"/>
                    </a:lnTo>
                    <a:lnTo>
                      <a:pt x="250" y="92"/>
                    </a:lnTo>
                    <a:lnTo>
                      <a:pt x="250" y="87"/>
                    </a:lnTo>
                    <a:lnTo>
                      <a:pt x="249" y="87"/>
                    </a:lnTo>
                    <a:lnTo>
                      <a:pt x="247" y="82"/>
                    </a:lnTo>
                    <a:lnTo>
                      <a:pt x="245" y="85"/>
                    </a:lnTo>
                    <a:lnTo>
                      <a:pt x="244" y="90"/>
                    </a:lnTo>
                    <a:lnTo>
                      <a:pt x="245" y="92"/>
                    </a:lnTo>
                    <a:lnTo>
                      <a:pt x="245" y="97"/>
                    </a:lnTo>
                    <a:lnTo>
                      <a:pt x="240" y="95"/>
                    </a:lnTo>
                    <a:lnTo>
                      <a:pt x="237" y="97"/>
                    </a:lnTo>
                    <a:lnTo>
                      <a:pt x="234" y="101"/>
                    </a:lnTo>
                    <a:lnTo>
                      <a:pt x="234" y="101"/>
                    </a:lnTo>
                    <a:lnTo>
                      <a:pt x="237" y="101"/>
                    </a:lnTo>
                    <a:lnTo>
                      <a:pt x="240" y="105"/>
                    </a:lnTo>
                    <a:lnTo>
                      <a:pt x="237" y="105"/>
                    </a:lnTo>
                    <a:lnTo>
                      <a:pt x="234" y="106"/>
                    </a:lnTo>
                    <a:lnTo>
                      <a:pt x="235" y="108"/>
                    </a:lnTo>
                    <a:lnTo>
                      <a:pt x="234" y="110"/>
                    </a:lnTo>
                    <a:lnTo>
                      <a:pt x="230" y="110"/>
                    </a:lnTo>
                    <a:lnTo>
                      <a:pt x="230" y="113"/>
                    </a:lnTo>
                    <a:lnTo>
                      <a:pt x="232" y="113"/>
                    </a:lnTo>
                    <a:lnTo>
                      <a:pt x="229" y="115"/>
                    </a:lnTo>
                    <a:lnTo>
                      <a:pt x="227" y="111"/>
                    </a:lnTo>
                    <a:lnTo>
                      <a:pt x="224" y="113"/>
                    </a:lnTo>
                    <a:lnTo>
                      <a:pt x="220" y="116"/>
                    </a:lnTo>
                    <a:lnTo>
                      <a:pt x="222" y="118"/>
                    </a:lnTo>
                    <a:lnTo>
                      <a:pt x="220" y="120"/>
                    </a:lnTo>
                    <a:lnTo>
                      <a:pt x="216" y="120"/>
                    </a:lnTo>
                    <a:lnTo>
                      <a:pt x="214" y="125"/>
                    </a:lnTo>
                    <a:lnTo>
                      <a:pt x="217" y="125"/>
                    </a:lnTo>
                    <a:lnTo>
                      <a:pt x="227" y="123"/>
                    </a:lnTo>
                    <a:lnTo>
                      <a:pt x="230" y="125"/>
                    </a:lnTo>
                    <a:lnTo>
                      <a:pt x="235" y="121"/>
                    </a:lnTo>
                    <a:lnTo>
                      <a:pt x="237" y="121"/>
                    </a:lnTo>
                    <a:lnTo>
                      <a:pt x="237" y="125"/>
                    </a:lnTo>
                    <a:lnTo>
                      <a:pt x="234" y="128"/>
                    </a:lnTo>
                    <a:lnTo>
                      <a:pt x="234" y="133"/>
                    </a:lnTo>
                    <a:lnTo>
                      <a:pt x="232" y="135"/>
                    </a:lnTo>
                    <a:lnTo>
                      <a:pt x="230" y="133"/>
                    </a:lnTo>
                    <a:lnTo>
                      <a:pt x="230" y="130"/>
                    </a:lnTo>
                    <a:lnTo>
                      <a:pt x="225" y="131"/>
                    </a:lnTo>
                    <a:lnTo>
                      <a:pt x="224" y="130"/>
                    </a:lnTo>
                    <a:lnTo>
                      <a:pt x="219" y="130"/>
                    </a:lnTo>
                    <a:lnTo>
                      <a:pt x="220" y="130"/>
                    </a:lnTo>
                    <a:lnTo>
                      <a:pt x="219" y="133"/>
                    </a:lnTo>
                    <a:lnTo>
                      <a:pt x="216" y="131"/>
                    </a:lnTo>
                    <a:lnTo>
                      <a:pt x="214" y="131"/>
                    </a:lnTo>
                    <a:lnTo>
                      <a:pt x="217" y="133"/>
                    </a:lnTo>
                    <a:lnTo>
                      <a:pt x="219" y="136"/>
                    </a:lnTo>
                    <a:lnTo>
                      <a:pt x="216" y="138"/>
                    </a:lnTo>
                    <a:lnTo>
                      <a:pt x="214" y="140"/>
                    </a:lnTo>
                    <a:lnTo>
                      <a:pt x="216" y="143"/>
                    </a:lnTo>
                    <a:lnTo>
                      <a:pt x="214" y="145"/>
                    </a:lnTo>
                    <a:lnTo>
                      <a:pt x="212" y="141"/>
                    </a:lnTo>
                    <a:lnTo>
                      <a:pt x="212" y="138"/>
                    </a:lnTo>
                    <a:lnTo>
                      <a:pt x="209" y="135"/>
                    </a:lnTo>
                    <a:lnTo>
                      <a:pt x="206" y="138"/>
                    </a:lnTo>
                    <a:lnTo>
                      <a:pt x="202" y="138"/>
                    </a:lnTo>
                    <a:lnTo>
                      <a:pt x="201" y="136"/>
                    </a:lnTo>
                    <a:lnTo>
                      <a:pt x="202" y="135"/>
                    </a:lnTo>
                    <a:lnTo>
                      <a:pt x="199" y="133"/>
                    </a:lnTo>
                    <a:lnTo>
                      <a:pt x="196" y="138"/>
                    </a:lnTo>
                    <a:lnTo>
                      <a:pt x="199" y="141"/>
                    </a:lnTo>
                    <a:lnTo>
                      <a:pt x="204" y="140"/>
                    </a:lnTo>
                    <a:lnTo>
                      <a:pt x="209" y="143"/>
                    </a:lnTo>
                    <a:lnTo>
                      <a:pt x="206" y="146"/>
                    </a:lnTo>
                    <a:lnTo>
                      <a:pt x="197" y="148"/>
                    </a:lnTo>
                    <a:lnTo>
                      <a:pt x="196" y="146"/>
                    </a:lnTo>
                    <a:lnTo>
                      <a:pt x="192" y="146"/>
                    </a:lnTo>
                    <a:lnTo>
                      <a:pt x="191" y="150"/>
                    </a:lnTo>
                    <a:lnTo>
                      <a:pt x="192" y="153"/>
                    </a:lnTo>
                    <a:lnTo>
                      <a:pt x="191" y="156"/>
                    </a:lnTo>
                    <a:lnTo>
                      <a:pt x="194" y="155"/>
                    </a:lnTo>
                    <a:lnTo>
                      <a:pt x="197" y="151"/>
                    </a:lnTo>
                    <a:lnTo>
                      <a:pt x="202" y="151"/>
                    </a:lnTo>
                    <a:lnTo>
                      <a:pt x="204" y="153"/>
                    </a:lnTo>
                    <a:lnTo>
                      <a:pt x="197" y="155"/>
                    </a:lnTo>
                    <a:lnTo>
                      <a:pt x="197" y="158"/>
                    </a:lnTo>
                    <a:lnTo>
                      <a:pt x="199" y="161"/>
                    </a:lnTo>
                    <a:lnTo>
                      <a:pt x="204" y="165"/>
                    </a:lnTo>
                    <a:lnTo>
                      <a:pt x="204" y="168"/>
                    </a:lnTo>
                    <a:lnTo>
                      <a:pt x="201" y="165"/>
                    </a:lnTo>
                    <a:lnTo>
                      <a:pt x="197" y="166"/>
                    </a:lnTo>
                    <a:lnTo>
                      <a:pt x="194" y="161"/>
                    </a:lnTo>
                    <a:lnTo>
                      <a:pt x="192" y="161"/>
                    </a:lnTo>
                    <a:lnTo>
                      <a:pt x="189" y="165"/>
                    </a:lnTo>
                    <a:lnTo>
                      <a:pt x="192" y="166"/>
                    </a:lnTo>
                    <a:lnTo>
                      <a:pt x="187" y="168"/>
                    </a:lnTo>
                    <a:lnTo>
                      <a:pt x="184" y="170"/>
                    </a:lnTo>
                    <a:lnTo>
                      <a:pt x="184" y="173"/>
                    </a:lnTo>
                    <a:lnTo>
                      <a:pt x="187" y="175"/>
                    </a:lnTo>
                    <a:lnTo>
                      <a:pt x="192" y="173"/>
                    </a:lnTo>
                    <a:lnTo>
                      <a:pt x="194" y="175"/>
                    </a:lnTo>
                    <a:lnTo>
                      <a:pt x="199" y="173"/>
                    </a:lnTo>
                    <a:lnTo>
                      <a:pt x="199" y="176"/>
                    </a:lnTo>
                    <a:lnTo>
                      <a:pt x="202" y="178"/>
                    </a:lnTo>
                    <a:lnTo>
                      <a:pt x="202" y="181"/>
                    </a:lnTo>
                    <a:lnTo>
                      <a:pt x="196" y="178"/>
                    </a:lnTo>
                    <a:lnTo>
                      <a:pt x="191" y="178"/>
                    </a:lnTo>
                    <a:lnTo>
                      <a:pt x="189" y="178"/>
                    </a:lnTo>
                    <a:lnTo>
                      <a:pt x="182" y="180"/>
                    </a:lnTo>
                    <a:lnTo>
                      <a:pt x="182" y="183"/>
                    </a:lnTo>
                    <a:lnTo>
                      <a:pt x="179" y="185"/>
                    </a:lnTo>
                    <a:lnTo>
                      <a:pt x="177" y="183"/>
                    </a:lnTo>
                    <a:lnTo>
                      <a:pt x="171" y="186"/>
                    </a:lnTo>
                    <a:lnTo>
                      <a:pt x="167" y="186"/>
                    </a:lnTo>
                    <a:lnTo>
                      <a:pt x="167" y="188"/>
                    </a:lnTo>
                    <a:lnTo>
                      <a:pt x="171" y="190"/>
                    </a:lnTo>
                    <a:lnTo>
                      <a:pt x="174" y="193"/>
                    </a:lnTo>
                    <a:lnTo>
                      <a:pt x="171" y="195"/>
                    </a:lnTo>
                    <a:lnTo>
                      <a:pt x="169" y="193"/>
                    </a:lnTo>
                    <a:lnTo>
                      <a:pt x="167" y="195"/>
                    </a:lnTo>
                    <a:lnTo>
                      <a:pt x="171" y="196"/>
                    </a:lnTo>
                    <a:lnTo>
                      <a:pt x="169" y="198"/>
                    </a:lnTo>
                    <a:lnTo>
                      <a:pt x="164" y="198"/>
                    </a:lnTo>
                    <a:lnTo>
                      <a:pt x="164" y="196"/>
                    </a:lnTo>
                    <a:lnTo>
                      <a:pt x="162" y="198"/>
                    </a:lnTo>
                    <a:lnTo>
                      <a:pt x="166" y="199"/>
                    </a:lnTo>
                    <a:lnTo>
                      <a:pt x="164" y="201"/>
                    </a:lnTo>
                    <a:lnTo>
                      <a:pt x="164" y="204"/>
                    </a:lnTo>
                    <a:lnTo>
                      <a:pt x="167" y="204"/>
                    </a:lnTo>
                    <a:lnTo>
                      <a:pt x="164" y="206"/>
                    </a:lnTo>
                    <a:lnTo>
                      <a:pt x="161" y="206"/>
                    </a:lnTo>
                    <a:lnTo>
                      <a:pt x="159" y="204"/>
                    </a:lnTo>
                    <a:lnTo>
                      <a:pt x="159" y="208"/>
                    </a:lnTo>
                    <a:lnTo>
                      <a:pt x="157" y="209"/>
                    </a:lnTo>
                    <a:lnTo>
                      <a:pt x="161" y="209"/>
                    </a:lnTo>
                    <a:lnTo>
                      <a:pt x="167" y="213"/>
                    </a:lnTo>
                    <a:lnTo>
                      <a:pt x="167" y="214"/>
                    </a:lnTo>
                    <a:lnTo>
                      <a:pt x="171" y="216"/>
                    </a:lnTo>
                    <a:lnTo>
                      <a:pt x="174" y="214"/>
                    </a:lnTo>
                    <a:lnTo>
                      <a:pt x="171" y="216"/>
                    </a:lnTo>
                    <a:lnTo>
                      <a:pt x="171" y="218"/>
                    </a:lnTo>
                    <a:lnTo>
                      <a:pt x="167" y="218"/>
                    </a:lnTo>
                    <a:lnTo>
                      <a:pt x="166" y="218"/>
                    </a:lnTo>
                    <a:lnTo>
                      <a:pt x="159" y="218"/>
                    </a:lnTo>
                    <a:lnTo>
                      <a:pt x="154" y="221"/>
                    </a:lnTo>
                    <a:lnTo>
                      <a:pt x="156" y="223"/>
                    </a:lnTo>
                    <a:lnTo>
                      <a:pt x="161" y="223"/>
                    </a:lnTo>
                    <a:lnTo>
                      <a:pt x="161" y="224"/>
                    </a:lnTo>
                    <a:lnTo>
                      <a:pt x="164" y="228"/>
                    </a:lnTo>
                    <a:lnTo>
                      <a:pt x="162" y="231"/>
                    </a:lnTo>
                    <a:lnTo>
                      <a:pt x="161" y="228"/>
                    </a:lnTo>
                    <a:lnTo>
                      <a:pt x="157" y="228"/>
                    </a:lnTo>
                    <a:lnTo>
                      <a:pt x="156" y="231"/>
                    </a:lnTo>
                    <a:lnTo>
                      <a:pt x="156" y="233"/>
                    </a:lnTo>
                    <a:lnTo>
                      <a:pt x="154" y="234"/>
                    </a:lnTo>
                    <a:lnTo>
                      <a:pt x="157" y="236"/>
                    </a:lnTo>
                    <a:lnTo>
                      <a:pt x="157" y="239"/>
                    </a:lnTo>
                    <a:lnTo>
                      <a:pt x="156" y="239"/>
                    </a:lnTo>
                    <a:lnTo>
                      <a:pt x="152" y="236"/>
                    </a:lnTo>
                    <a:lnTo>
                      <a:pt x="151" y="238"/>
                    </a:lnTo>
                    <a:lnTo>
                      <a:pt x="151" y="241"/>
                    </a:lnTo>
                    <a:lnTo>
                      <a:pt x="156" y="243"/>
                    </a:lnTo>
                    <a:lnTo>
                      <a:pt x="156" y="244"/>
                    </a:lnTo>
                    <a:lnTo>
                      <a:pt x="156" y="246"/>
                    </a:lnTo>
                    <a:lnTo>
                      <a:pt x="151" y="243"/>
                    </a:lnTo>
                    <a:lnTo>
                      <a:pt x="149" y="244"/>
                    </a:lnTo>
                    <a:lnTo>
                      <a:pt x="147" y="248"/>
                    </a:lnTo>
                    <a:lnTo>
                      <a:pt x="149" y="248"/>
                    </a:lnTo>
                    <a:lnTo>
                      <a:pt x="149" y="253"/>
                    </a:lnTo>
                    <a:lnTo>
                      <a:pt x="151" y="256"/>
                    </a:lnTo>
                    <a:lnTo>
                      <a:pt x="154" y="256"/>
                    </a:lnTo>
                    <a:lnTo>
                      <a:pt x="156" y="253"/>
                    </a:lnTo>
                    <a:lnTo>
                      <a:pt x="159" y="253"/>
                    </a:lnTo>
                    <a:lnTo>
                      <a:pt x="156" y="258"/>
                    </a:lnTo>
                    <a:lnTo>
                      <a:pt x="154" y="258"/>
                    </a:lnTo>
                    <a:lnTo>
                      <a:pt x="149" y="263"/>
                    </a:lnTo>
                    <a:lnTo>
                      <a:pt x="146" y="263"/>
                    </a:lnTo>
                    <a:lnTo>
                      <a:pt x="142" y="263"/>
                    </a:lnTo>
                    <a:lnTo>
                      <a:pt x="142" y="264"/>
                    </a:lnTo>
                    <a:lnTo>
                      <a:pt x="139" y="266"/>
                    </a:lnTo>
                    <a:lnTo>
                      <a:pt x="136" y="269"/>
                    </a:lnTo>
                    <a:lnTo>
                      <a:pt x="139" y="271"/>
                    </a:lnTo>
                    <a:lnTo>
                      <a:pt x="137" y="273"/>
                    </a:lnTo>
                    <a:lnTo>
                      <a:pt x="132" y="273"/>
                    </a:lnTo>
                    <a:lnTo>
                      <a:pt x="129" y="276"/>
                    </a:lnTo>
                    <a:lnTo>
                      <a:pt x="129" y="278"/>
                    </a:lnTo>
                    <a:lnTo>
                      <a:pt x="134" y="279"/>
                    </a:lnTo>
                    <a:lnTo>
                      <a:pt x="131" y="281"/>
                    </a:lnTo>
                    <a:lnTo>
                      <a:pt x="129" y="284"/>
                    </a:lnTo>
                    <a:lnTo>
                      <a:pt x="126" y="284"/>
                    </a:lnTo>
                    <a:lnTo>
                      <a:pt x="124" y="281"/>
                    </a:lnTo>
                    <a:lnTo>
                      <a:pt x="122" y="279"/>
                    </a:lnTo>
                    <a:lnTo>
                      <a:pt x="121" y="283"/>
                    </a:lnTo>
                    <a:lnTo>
                      <a:pt x="117" y="283"/>
                    </a:lnTo>
                    <a:lnTo>
                      <a:pt x="119" y="284"/>
                    </a:lnTo>
                    <a:lnTo>
                      <a:pt x="116" y="286"/>
                    </a:lnTo>
                    <a:lnTo>
                      <a:pt x="116" y="289"/>
                    </a:lnTo>
                    <a:lnTo>
                      <a:pt x="117" y="291"/>
                    </a:lnTo>
                    <a:lnTo>
                      <a:pt x="111" y="291"/>
                    </a:lnTo>
                    <a:lnTo>
                      <a:pt x="109" y="293"/>
                    </a:lnTo>
                    <a:lnTo>
                      <a:pt x="109" y="296"/>
                    </a:lnTo>
                    <a:lnTo>
                      <a:pt x="106" y="299"/>
                    </a:lnTo>
                    <a:lnTo>
                      <a:pt x="106" y="301"/>
                    </a:lnTo>
                    <a:lnTo>
                      <a:pt x="106" y="306"/>
                    </a:lnTo>
                    <a:lnTo>
                      <a:pt x="103" y="307"/>
                    </a:lnTo>
                    <a:lnTo>
                      <a:pt x="98" y="311"/>
                    </a:lnTo>
                    <a:lnTo>
                      <a:pt x="99" y="312"/>
                    </a:lnTo>
                    <a:lnTo>
                      <a:pt x="104" y="309"/>
                    </a:lnTo>
                    <a:lnTo>
                      <a:pt x="106" y="311"/>
                    </a:lnTo>
                    <a:lnTo>
                      <a:pt x="106" y="312"/>
                    </a:lnTo>
                    <a:lnTo>
                      <a:pt x="103" y="314"/>
                    </a:lnTo>
                    <a:lnTo>
                      <a:pt x="103" y="317"/>
                    </a:lnTo>
                    <a:lnTo>
                      <a:pt x="106" y="321"/>
                    </a:lnTo>
                    <a:lnTo>
                      <a:pt x="111" y="319"/>
                    </a:lnTo>
                    <a:lnTo>
                      <a:pt x="116" y="317"/>
                    </a:lnTo>
                    <a:lnTo>
                      <a:pt x="122" y="311"/>
                    </a:lnTo>
                    <a:lnTo>
                      <a:pt x="122" y="309"/>
                    </a:lnTo>
                    <a:lnTo>
                      <a:pt x="119" y="309"/>
                    </a:lnTo>
                    <a:lnTo>
                      <a:pt x="122" y="306"/>
                    </a:lnTo>
                    <a:lnTo>
                      <a:pt x="124" y="301"/>
                    </a:lnTo>
                    <a:lnTo>
                      <a:pt x="126" y="301"/>
                    </a:lnTo>
                    <a:lnTo>
                      <a:pt x="127" y="299"/>
                    </a:lnTo>
                    <a:lnTo>
                      <a:pt x="132" y="299"/>
                    </a:lnTo>
                    <a:lnTo>
                      <a:pt x="134" y="299"/>
                    </a:lnTo>
                    <a:lnTo>
                      <a:pt x="127" y="302"/>
                    </a:lnTo>
                    <a:lnTo>
                      <a:pt x="127" y="306"/>
                    </a:lnTo>
                    <a:lnTo>
                      <a:pt x="134" y="307"/>
                    </a:lnTo>
                    <a:lnTo>
                      <a:pt x="132" y="311"/>
                    </a:lnTo>
                    <a:lnTo>
                      <a:pt x="127" y="311"/>
                    </a:lnTo>
                    <a:lnTo>
                      <a:pt x="121" y="317"/>
                    </a:lnTo>
                    <a:lnTo>
                      <a:pt x="126" y="319"/>
                    </a:lnTo>
                    <a:lnTo>
                      <a:pt x="122" y="322"/>
                    </a:lnTo>
                    <a:lnTo>
                      <a:pt x="124" y="326"/>
                    </a:lnTo>
                    <a:lnTo>
                      <a:pt x="119" y="326"/>
                    </a:lnTo>
                    <a:lnTo>
                      <a:pt x="116" y="322"/>
                    </a:lnTo>
                    <a:lnTo>
                      <a:pt x="111" y="322"/>
                    </a:lnTo>
                    <a:lnTo>
                      <a:pt x="108" y="324"/>
                    </a:lnTo>
                    <a:lnTo>
                      <a:pt x="108" y="329"/>
                    </a:lnTo>
                    <a:lnTo>
                      <a:pt x="104" y="331"/>
                    </a:lnTo>
                    <a:lnTo>
                      <a:pt x="101" y="332"/>
                    </a:lnTo>
                    <a:lnTo>
                      <a:pt x="103" y="329"/>
                    </a:lnTo>
                    <a:lnTo>
                      <a:pt x="104" y="327"/>
                    </a:lnTo>
                    <a:lnTo>
                      <a:pt x="103" y="324"/>
                    </a:lnTo>
                    <a:lnTo>
                      <a:pt x="103" y="321"/>
                    </a:lnTo>
                    <a:lnTo>
                      <a:pt x="99" y="316"/>
                    </a:lnTo>
                    <a:lnTo>
                      <a:pt x="96" y="316"/>
                    </a:lnTo>
                    <a:lnTo>
                      <a:pt x="94" y="319"/>
                    </a:lnTo>
                    <a:lnTo>
                      <a:pt x="89" y="321"/>
                    </a:lnTo>
                    <a:lnTo>
                      <a:pt x="89" y="322"/>
                    </a:lnTo>
                    <a:lnTo>
                      <a:pt x="94" y="322"/>
                    </a:lnTo>
                    <a:lnTo>
                      <a:pt x="89" y="327"/>
                    </a:lnTo>
                    <a:lnTo>
                      <a:pt x="84" y="326"/>
                    </a:lnTo>
                    <a:lnTo>
                      <a:pt x="81" y="326"/>
                    </a:lnTo>
                    <a:lnTo>
                      <a:pt x="76" y="329"/>
                    </a:lnTo>
                    <a:lnTo>
                      <a:pt x="79" y="331"/>
                    </a:lnTo>
                    <a:lnTo>
                      <a:pt x="81" y="329"/>
                    </a:lnTo>
                    <a:lnTo>
                      <a:pt x="83" y="331"/>
                    </a:lnTo>
                    <a:lnTo>
                      <a:pt x="78" y="332"/>
                    </a:lnTo>
                    <a:lnTo>
                      <a:pt x="76" y="336"/>
                    </a:lnTo>
                    <a:lnTo>
                      <a:pt x="74" y="334"/>
                    </a:lnTo>
                    <a:lnTo>
                      <a:pt x="71" y="334"/>
                    </a:lnTo>
                    <a:lnTo>
                      <a:pt x="69" y="336"/>
                    </a:lnTo>
                    <a:lnTo>
                      <a:pt x="74" y="339"/>
                    </a:lnTo>
                    <a:lnTo>
                      <a:pt x="81" y="339"/>
                    </a:lnTo>
                    <a:lnTo>
                      <a:pt x="79" y="341"/>
                    </a:lnTo>
                    <a:lnTo>
                      <a:pt x="83" y="342"/>
                    </a:lnTo>
                    <a:lnTo>
                      <a:pt x="83" y="346"/>
                    </a:lnTo>
                    <a:lnTo>
                      <a:pt x="78" y="344"/>
                    </a:lnTo>
                    <a:lnTo>
                      <a:pt x="76" y="341"/>
                    </a:lnTo>
                    <a:lnTo>
                      <a:pt x="73" y="341"/>
                    </a:lnTo>
                    <a:lnTo>
                      <a:pt x="68" y="337"/>
                    </a:lnTo>
                    <a:lnTo>
                      <a:pt x="68" y="334"/>
                    </a:lnTo>
                    <a:lnTo>
                      <a:pt x="64" y="334"/>
                    </a:lnTo>
                    <a:lnTo>
                      <a:pt x="64" y="337"/>
                    </a:lnTo>
                    <a:lnTo>
                      <a:pt x="69" y="342"/>
                    </a:lnTo>
                    <a:lnTo>
                      <a:pt x="73" y="346"/>
                    </a:lnTo>
                    <a:lnTo>
                      <a:pt x="78" y="347"/>
                    </a:lnTo>
                    <a:lnTo>
                      <a:pt x="79" y="349"/>
                    </a:lnTo>
                    <a:lnTo>
                      <a:pt x="74" y="349"/>
                    </a:lnTo>
                    <a:lnTo>
                      <a:pt x="68" y="346"/>
                    </a:lnTo>
                    <a:lnTo>
                      <a:pt x="63" y="341"/>
                    </a:lnTo>
                    <a:lnTo>
                      <a:pt x="59" y="342"/>
                    </a:lnTo>
                    <a:lnTo>
                      <a:pt x="56" y="339"/>
                    </a:lnTo>
                    <a:lnTo>
                      <a:pt x="51" y="339"/>
                    </a:lnTo>
                    <a:lnTo>
                      <a:pt x="48" y="337"/>
                    </a:lnTo>
                    <a:lnTo>
                      <a:pt x="46" y="339"/>
                    </a:lnTo>
                    <a:lnTo>
                      <a:pt x="48" y="342"/>
                    </a:lnTo>
                    <a:lnTo>
                      <a:pt x="44" y="344"/>
                    </a:lnTo>
                    <a:lnTo>
                      <a:pt x="48" y="349"/>
                    </a:lnTo>
                    <a:lnTo>
                      <a:pt x="56" y="346"/>
                    </a:lnTo>
                    <a:lnTo>
                      <a:pt x="58" y="347"/>
                    </a:lnTo>
                    <a:lnTo>
                      <a:pt x="54" y="349"/>
                    </a:lnTo>
                    <a:lnTo>
                      <a:pt x="56" y="351"/>
                    </a:lnTo>
                    <a:lnTo>
                      <a:pt x="61" y="347"/>
                    </a:lnTo>
                    <a:lnTo>
                      <a:pt x="64" y="347"/>
                    </a:lnTo>
                    <a:lnTo>
                      <a:pt x="63" y="351"/>
                    </a:lnTo>
                    <a:lnTo>
                      <a:pt x="56" y="352"/>
                    </a:lnTo>
                    <a:lnTo>
                      <a:pt x="53" y="357"/>
                    </a:lnTo>
                    <a:lnTo>
                      <a:pt x="48" y="356"/>
                    </a:lnTo>
                    <a:lnTo>
                      <a:pt x="44" y="351"/>
                    </a:lnTo>
                    <a:lnTo>
                      <a:pt x="43" y="351"/>
                    </a:lnTo>
                    <a:lnTo>
                      <a:pt x="39" y="352"/>
                    </a:lnTo>
                    <a:lnTo>
                      <a:pt x="36" y="349"/>
                    </a:lnTo>
                    <a:lnTo>
                      <a:pt x="34" y="351"/>
                    </a:lnTo>
                    <a:lnTo>
                      <a:pt x="31" y="351"/>
                    </a:lnTo>
                    <a:lnTo>
                      <a:pt x="28" y="352"/>
                    </a:lnTo>
                    <a:lnTo>
                      <a:pt x="29" y="354"/>
                    </a:lnTo>
                    <a:lnTo>
                      <a:pt x="36" y="356"/>
                    </a:lnTo>
                    <a:lnTo>
                      <a:pt x="41" y="357"/>
                    </a:lnTo>
                    <a:lnTo>
                      <a:pt x="48" y="361"/>
                    </a:lnTo>
                    <a:lnTo>
                      <a:pt x="46" y="364"/>
                    </a:lnTo>
                    <a:lnTo>
                      <a:pt x="48" y="367"/>
                    </a:lnTo>
                    <a:lnTo>
                      <a:pt x="44" y="369"/>
                    </a:lnTo>
                    <a:lnTo>
                      <a:pt x="43" y="367"/>
                    </a:lnTo>
                    <a:lnTo>
                      <a:pt x="43" y="361"/>
                    </a:lnTo>
                    <a:lnTo>
                      <a:pt x="38" y="361"/>
                    </a:lnTo>
                    <a:lnTo>
                      <a:pt x="34" y="361"/>
                    </a:lnTo>
                    <a:lnTo>
                      <a:pt x="36" y="364"/>
                    </a:lnTo>
                    <a:lnTo>
                      <a:pt x="34" y="366"/>
                    </a:lnTo>
                    <a:lnTo>
                      <a:pt x="29" y="362"/>
                    </a:lnTo>
                    <a:lnTo>
                      <a:pt x="24" y="367"/>
                    </a:lnTo>
                    <a:lnTo>
                      <a:pt x="29" y="369"/>
                    </a:lnTo>
                    <a:lnTo>
                      <a:pt x="26" y="371"/>
                    </a:lnTo>
                    <a:lnTo>
                      <a:pt x="23" y="371"/>
                    </a:lnTo>
                    <a:lnTo>
                      <a:pt x="23" y="367"/>
                    </a:lnTo>
                    <a:lnTo>
                      <a:pt x="15" y="367"/>
                    </a:lnTo>
                    <a:lnTo>
                      <a:pt x="18" y="371"/>
                    </a:lnTo>
                    <a:lnTo>
                      <a:pt x="15" y="372"/>
                    </a:lnTo>
                    <a:lnTo>
                      <a:pt x="13" y="369"/>
                    </a:lnTo>
                    <a:lnTo>
                      <a:pt x="10" y="366"/>
                    </a:lnTo>
                    <a:lnTo>
                      <a:pt x="6" y="366"/>
                    </a:lnTo>
                    <a:lnTo>
                      <a:pt x="8" y="369"/>
                    </a:lnTo>
                    <a:lnTo>
                      <a:pt x="13" y="372"/>
                    </a:lnTo>
                    <a:lnTo>
                      <a:pt x="10" y="374"/>
                    </a:lnTo>
                    <a:lnTo>
                      <a:pt x="13" y="377"/>
                    </a:lnTo>
                    <a:lnTo>
                      <a:pt x="18" y="376"/>
                    </a:lnTo>
                    <a:lnTo>
                      <a:pt x="24" y="376"/>
                    </a:lnTo>
                    <a:lnTo>
                      <a:pt x="29" y="379"/>
                    </a:lnTo>
                    <a:lnTo>
                      <a:pt x="36" y="379"/>
                    </a:lnTo>
                    <a:lnTo>
                      <a:pt x="38" y="377"/>
                    </a:lnTo>
                    <a:lnTo>
                      <a:pt x="41" y="377"/>
                    </a:lnTo>
                    <a:lnTo>
                      <a:pt x="38" y="382"/>
                    </a:lnTo>
                    <a:lnTo>
                      <a:pt x="31" y="381"/>
                    </a:lnTo>
                    <a:lnTo>
                      <a:pt x="28" y="382"/>
                    </a:lnTo>
                    <a:lnTo>
                      <a:pt x="21" y="379"/>
                    </a:lnTo>
                    <a:lnTo>
                      <a:pt x="16" y="379"/>
                    </a:lnTo>
                    <a:lnTo>
                      <a:pt x="15" y="379"/>
                    </a:lnTo>
                    <a:lnTo>
                      <a:pt x="11" y="382"/>
                    </a:lnTo>
                    <a:lnTo>
                      <a:pt x="5" y="382"/>
                    </a:lnTo>
                    <a:lnTo>
                      <a:pt x="5" y="384"/>
                    </a:lnTo>
                    <a:lnTo>
                      <a:pt x="13" y="387"/>
                    </a:lnTo>
                    <a:lnTo>
                      <a:pt x="10" y="391"/>
                    </a:lnTo>
                    <a:lnTo>
                      <a:pt x="15" y="391"/>
                    </a:lnTo>
                    <a:lnTo>
                      <a:pt x="16" y="389"/>
                    </a:lnTo>
                    <a:lnTo>
                      <a:pt x="23" y="389"/>
                    </a:lnTo>
                    <a:lnTo>
                      <a:pt x="18" y="392"/>
                    </a:lnTo>
                    <a:lnTo>
                      <a:pt x="11" y="392"/>
                    </a:lnTo>
                    <a:lnTo>
                      <a:pt x="10" y="394"/>
                    </a:lnTo>
                    <a:lnTo>
                      <a:pt x="8" y="392"/>
                    </a:lnTo>
                    <a:lnTo>
                      <a:pt x="8" y="394"/>
                    </a:lnTo>
                    <a:lnTo>
                      <a:pt x="11" y="396"/>
                    </a:lnTo>
                    <a:lnTo>
                      <a:pt x="13" y="396"/>
                    </a:lnTo>
                    <a:lnTo>
                      <a:pt x="10" y="397"/>
                    </a:lnTo>
                    <a:lnTo>
                      <a:pt x="8" y="397"/>
                    </a:lnTo>
                    <a:lnTo>
                      <a:pt x="8" y="400"/>
                    </a:lnTo>
                    <a:lnTo>
                      <a:pt x="10" y="400"/>
                    </a:lnTo>
                    <a:lnTo>
                      <a:pt x="11" y="404"/>
                    </a:lnTo>
                    <a:lnTo>
                      <a:pt x="18" y="404"/>
                    </a:lnTo>
                    <a:lnTo>
                      <a:pt x="19" y="402"/>
                    </a:lnTo>
                    <a:lnTo>
                      <a:pt x="28" y="400"/>
                    </a:lnTo>
                    <a:lnTo>
                      <a:pt x="33" y="402"/>
                    </a:lnTo>
                    <a:lnTo>
                      <a:pt x="34" y="404"/>
                    </a:lnTo>
                    <a:lnTo>
                      <a:pt x="38" y="400"/>
                    </a:lnTo>
                    <a:lnTo>
                      <a:pt x="38" y="399"/>
                    </a:lnTo>
                    <a:lnTo>
                      <a:pt x="41" y="397"/>
                    </a:lnTo>
                    <a:lnTo>
                      <a:pt x="41" y="400"/>
                    </a:lnTo>
                    <a:lnTo>
                      <a:pt x="46" y="400"/>
                    </a:lnTo>
                    <a:lnTo>
                      <a:pt x="51" y="397"/>
                    </a:lnTo>
                    <a:lnTo>
                      <a:pt x="53" y="397"/>
                    </a:lnTo>
                    <a:lnTo>
                      <a:pt x="53" y="399"/>
                    </a:lnTo>
                    <a:lnTo>
                      <a:pt x="49" y="400"/>
                    </a:lnTo>
                    <a:lnTo>
                      <a:pt x="54" y="402"/>
                    </a:lnTo>
                    <a:lnTo>
                      <a:pt x="56" y="399"/>
                    </a:lnTo>
                    <a:lnTo>
                      <a:pt x="56" y="397"/>
                    </a:lnTo>
                    <a:lnTo>
                      <a:pt x="59" y="392"/>
                    </a:lnTo>
                    <a:lnTo>
                      <a:pt x="58" y="396"/>
                    </a:lnTo>
                    <a:lnTo>
                      <a:pt x="61" y="400"/>
                    </a:lnTo>
                    <a:lnTo>
                      <a:pt x="59" y="404"/>
                    </a:lnTo>
                    <a:lnTo>
                      <a:pt x="53" y="405"/>
                    </a:lnTo>
                    <a:lnTo>
                      <a:pt x="49" y="407"/>
                    </a:lnTo>
                    <a:lnTo>
                      <a:pt x="51" y="409"/>
                    </a:lnTo>
                    <a:lnTo>
                      <a:pt x="49" y="412"/>
                    </a:lnTo>
                    <a:lnTo>
                      <a:pt x="43" y="412"/>
                    </a:lnTo>
                    <a:lnTo>
                      <a:pt x="43" y="410"/>
                    </a:lnTo>
                    <a:lnTo>
                      <a:pt x="46" y="407"/>
                    </a:lnTo>
                    <a:lnTo>
                      <a:pt x="46" y="404"/>
                    </a:lnTo>
                    <a:lnTo>
                      <a:pt x="41" y="404"/>
                    </a:lnTo>
                    <a:lnTo>
                      <a:pt x="36" y="407"/>
                    </a:lnTo>
                    <a:lnTo>
                      <a:pt x="34" y="410"/>
                    </a:lnTo>
                    <a:lnTo>
                      <a:pt x="31" y="405"/>
                    </a:lnTo>
                    <a:lnTo>
                      <a:pt x="28" y="405"/>
                    </a:lnTo>
                    <a:lnTo>
                      <a:pt x="23" y="405"/>
                    </a:lnTo>
                    <a:lnTo>
                      <a:pt x="19" y="405"/>
                    </a:lnTo>
                    <a:lnTo>
                      <a:pt x="13" y="407"/>
                    </a:lnTo>
                    <a:lnTo>
                      <a:pt x="11" y="407"/>
                    </a:lnTo>
                    <a:lnTo>
                      <a:pt x="8" y="405"/>
                    </a:lnTo>
                    <a:lnTo>
                      <a:pt x="6" y="405"/>
                    </a:lnTo>
                    <a:lnTo>
                      <a:pt x="8" y="410"/>
                    </a:lnTo>
                    <a:lnTo>
                      <a:pt x="6" y="412"/>
                    </a:lnTo>
                    <a:lnTo>
                      <a:pt x="10" y="414"/>
                    </a:lnTo>
                    <a:lnTo>
                      <a:pt x="13" y="414"/>
                    </a:lnTo>
                    <a:lnTo>
                      <a:pt x="15" y="410"/>
                    </a:lnTo>
                    <a:lnTo>
                      <a:pt x="16" y="412"/>
                    </a:lnTo>
                    <a:lnTo>
                      <a:pt x="15" y="414"/>
                    </a:lnTo>
                    <a:lnTo>
                      <a:pt x="15" y="417"/>
                    </a:lnTo>
                    <a:lnTo>
                      <a:pt x="13" y="419"/>
                    </a:lnTo>
                    <a:lnTo>
                      <a:pt x="10" y="417"/>
                    </a:lnTo>
                    <a:lnTo>
                      <a:pt x="11" y="422"/>
                    </a:lnTo>
                    <a:lnTo>
                      <a:pt x="13" y="425"/>
                    </a:lnTo>
                    <a:lnTo>
                      <a:pt x="19" y="417"/>
                    </a:lnTo>
                    <a:lnTo>
                      <a:pt x="24" y="420"/>
                    </a:lnTo>
                    <a:lnTo>
                      <a:pt x="23" y="422"/>
                    </a:lnTo>
                    <a:lnTo>
                      <a:pt x="23" y="425"/>
                    </a:lnTo>
                    <a:lnTo>
                      <a:pt x="18" y="427"/>
                    </a:lnTo>
                    <a:lnTo>
                      <a:pt x="18" y="429"/>
                    </a:lnTo>
                    <a:lnTo>
                      <a:pt x="21" y="430"/>
                    </a:lnTo>
                    <a:lnTo>
                      <a:pt x="19" y="432"/>
                    </a:lnTo>
                    <a:lnTo>
                      <a:pt x="23" y="435"/>
                    </a:lnTo>
                    <a:lnTo>
                      <a:pt x="21" y="440"/>
                    </a:lnTo>
                    <a:lnTo>
                      <a:pt x="23" y="440"/>
                    </a:lnTo>
                    <a:lnTo>
                      <a:pt x="26" y="435"/>
                    </a:lnTo>
                    <a:lnTo>
                      <a:pt x="29" y="434"/>
                    </a:lnTo>
                    <a:lnTo>
                      <a:pt x="29" y="429"/>
                    </a:lnTo>
                    <a:lnTo>
                      <a:pt x="39" y="425"/>
                    </a:lnTo>
                    <a:lnTo>
                      <a:pt x="43" y="425"/>
                    </a:lnTo>
                    <a:lnTo>
                      <a:pt x="48" y="425"/>
                    </a:lnTo>
                    <a:lnTo>
                      <a:pt x="44" y="427"/>
                    </a:lnTo>
                    <a:lnTo>
                      <a:pt x="39" y="430"/>
                    </a:lnTo>
                    <a:lnTo>
                      <a:pt x="39" y="435"/>
                    </a:lnTo>
                    <a:lnTo>
                      <a:pt x="41" y="439"/>
                    </a:lnTo>
                    <a:lnTo>
                      <a:pt x="38" y="435"/>
                    </a:lnTo>
                    <a:lnTo>
                      <a:pt x="38" y="430"/>
                    </a:lnTo>
                    <a:lnTo>
                      <a:pt x="34" y="430"/>
                    </a:lnTo>
                    <a:lnTo>
                      <a:pt x="31" y="435"/>
                    </a:lnTo>
                    <a:lnTo>
                      <a:pt x="29" y="437"/>
                    </a:lnTo>
                    <a:lnTo>
                      <a:pt x="33" y="439"/>
                    </a:lnTo>
                    <a:lnTo>
                      <a:pt x="29" y="442"/>
                    </a:lnTo>
                    <a:lnTo>
                      <a:pt x="26" y="442"/>
                    </a:lnTo>
                    <a:lnTo>
                      <a:pt x="24" y="445"/>
                    </a:lnTo>
                    <a:lnTo>
                      <a:pt x="28" y="447"/>
                    </a:lnTo>
                    <a:lnTo>
                      <a:pt x="34" y="447"/>
                    </a:lnTo>
                    <a:lnTo>
                      <a:pt x="36" y="449"/>
                    </a:lnTo>
                    <a:lnTo>
                      <a:pt x="31" y="449"/>
                    </a:lnTo>
                    <a:lnTo>
                      <a:pt x="29" y="452"/>
                    </a:lnTo>
                    <a:lnTo>
                      <a:pt x="29" y="455"/>
                    </a:lnTo>
                    <a:lnTo>
                      <a:pt x="23" y="452"/>
                    </a:lnTo>
                    <a:lnTo>
                      <a:pt x="21" y="452"/>
                    </a:lnTo>
                    <a:lnTo>
                      <a:pt x="19" y="457"/>
                    </a:lnTo>
                    <a:lnTo>
                      <a:pt x="19" y="452"/>
                    </a:lnTo>
                    <a:lnTo>
                      <a:pt x="16" y="454"/>
                    </a:lnTo>
                    <a:lnTo>
                      <a:pt x="11" y="459"/>
                    </a:lnTo>
                    <a:lnTo>
                      <a:pt x="13" y="464"/>
                    </a:lnTo>
                    <a:lnTo>
                      <a:pt x="19" y="469"/>
                    </a:lnTo>
                    <a:lnTo>
                      <a:pt x="21" y="465"/>
                    </a:lnTo>
                    <a:lnTo>
                      <a:pt x="23" y="467"/>
                    </a:lnTo>
                    <a:lnTo>
                      <a:pt x="26" y="465"/>
                    </a:lnTo>
                    <a:lnTo>
                      <a:pt x="26" y="464"/>
                    </a:lnTo>
                    <a:lnTo>
                      <a:pt x="28" y="460"/>
                    </a:lnTo>
                    <a:lnTo>
                      <a:pt x="33" y="464"/>
                    </a:lnTo>
                    <a:lnTo>
                      <a:pt x="29" y="464"/>
                    </a:lnTo>
                    <a:lnTo>
                      <a:pt x="33" y="467"/>
                    </a:lnTo>
                    <a:lnTo>
                      <a:pt x="33" y="470"/>
                    </a:lnTo>
                    <a:lnTo>
                      <a:pt x="29" y="474"/>
                    </a:lnTo>
                    <a:lnTo>
                      <a:pt x="31" y="479"/>
                    </a:lnTo>
                    <a:lnTo>
                      <a:pt x="34" y="477"/>
                    </a:lnTo>
                    <a:lnTo>
                      <a:pt x="39" y="475"/>
                    </a:lnTo>
                    <a:lnTo>
                      <a:pt x="43" y="479"/>
                    </a:lnTo>
                    <a:lnTo>
                      <a:pt x="38" y="479"/>
                    </a:lnTo>
                    <a:lnTo>
                      <a:pt x="34" y="480"/>
                    </a:lnTo>
                    <a:lnTo>
                      <a:pt x="38" y="484"/>
                    </a:lnTo>
                    <a:lnTo>
                      <a:pt x="36" y="485"/>
                    </a:lnTo>
                    <a:lnTo>
                      <a:pt x="28" y="480"/>
                    </a:lnTo>
                    <a:lnTo>
                      <a:pt x="24" y="480"/>
                    </a:lnTo>
                    <a:lnTo>
                      <a:pt x="23" y="479"/>
                    </a:lnTo>
                    <a:lnTo>
                      <a:pt x="19" y="479"/>
                    </a:lnTo>
                    <a:lnTo>
                      <a:pt x="19" y="482"/>
                    </a:lnTo>
                    <a:lnTo>
                      <a:pt x="16" y="485"/>
                    </a:lnTo>
                    <a:lnTo>
                      <a:pt x="23" y="494"/>
                    </a:lnTo>
                    <a:lnTo>
                      <a:pt x="28" y="495"/>
                    </a:lnTo>
                    <a:lnTo>
                      <a:pt x="34" y="500"/>
                    </a:lnTo>
                    <a:lnTo>
                      <a:pt x="43" y="503"/>
                    </a:lnTo>
                    <a:lnTo>
                      <a:pt x="44" y="505"/>
                    </a:lnTo>
                    <a:lnTo>
                      <a:pt x="41" y="507"/>
                    </a:lnTo>
                    <a:lnTo>
                      <a:pt x="46" y="510"/>
                    </a:lnTo>
                    <a:lnTo>
                      <a:pt x="49" y="508"/>
                    </a:lnTo>
                    <a:lnTo>
                      <a:pt x="48" y="503"/>
                    </a:lnTo>
                    <a:lnTo>
                      <a:pt x="49" y="503"/>
                    </a:lnTo>
                    <a:lnTo>
                      <a:pt x="53" y="507"/>
                    </a:lnTo>
                    <a:lnTo>
                      <a:pt x="53" y="507"/>
                    </a:lnTo>
                    <a:lnTo>
                      <a:pt x="58" y="513"/>
                    </a:lnTo>
                    <a:lnTo>
                      <a:pt x="59" y="510"/>
                    </a:lnTo>
                    <a:lnTo>
                      <a:pt x="61" y="512"/>
                    </a:lnTo>
                    <a:lnTo>
                      <a:pt x="66" y="510"/>
                    </a:lnTo>
                    <a:lnTo>
                      <a:pt x="71" y="505"/>
                    </a:lnTo>
                    <a:lnTo>
                      <a:pt x="73" y="505"/>
                    </a:lnTo>
                    <a:lnTo>
                      <a:pt x="74" y="503"/>
                    </a:lnTo>
                    <a:lnTo>
                      <a:pt x="76" y="503"/>
                    </a:lnTo>
                    <a:lnTo>
                      <a:pt x="78" y="507"/>
                    </a:lnTo>
                    <a:lnTo>
                      <a:pt x="79" y="507"/>
                    </a:lnTo>
                    <a:lnTo>
                      <a:pt x="88" y="498"/>
                    </a:lnTo>
                    <a:lnTo>
                      <a:pt x="88" y="497"/>
                    </a:lnTo>
                    <a:lnTo>
                      <a:pt x="84" y="492"/>
                    </a:lnTo>
                    <a:lnTo>
                      <a:pt x="91" y="495"/>
                    </a:lnTo>
                    <a:lnTo>
                      <a:pt x="96" y="490"/>
                    </a:lnTo>
                    <a:lnTo>
                      <a:pt x="94" y="489"/>
                    </a:lnTo>
                    <a:lnTo>
                      <a:pt x="98" y="487"/>
                    </a:lnTo>
                    <a:lnTo>
                      <a:pt x="98" y="485"/>
                    </a:lnTo>
                    <a:lnTo>
                      <a:pt x="101" y="482"/>
                    </a:lnTo>
                    <a:lnTo>
                      <a:pt x="104" y="482"/>
                    </a:lnTo>
                    <a:lnTo>
                      <a:pt x="106" y="479"/>
                    </a:lnTo>
                    <a:lnTo>
                      <a:pt x="103" y="475"/>
                    </a:lnTo>
                    <a:lnTo>
                      <a:pt x="103" y="472"/>
                    </a:lnTo>
                    <a:lnTo>
                      <a:pt x="99" y="467"/>
                    </a:lnTo>
                    <a:lnTo>
                      <a:pt x="96" y="465"/>
                    </a:lnTo>
                    <a:lnTo>
                      <a:pt x="96" y="462"/>
                    </a:lnTo>
                    <a:lnTo>
                      <a:pt x="98" y="462"/>
                    </a:lnTo>
                    <a:lnTo>
                      <a:pt x="103" y="467"/>
                    </a:lnTo>
                    <a:lnTo>
                      <a:pt x="104" y="474"/>
                    </a:lnTo>
                    <a:lnTo>
                      <a:pt x="106" y="475"/>
                    </a:lnTo>
                    <a:lnTo>
                      <a:pt x="109" y="475"/>
                    </a:lnTo>
                    <a:lnTo>
                      <a:pt x="109" y="477"/>
                    </a:lnTo>
                    <a:lnTo>
                      <a:pt x="111" y="480"/>
                    </a:lnTo>
                    <a:lnTo>
                      <a:pt x="116" y="479"/>
                    </a:lnTo>
                    <a:lnTo>
                      <a:pt x="114" y="475"/>
                    </a:lnTo>
                    <a:lnTo>
                      <a:pt x="113" y="475"/>
                    </a:lnTo>
                    <a:lnTo>
                      <a:pt x="114" y="472"/>
                    </a:lnTo>
                    <a:lnTo>
                      <a:pt x="117" y="475"/>
                    </a:lnTo>
                    <a:lnTo>
                      <a:pt x="117" y="477"/>
                    </a:lnTo>
                    <a:lnTo>
                      <a:pt x="124" y="472"/>
                    </a:lnTo>
                    <a:lnTo>
                      <a:pt x="126" y="467"/>
                    </a:lnTo>
                    <a:lnTo>
                      <a:pt x="124" y="462"/>
                    </a:lnTo>
                    <a:lnTo>
                      <a:pt x="121" y="462"/>
                    </a:lnTo>
                    <a:lnTo>
                      <a:pt x="119" y="459"/>
                    </a:lnTo>
                    <a:lnTo>
                      <a:pt x="121" y="457"/>
                    </a:lnTo>
                    <a:lnTo>
                      <a:pt x="122" y="455"/>
                    </a:lnTo>
                    <a:lnTo>
                      <a:pt x="124" y="455"/>
                    </a:lnTo>
                    <a:lnTo>
                      <a:pt x="126" y="454"/>
                    </a:lnTo>
                    <a:lnTo>
                      <a:pt x="124" y="450"/>
                    </a:lnTo>
                    <a:lnTo>
                      <a:pt x="124" y="447"/>
                    </a:lnTo>
                    <a:lnTo>
                      <a:pt x="127" y="444"/>
                    </a:lnTo>
                    <a:lnTo>
                      <a:pt x="131" y="447"/>
                    </a:lnTo>
                    <a:lnTo>
                      <a:pt x="127" y="452"/>
                    </a:lnTo>
                    <a:lnTo>
                      <a:pt x="129" y="457"/>
                    </a:lnTo>
                    <a:lnTo>
                      <a:pt x="127" y="460"/>
                    </a:lnTo>
                    <a:lnTo>
                      <a:pt x="131" y="464"/>
                    </a:lnTo>
                    <a:lnTo>
                      <a:pt x="131" y="467"/>
                    </a:lnTo>
                    <a:lnTo>
                      <a:pt x="136" y="472"/>
                    </a:lnTo>
                    <a:lnTo>
                      <a:pt x="142" y="470"/>
                    </a:lnTo>
                    <a:lnTo>
                      <a:pt x="144" y="474"/>
                    </a:lnTo>
                    <a:lnTo>
                      <a:pt x="142" y="475"/>
                    </a:lnTo>
                    <a:lnTo>
                      <a:pt x="146" y="477"/>
                    </a:lnTo>
                    <a:lnTo>
                      <a:pt x="149" y="480"/>
                    </a:lnTo>
                    <a:lnTo>
                      <a:pt x="151" y="477"/>
                    </a:lnTo>
                    <a:lnTo>
                      <a:pt x="151" y="464"/>
                    </a:lnTo>
                    <a:lnTo>
                      <a:pt x="147" y="457"/>
                    </a:lnTo>
                    <a:lnTo>
                      <a:pt x="149" y="454"/>
                    </a:lnTo>
                    <a:lnTo>
                      <a:pt x="152" y="452"/>
                    </a:lnTo>
                    <a:lnTo>
                      <a:pt x="149" y="447"/>
                    </a:lnTo>
                    <a:lnTo>
                      <a:pt x="151" y="445"/>
                    </a:lnTo>
                    <a:lnTo>
                      <a:pt x="159" y="444"/>
                    </a:lnTo>
                    <a:lnTo>
                      <a:pt x="161" y="440"/>
                    </a:lnTo>
                    <a:lnTo>
                      <a:pt x="161" y="437"/>
                    </a:lnTo>
                    <a:lnTo>
                      <a:pt x="164" y="429"/>
                    </a:lnTo>
                    <a:lnTo>
                      <a:pt x="161" y="425"/>
                    </a:lnTo>
                    <a:lnTo>
                      <a:pt x="159" y="415"/>
                    </a:lnTo>
                    <a:lnTo>
                      <a:pt x="154" y="407"/>
                    </a:lnTo>
                    <a:lnTo>
                      <a:pt x="154" y="404"/>
                    </a:lnTo>
                    <a:lnTo>
                      <a:pt x="166" y="400"/>
                    </a:lnTo>
                    <a:lnTo>
                      <a:pt x="166" y="392"/>
                    </a:lnTo>
                    <a:lnTo>
                      <a:pt x="167" y="389"/>
                    </a:lnTo>
                    <a:lnTo>
                      <a:pt x="159" y="379"/>
                    </a:lnTo>
                    <a:lnTo>
                      <a:pt x="152" y="377"/>
                    </a:lnTo>
                    <a:lnTo>
                      <a:pt x="152" y="369"/>
                    </a:lnTo>
                    <a:lnTo>
                      <a:pt x="154" y="361"/>
                    </a:lnTo>
                    <a:lnTo>
                      <a:pt x="152" y="351"/>
                    </a:lnTo>
                    <a:lnTo>
                      <a:pt x="149" y="346"/>
                    </a:lnTo>
                    <a:lnTo>
                      <a:pt x="152" y="339"/>
                    </a:lnTo>
                    <a:lnTo>
                      <a:pt x="151" y="327"/>
                    </a:lnTo>
                    <a:lnTo>
                      <a:pt x="149" y="316"/>
                    </a:lnTo>
                    <a:lnTo>
                      <a:pt x="151" y="306"/>
                    </a:lnTo>
                    <a:lnTo>
                      <a:pt x="156" y="298"/>
                    </a:lnTo>
                    <a:lnTo>
                      <a:pt x="161" y="294"/>
                    </a:lnTo>
                    <a:lnTo>
                      <a:pt x="167" y="296"/>
                    </a:lnTo>
                    <a:lnTo>
                      <a:pt x="176" y="296"/>
                    </a:lnTo>
                    <a:lnTo>
                      <a:pt x="179" y="291"/>
                    </a:lnTo>
                    <a:lnTo>
                      <a:pt x="179" y="283"/>
                    </a:lnTo>
                    <a:lnTo>
                      <a:pt x="177" y="279"/>
                    </a:lnTo>
                    <a:lnTo>
                      <a:pt x="177" y="274"/>
                    </a:lnTo>
                    <a:lnTo>
                      <a:pt x="186" y="256"/>
                    </a:lnTo>
                    <a:lnTo>
                      <a:pt x="186" y="246"/>
                    </a:lnTo>
                    <a:lnTo>
                      <a:pt x="187" y="236"/>
                    </a:lnTo>
                    <a:lnTo>
                      <a:pt x="191" y="231"/>
                    </a:lnTo>
                    <a:lnTo>
                      <a:pt x="191" y="224"/>
                    </a:lnTo>
                    <a:lnTo>
                      <a:pt x="187" y="221"/>
                    </a:lnTo>
                    <a:lnTo>
                      <a:pt x="187" y="216"/>
                    </a:lnTo>
                    <a:lnTo>
                      <a:pt x="194" y="213"/>
                    </a:lnTo>
                    <a:lnTo>
                      <a:pt x="202" y="211"/>
                    </a:lnTo>
                    <a:lnTo>
                      <a:pt x="207" y="208"/>
                    </a:lnTo>
                    <a:lnTo>
                      <a:pt x="207" y="203"/>
                    </a:lnTo>
                    <a:lnTo>
                      <a:pt x="214" y="193"/>
                    </a:lnTo>
                    <a:lnTo>
                      <a:pt x="220" y="185"/>
                    </a:lnTo>
                    <a:lnTo>
                      <a:pt x="222" y="180"/>
                    </a:lnTo>
                    <a:lnTo>
                      <a:pt x="220" y="173"/>
                    </a:lnTo>
                    <a:lnTo>
                      <a:pt x="217" y="170"/>
                    </a:lnTo>
                    <a:lnTo>
                      <a:pt x="217" y="160"/>
                    </a:lnTo>
                    <a:lnTo>
                      <a:pt x="220" y="158"/>
                    </a:lnTo>
                    <a:lnTo>
                      <a:pt x="224" y="155"/>
                    </a:lnTo>
                    <a:lnTo>
                      <a:pt x="224" y="150"/>
                    </a:lnTo>
                    <a:lnTo>
                      <a:pt x="227" y="148"/>
                    </a:lnTo>
                    <a:lnTo>
                      <a:pt x="232" y="141"/>
                    </a:lnTo>
                    <a:lnTo>
                      <a:pt x="237" y="136"/>
                    </a:lnTo>
                    <a:lnTo>
                      <a:pt x="242" y="140"/>
                    </a:lnTo>
                    <a:lnTo>
                      <a:pt x="244" y="141"/>
                    </a:lnTo>
                    <a:lnTo>
                      <a:pt x="247" y="141"/>
                    </a:lnTo>
                    <a:lnTo>
                      <a:pt x="250" y="138"/>
                    </a:lnTo>
                    <a:lnTo>
                      <a:pt x="249" y="133"/>
                    </a:lnTo>
                    <a:lnTo>
                      <a:pt x="250" y="131"/>
                    </a:lnTo>
                    <a:lnTo>
                      <a:pt x="250" y="128"/>
                    </a:lnTo>
                    <a:lnTo>
                      <a:pt x="252" y="126"/>
                    </a:lnTo>
                    <a:lnTo>
                      <a:pt x="249" y="121"/>
                    </a:lnTo>
                    <a:lnTo>
                      <a:pt x="250" y="120"/>
                    </a:lnTo>
                    <a:lnTo>
                      <a:pt x="257" y="120"/>
                    </a:lnTo>
                    <a:lnTo>
                      <a:pt x="264" y="116"/>
                    </a:lnTo>
                    <a:lnTo>
                      <a:pt x="270" y="120"/>
                    </a:lnTo>
                    <a:lnTo>
                      <a:pt x="275" y="121"/>
                    </a:lnTo>
                    <a:lnTo>
                      <a:pt x="282" y="123"/>
                    </a:lnTo>
                    <a:lnTo>
                      <a:pt x="285" y="125"/>
                    </a:lnTo>
                    <a:lnTo>
                      <a:pt x="287" y="125"/>
                    </a:lnTo>
                    <a:lnTo>
                      <a:pt x="289" y="125"/>
                    </a:lnTo>
                    <a:lnTo>
                      <a:pt x="289" y="120"/>
                    </a:lnTo>
                    <a:lnTo>
                      <a:pt x="287" y="116"/>
                    </a:lnTo>
                    <a:lnTo>
                      <a:pt x="287" y="110"/>
                    </a:lnTo>
                    <a:lnTo>
                      <a:pt x="292" y="108"/>
                    </a:lnTo>
                    <a:lnTo>
                      <a:pt x="290" y="103"/>
                    </a:lnTo>
                    <a:lnTo>
                      <a:pt x="287" y="101"/>
                    </a:lnTo>
                    <a:lnTo>
                      <a:pt x="285" y="97"/>
                    </a:lnTo>
                    <a:lnTo>
                      <a:pt x="292" y="98"/>
                    </a:lnTo>
                    <a:lnTo>
                      <a:pt x="297" y="98"/>
                    </a:lnTo>
                    <a:lnTo>
                      <a:pt x="299" y="97"/>
                    </a:lnTo>
                    <a:lnTo>
                      <a:pt x="299" y="97"/>
                    </a:lnTo>
                    <a:lnTo>
                      <a:pt x="300" y="95"/>
                    </a:lnTo>
                    <a:lnTo>
                      <a:pt x="302" y="97"/>
                    </a:lnTo>
                    <a:lnTo>
                      <a:pt x="304" y="95"/>
                    </a:lnTo>
                    <a:lnTo>
                      <a:pt x="302" y="92"/>
                    </a:lnTo>
                    <a:lnTo>
                      <a:pt x="304" y="88"/>
                    </a:lnTo>
                    <a:lnTo>
                      <a:pt x="307" y="87"/>
                    </a:lnTo>
                    <a:lnTo>
                      <a:pt x="310" y="87"/>
                    </a:lnTo>
                    <a:lnTo>
                      <a:pt x="314" y="92"/>
                    </a:lnTo>
                    <a:lnTo>
                      <a:pt x="325" y="98"/>
                    </a:lnTo>
                    <a:lnTo>
                      <a:pt x="327" y="103"/>
                    </a:lnTo>
                    <a:lnTo>
                      <a:pt x="330" y="108"/>
                    </a:lnTo>
                    <a:lnTo>
                      <a:pt x="337" y="111"/>
                    </a:lnTo>
                    <a:lnTo>
                      <a:pt x="348" y="111"/>
                    </a:lnTo>
                    <a:lnTo>
                      <a:pt x="355" y="106"/>
                    </a:lnTo>
                    <a:lnTo>
                      <a:pt x="358" y="103"/>
                    </a:lnTo>
                    <a:lnTo>
                      <a:pt x="363" y="103"/>
                    </a:lnTo>
                    <a:lnTo>
                      <a:pt x="372" y="108"/>
                    </a:lnTo>
                    <a:lnTo>
                      <a:pt x="377" y="108"/>
                    </a:lnTo>
                    <a:lnTo>
                      <a:pt x="378" y="103"/>
                    </a:lnTo>
                    <a:lnTo>
                      <a:pt x="382" y="103"/>
                    </a:lnTo>
                    <a:lnTo>
                      <a:pt x="387" y="100"/>
                    </a:lnTo>
                    <a:lnTo>
                      <a:pt x="390" y="100"/>
                    </a:lnTo>
                    <a:lnTo>
                      <a:pt x="395" y="97"/>
                    </a:lnTo>
                    <a:lnTo>
                      <a:pt x="397" y="93"/>
                    </a:lnTo>
                    <a:lnTo>
                      <a:pt x="395" y="90"/>
                    </a:lnTo>
                    <a:lnTo>
                      <a:pt x="392" y="83"/>
                    </a:lnTo>
                    <a:lnTo>
                      <a:pt x="393" y="72"/>
                    </a:lnTo>
                    <a:lnTo>
                      <a:pt x="395" y="68"/>
                    </a:lnTo>
                    <a:lnTo>
                      <a:pt x="393" y="65"/>
                    </a:lnTo>
                    <a:lnTo>
                      <a:pt x="395" y="63"/>
                    </a:lnTo>
                    <a:lnTo>
                      <a:pt x="400" y="60"/>
                    </a:lnTo>
                    <a:lnTo>
                      <a:pt x="398" y="57"/>
                    </a:lnTo>
                    <a:lnTo>
                      <a:pt x="403" y="55"/>
                    </a:lnTo>
                    <a:lnTo>
                      <a:pt x="410" y="55"/>
                    </a:lnTo>
                    <a:lnTo>
                      <a:pt x="413" y="55"/>
                    </a:lnTo>
                    <a:lnTo>
                      <a:pt x="413" y="53"/>
                    </a:lnTo>
                    <a:lnTo>
                      <a:pt x="418" y="50"/>
                    </a:lnTo>
                    <a:lnTo>
                      <a:pt x="428" y="48"/>
                    </a:lnTo>
                    <a:lnTo>
                      <a:pt x="433" y="52"/>
                    </a:lnTo>
                    <a:lnTo>
                      <a:pt x="438" y="58"/>
                    </a:lnTo>
                    <a:lnTo>
                      <a:pt x="441" y="62"/>
                    </a:lnTo>
                    <a:lnTo>
                      <a:pt x="446" y="63"/>
                    </a:lnTo>
                    <a:lnTo>
                      <a:pt x="455" y="65"/>
                    </a:lnTo>
                    <a:lnTo>
                      <a:pt x="456" y="68"/>
                    </a:lnTo>
                    <a:lnTo>
                      <a:pt x="461" y="73"/>
                    </a:lnTo>
                    <a:lnTo>
                      <a:pt x="460" y="77"/>
                    </a:lnTo>
                    <a:lnTo>
                      <a:pt x="456" y="83"/>
                    </a:lnTo>
                    <a:lnTo>
                      <a:pt x="456" y="92"/>
                    </a:lnTo>
                    <a:lnTo>
                      <a:pt x="456" y="92"/>
                    </a:lnTo>
                    <a:close/>
                    <a:moveTo>
                      <a:pt x="21" y="472"/>
                    </a:moveTo>
                    <a:lnTo>
                      <a:pt x="24" y="475"/>
                    </a:lnTo>
                    <a:lnTo>
                      <a:pt x="21" y="475"/>
                    </a:lnTo>
                    <a:lnTo>
                      <a:pt x="21" y="472"/>
                    </a:lnTo>
                    <a:lnTo>
                      <a:pt x="21" y="472"/>
                    </a:lnTo>
                    <a:close/>
                    <a:moveTo>
                      <a:pt x="11" y="447"/>
                    </a:moveTo>
                    <a:lnTo>
                      <a:pt x="11" y="447"/>
                    </a:lnTo>
                    <a:lnTo>
                      <a:pt x="13" y="447"/>
                    </a:lnTo>
                    <a:lnTo>
                      <a:pt x="16" y="449"/>
                    </a:lnTo>
                    <a:lnTo>
                      <a:pt x="15" y="452"/>
                    </a:lnTo>
                    <a:lnTo>
                      <a:pt x="11" y="447"/>
                    </a:lnTo>
                    <a:lnTo>
                      <a:pt x="11" y="447"/>
                    </a:lnTo>
                    <a:close/>
                    <a:moveTo>
                      <a:pt x="19" y="439"/>
                    </a:moveTo>
                    <a:lnTo>
                      <a:pt x="18" y="442"/>
                    </a:lnTo>
                    <a:lnTo>
                      <a:pt x="16" y="442"/>
                    </a:lnTo>
                    <a:lnTo>
                      <a:pt x="19" y="439"/>
                    </a:lnTo>
                    <a:lnTo>
                      <a:pt x="19" y="439"/>
                    </a:lnTo>
                    <a:close/>
                    <a:moveTo>
                      <a:pt x="15" y="437"/>
                    </a:moveTo>
                    <a:lnTo>
                      <a:pt x="15" y="440"/>
                    </a:lnTo>
                    <a:lnTo>
                      <a:pt x="10" y="440"/>
                    </a:lnTo>
                    <a:lnTo>
                      <a:pt x="15" y="437"/>
                    </a:lnTo>
                    <a:lnTo>
                      <a:pt x="15" y="437"/>
                    </a:lnTo>
                    <a:close/>
                    <a:moveTo>
                      <a:pt x="6" y="420"/>
                    </a:moveTo>
                    <a:lnTo>
                      <a:pt x="3" y="419"/>
                    </a:lnTo>
                    <a:lnTo>
                      <a:pt x="6" y="415"/>
                    </a:lnTo>
                    <a:lnTo>
                      <a:pt x="6" y="415"/>
                    </a:lnTo>
                    <a:lnTo>
                      <a:pt x="6" y="420"/>
                    </a:lnTo>
                    <a:lnTo>
                      <a:pt x="6" y="420"/>
                    </a:lnTo>
                    <a:close/>
                    <a:moveTo>
                      <a:pt x="5" y="424"/>
                    </a:moveTo>
                    <a:lnTo>
                      <a:pt x="8" y="424"/>
                    </a:lnTo>
                    <a:lnTo>
                      <a:pt x="6" y="425"/>
                    </a:lnTo>
                    <a:lnTo>
                      <a:pt x="5" y="424"/>
                    </a:lnTo>
                    <a:lnTo>
                      <a:pt x="5" y="424"/>
                    </a:lnTo>
                    <a:close/>
                    <a:moveTo>
                      <a:pt x="13" y="427"/>
                    </a:moveTo>
                    <a:lnTo>
                      <a:pt x="13" y="427"/>
                    </a:lnTo>
                    <a:lnTo>
                      <a:pt x="18" y="432"/>
                    </a:lnTo>
                    <a:lnTo>
                      <a:pt x="16" y="435"/>
                    </a:lnTo>
                    <a:lnTo>
                      <a:pt x="13" y="427"/>
                    </a:lnTo>
                    <a:lnTo>
                      <a:pt x="13" y="427"/>
                    </a:lnTo>
                    <a:close/>
                    <a:moveTo>
                      <a:pt x="6" y="434"/>
                    </a:moveTo>
                    <a:lnTo>
                      <a:pt x="3" y="430"/>
                    </a:lnTo>
                    <a:lnTo>
                      <a:pt x="8" y="429"/>
                    </a:lnTo>
                    <a:lnTo>
                      <a:pt x="6" y="434"/>
                    </a:lnTo>
                    <a:lnTo>
                      <a:pt x="6" y="434"/>
                    </a:lnTo>
                    <a:close/>
                    <a:moveTo>
                      <a:pt x="3" y="407"/>
                    </a:moveTo>
                    <a:lnTo>
                      <a:pt x="0" y="410"/>
                    </a:lnTo>
                    <a:lnTo>
                      <a:pt x="1" y="412"/>
                    </a:lnTo>
                    <a:lnTo>
                      <a:pt x="5" y="410"/>
                    </a:lnTo>
                    <a:lnTo>
                      <a:pt x="3" y="407"/>
                    </a:lnTo>
                    <a:lnTo>
                      <a:pt x="3" y="407"/>
                    </a:lnTo>
                    <a:close/>
                    <a:moveTo>
                      <a:pt x="1" y="377"/>
                    </a:moveTo>
                    <a:lnTo>
                      <a:pt x="8" y="379"/>
                    </a:lnTo>
                    <a:lnTo>
                      <a:pt x="3" y="381"/>
                    </a:lnTo>
                    <a:lnTo>
                      <a:pt x="1" y="377"/>
                    </a:lnTo>
                    <a:lnTo>
                      <a:pt x="1" y="377"/>
                    </a:lnTo>
                    <a:close/>
                    <a:moveTo>
                      <a:pt x="3" y="369"/>
                    </a:moveTo>
                    <a:lnTo>
                      <a:pt x="8" y="372"/>
                    </a:lnTo>
                    <a:lnTo>
                      <a:pt x="6" y="376"/>
                    </a:lnTo>
                    <a:lnTo>
                      <a:pt x="3" y="369"/>
                    </a:lnTo>
                    <a:lnTo>
                      <a:pt x="3" y="369"/>
                    </a:lnTo>
                    <a:close/>
                    <a:moveTo>
                      <a:pt x="18" y="361"/>
                    </a:moveTo>
                    <a:lnTo>
                      <a:pt x="18" y="364"/>
                    </a:lnTo>
                    <a:lnTo>
                      <a:pt x="15" y="364"/>
                    </a:lnTo>
                    <a:lnTo>
                      <a:pt x="18" y="361"/>
                    </a:lnTo>
                    <a:lnTo>
                      <a:pt x="18" y="361"/>
                    </a:lnTo>
                    <a:close/>
                    <a:moveTo>
                      <a:pt x="21" y="357"/>
                    </a:moveTo>
                    <a:lnTo>
                      <a:pt x="24" y="359"/>
                    </a:lnTo>
                    <a:lnTo>
                      <a:pt x="26" y="362"/>
                    </a:lnTo>
                    <a:lnTo>
                      <a:pt x="21" y="364"/>
                    </a:lnTo>
                    <a:lnTo>
                      <a:pt x="21" y="357"/>
                    </a:lnTo>
                    <a:lnTo>
                      <a:pt x="21" y="357"/>
                    </a:lnTo>
                    <a:close/>
                    <a:moveTo>
                      <a:pt x="64" y="331"/>
                    </a:moveTo>
                    <a:lnTo>
                      <a:pt x="64" y="331"/>
                    </a:lnTo>
                    <a:lnTo>
                      <a:pt x="69" y="326"/>
                    </a:lnTo>
                    <a:lnTo>
                      <a:pt x="69" y="331"/>
                    </a:lnTo>
                    <a:lnTo>
                      <a:pt x="68" y="334"/>
                    </a:lnTo>
                    <a:lnTo>
                      <a:pt x="64" y="331"/>
                    </a:lnTo>
                    <a:lnTo>
                      <a:pt x="64" y="331"/>
                    </a:lnTo>
                    <a:close/>
                    <a:moveTo>
                      <a:pt x="66" y="324"/>
                    </a:moveTo>
                    <a:lnTo>
                      <a:pt x="66" y="324"/>
                    </a:lnTo>
                    <a:lnTo>
                      <a:pt x="64" y="326"/>
                    </a:lnTo>
                    <a:lnTo>
                      <a:pt x="59" y="321"/>
                    </a:lnTo>
                    <a:lnTo>
                      <a:pt x="64" y="321"/>
                    </a:lnTo>
                    <a:lnTo>
                      <a:pt x="66" y="324"/>
                    </a:lnTo>
                    <a:lnTo>
                      <a:pt x="66" y="324"/>
                    </a:lnTo>
                    <a:close/>
                    <a:moveTo>
                      <a:pt x="71" y="314"/>
                    </a:moveTo>
                    <a:lnTo>
                      <a:pt x="78" y="309"/>
                    </a:lnTo>
                    <a:lnTo>
                      <a:pt x="81" y="311"/>
                    </a:lnTo>
                    <a:lnTo>
                      <a:pt x="76" y="314"/>
                    </a:lnTo>
                    <a:lnTo>
                      <a:pt x="71" y="314"/>
                    </a:lnTo>
                    <a:lnTo>
                      <a:pt x="71" y="314"/>
                    </a:lnTo>
                    <a:close/>
                    <a:moveTo>
                      <a:pt x="71" y="322"/>
                    </a:moveTo>
                    <a:lnTo>
                      <a:pt x="74" y="317"/>
                    </a:lnTo>
                    <a:lnTo>
                      <a:pt x="79" y="317"/>
                    </a:lnTo>
                    <a:lnTo>
                      <a:pt x="81" y="316"/>
                    </a:lnTo>
                    <a:lnTo>
                      <a:pt x="84" y="316"/>
                    </a:lnTo>
                    <a:lnTo>
                      <a:pt x="88" y="317"/>
                    </a:lnTo>
                    <a:lnTo>
                      <a:pt x="84" y="322"/>
                    </a:lnTo>
                    <a:lnTo>
                      <a:pt x="78" y="321"/>
                    </a:lnTo>
                    <a:lnTo>
                      <a:pt x="74" y="322"/>
                    </a:lnTo>
                    <a:lnTo>
                      <a:pt x="71" y="322"/>
                    </a:lnTo>
                    <a:lnTo>
                      <a:pt x="71" y="322"/>
                    </a:lnTo>
                    <a:close/>
                    <a:moveTo>
                      <a:pt x="134" y="261"/>
                    </a:moveTo>
                    <a:lnTo>
                      <a:pt x="136" y="258"/>
                    </a:lnTo>
                    <a:lnTo>
                      <a:pt x="142" y="256"/>
                    </a:lnTo>
                    <a:lnTo>
                      <a:pt x="137" y="263"/>
                    </a:lnTo>
                    <a:lnTo>
                      <a:pt x="134" y="261"/>
                    </a:lnTo>
                    <a:lnTo>
                      <a:pt x="134" y="261"/>
                    </a:lnTo>
                    <a:close/>
                    <a:moveTo>
                      <a:pt x="129" y="271"/>
                    </a:moveTo>
                    <a:lnTo>
                      <a:pt x="127" y="268"/>
                    </a:lnTo>
                    <a:lnTo>
                      <a:pt x="124" y="269"/>
                    </a:lnTo>
                    <a:lnTo>
                      <a:pt x="127" y="264"/>
                    </a:lnTo>
                    <a:lnTo>
                      <a:pt x="134" y="264"/>
                    </a:lnTo>
                    <a:lnTo>
                      <a:pt x="137" y="263"/>
                    </a:lnTo>
                    <a:lnTo>
                      <a:pt x="132" y="269"/>
                    </a:lnTo>
                    <a:lnTo>
                      <a:pt x="129" y="271"/>
                    </a:lnTo>
                    <a:lnTo>
                      <a:pt x="129" y="271"/>
                    </a:lnTo>
                    <a:close/>
                    <a:moveTo>
                      <a:pt x="141" y="234"/>
                    </a:moveTo>
                    <a:lnTo>
                      <a:pt x="142" y="236"/>
                    </a:lnTo>
                    <a:lnTo>
                      <a:pt x="144" y="238"/>
                    </a:lnTo>
                    <a:lnTo>
                      <a:pt x="141" y="239"/>
                    </a:lnTo>
                    <a:lnTo>
                      <a:pt x="139" y="238"/>
                    </a:lnTo>
                    <a:lnTo>
                      <a:pt x="141" y="234"/>
                    </a:lnTo>
                    <a:lnTo>
                      <a:pt x="141" y="234"/>
                    </a:lnTo>
                    <a:close/>
                    <a:moveTo>
                      <a:pt x="151" y="226"/>
                    </a:moveTo>
                    <a:lnTo>
                      <a:pt x="152" y="224"/>
                    </a:lnTo>
                    <a:lnTo>
                      <a:pt x="157" y="224"/>
                    </a:lnTo>
                    <a:lnTo>
                      <a:pt x="151" y="229"/>
                    </a:lnTo>
                    <a:lnTo>
                      <a:pt x="151" y="226"/>
                    </a:lnTo>
                    <a:lnTo>
                      <a:pt x="151" y="226"/>
                    </a:lnTo>
                    <a:close/>
                    <a:moveTo>
                      <a:pt x="147" y="218"/>
                    </a:moveTo>
                    <a:lnTo>
                      <a:pt x="152" y="214"/>
                    </a:lnTo>
                    <a:lnTo>
                      <a:pt x="152" y="218"/>
                    </a:lnTo>
                    <a:lnTo>
                      <a:pt x="149" y="224"/>
                    </a:lnTo>
                    <a:lnTo>
                      <a:pt x="147" y="218"/>
                    </a:lnTo>
                    <a:lnTo>
                      <a:pt x="147" y="218"/>
                    </a:lnTo>
                    <a:close/>
                    <a:moveTo>
                      <a:pt x="177" y="178"/>
                    </a:moveTo>
                    <a:lnTo>
                      <a:pt x="179" y="176"/>
                    </a:lnTo>
                    <a:lnTo>
                      <a:pt x="182" y="176"/>
                    </a:lnTo>
                    <a:lnTo>
                      <a:pt x="179" y="181"/>
                    </a:lnTo>
                    <a:lnTo>
                      <a:pt x="177" y="178"/>
                    </a:lnTo>
                    <a:lnTo>
                      <a:pt x="177" y="178"/>
                    </a:lnTo>
                    <a:close/>
                    <a:moveTo>
                      <a:pt x="147" y="156"/>
                    </a:moveTo>
                    <a:lnTo>
                      <a:pt x="151" y="158"/>
                    </a:lnTo>
                    <a:lnTo>
                      <a:pt x="149" y="161"/>
                    </a:lnTo>
                    <a:lnTo>
                      <a:pt x="146" y="160"/>
                    </a:lnTo>
                    <a:lnTo>
                      <a:pt x="147" y="156"/>
                    </a:lnTo>
                    <a:lnTo>
                      <a:pt x="147" y="156"/>
                    </a:lnTo>
                    <a:close/>
                    <a:moveTo>
                      <a:pt x="156" y="145"/>
                    </a:moveTo>
                    <a:lnTo>
                      <a:pt x="151" y="150"/>
                    </a:lnTo>
                    <a:lnTo>
                      <a:pt x="151" y="146"/>
                    </a:lnTo>
                    <a:lnTo>
                      <a:pt x="156" y="140"/>
                    </a:lnTo>
                    <a:lnTo>
                      <a:pt x="156" y="145"/>
                    </a:lnTo>
                    <a:lnTo>
                      <a:pt x="156" y="145"/>
                    </a:lnTo>
                    <a:close/>
                    <a:moveTo>
                      <a:pt x="159" y="141"/>
                    </a:moveTo>
                    <a:lnTo>
                      <a:pt x="157" y="140"/>
                    </a:lnTo>
                    <a:lnTo>
                      <a:pt x="159" y="136"/>
                    </a:lnTo>
                    <a:lnTo>
                      <a:pt x="162" y="138"/>
                    </a:lnTo>
                    <a:lnTo>
                      <a:pt x="159" y="141"/>
                    </a:lnTo>
                    <a:lnTo>
                      <a:pt x="159" y="141"/>
                    </a:lnTo>
                    <a:close/>
                    <a:moveTo>
                      <a:pt x="174" y="131"/>
                    </a:moveTo>
                    <a:lnTo>
                      <a:pt x="174" y="136"/>
                    </a:lnTo>
                    <a:lnTo>
                      <a:pt x="164" y="141"/>
                    </a:lnTo>
                    <a:lnTo>
                      <a:pt x="166" y="135"/>
                    </a:lnTo>
                    <a:lnTo>
                      <a:pt x="174" y="131"/>
                    </a:lnTo>
                    <a:lnTo>
                      <a:pt x="174" y="131"/>
                    </a:lnTo>
                    <a:close/>
                    <a:moveTo>
                      <a:pt x="182" y="123"/>
                    </a:moveTo>
                    <a:lnTo>
                      <a:pt x="184" y="118"/>
                    </a:lnTo>
                    <a:lnTo>
                      <a:pt x="189" y="121"/>
                    </a:lnTo>
                    <a:lnTo>
                      <a:pt x="182" y="123"/>
                    </a:lnTo>
                    <a:lnTo>
                      <a:pt x="182" y="123"/>
                    </a:lnTo>
                    <a:close/>
                    <a:moveTo>
                      <a:pt x="187" y="125"/>
                    </a:moveTo>
                    <a:lnTo>
                      <a:pt x="187" y="133"/>
                    </a:lnTo>
                    <a:lnTo>
                      <a:pt x="182" y="131"/>
                    </a:lnTo>
                    <a:lnTo>
                      <a:pt x="176" y="135"/>
                    </a:lnTo>
                    <a:lnTo>
                      <a:pt x="177" y="130"/>
                    </a:lnTo>
                    <a:lnTo>
                      <a:pt x="187" y="125"/>
                    </a:lnTo>
                    <a:lnTo>
                      <a:pt x="187" y="125"/>
                    </a:lnTo>
                    <a:close/>
                    <a:moveTo>
                      <a:pt x="191" y="103"/>
                    </a:moveTo>
                    <a:lnTo>
                      <a:pt x="192" y="108"/>
                    </a:lnTo>
                    <a:lnTo>
                      <a:pt x="192" y="116"/>
                    </a:lnTo>
                    <a:lnTo>
                      <a:pt x="186" y="118"/>
                    </a:lnTo>
                    <a:lnTo>
                      <a:pt x="184" y="116"/>
                    </a:lnTo>
                    <a:lnTo>
                      <a:pt x="189" y="111"/>
                    </a:lnTo>
                    <a:lnTo>
                      <a:pt x="186" y="111"/>
                    </a:lnTo>
                    <a:lnTo>
                      <a:pt x="181" y="116"/>
                    </a:lnTo>
                    <a:lnTo>
                      <a:pt x="179" y="113"/>
                    </a:lnTo>
                    <a:lnTo>
                      <a:pt x="181" y="110"/>
                    </a:lnTo>
                    <a:lnTo>
                      <a:pt x="184" y="110"/>
                    </a:lnTo>
                    <a:lnTo>
                      <a:pt x="189" y="105"/>
                    </a:lnTo>
                    <a:lnTo>
                      <a:pt x="187" y="103"/>
                    </a:lnTo>
                    <a:lnTo>
                      <a:pt x="191" y="103"/>
                    </a:lnTo>
                    <a:lnTo>
                      <a:pt x="191" y="103"/>
                    </a:lnTo>
                    <a:close/>
                    <a:moveTo>
                      <a:pt x="196" y="105"/>
                    </a:moveTo>
                    <a:lnTo>
                      <a:pt x="194" y="103"/>
                    </a:lnTo>
                    <a:lnTo>
                      <a:pt x="194" y="98"/>
                    </a:lnTo>
                    <a:lnTo>
                      <a:pt x="201" y="93"/>
                    </a:lnTo>
                    <a:lnTo>
                      <a:pt x="201" y="88"/>
                    </a:lnTo>
                    <a:lnTo>
                      <a:pt x="207" y="87"/>
                    </a:lnTo>
                    <a:lnTo>
                      <a:pt x="209" y="92"/>
                    </a:lnTo>
                    <a:lnTo>
                      <a:pt x="204" y="95"/>
                    </a:lnTo>
                    <a:lnTo>
                      <a:pt x="202" y="98"/>
                    </a:lnTo>
                    <a:lnTo>
                      <a:pt x="196" y="105"/>
                    </a:lnTo>
                    <a:lnTo>
                      <a:pt x="196" y="105"/>
                    </a:lnTo>
                    <a:close/>
                    <a:moveTo>
                      <a:pt x="212" y="108"/>
                    </a:moveTo>
                    <a:lnTo>
                      <a:pt x="219" y="113"/>
                    </a:lnTo>
                    <a:lnTo>
                      <a:pt x="211" y="121"/>
                    </a:lnTo>
                    <a:lnTo>
                      <a:pt x="204" y="125"/>
                    </a:lnTo>
                    <a:lnTo>
                      <a:pt x="202" y="128"/>
                    </a:lnTo>
                    <a:lnTo>
                      <a:pt x="199" y="126"/>
                    </a:lnTo>
                    <a:lnTo>
                      <a:pt x="199" y="123"/>
                    </a:lnTo>
                    <a:lnTo>
                      <a:pt x="194" y="130"/>
                    </a:lnTo>
                    <a:lnTo>
                      <a:pt x="191" y="130"/>
                    </a:lnTo>
                    <a:lnTo>
                      <a:pt x="192" y="125"/>
                    </a:lnTo>
                    <a:lnTo>
                      <a:pt x="194" y="123"/>
                    </a:lnTo>
                    <a:lnTo>
                      <a:pt x="194" y="118"/>
                    </a:lnTo>
                    <a:lnTo>
                      <a:pt x="197" y="115"/>
                    </a:lnTo>
                    <a:lnTo>
                      <a:pt x="197" y="111"/>
                    </a:lnTo>
                    <a:lnTo>
                      <a:pt x="202" y="103"/>
                    </a:lnTo>
                    <a:lnTo>
                      <a:pt x="201" y="115"/>
                    </a:lnTo>
                    <a:lnTo>
                      <a:pt x="201" y="118"/>
                    </a:lnTo>
                    <a:lnTo>
                      <a:pt x="204" y="113"/>
                    </a:lnTo>
                    <a:lnTo>
                      <a:pt x="212" y="113"/>
                    </a:lnTo>
                    <a:lnTo>
                      <a:pt x="209" y="110"/>
                    </a:lnTo>
                    <a:lnTo>
                      <a:pt x="209" y="106"/>
                    </a:lnTo>
                    <a:lnTo>
                      <a:pt x="212" y="108"/>
                    </a:lnTo>
                    <a:lnTo>
                      <a:pt x="212" y="108"/>
                    </a:lnTo>
                    <a:close/>
                    <a:moveTo>
                      <a:pt x="212" y="103"/>
                    </a:moveTo>
                    <a:lnTo>
                      <a:pt x="211" y="101"/>
                    </a:lnTo>
                    <a:lnTo>
                      <a:pt x="214" y="100"/>
                    </a:lnTo>
                    <a:lnTo>
                      <a:pt x="219" y="103"/>
                    </a:lnTo>
                    <a:lnTo>
                      <a:pt x="219" y="106"/>
                    </a:lnTo>
                    <a:lnTo>
                      <a:pt x="212" y="103"/>
                    </a:lnTo>
                    <a:lnTo>
                      <a:pt x="212" y="103"/>
                    </a:lnTo>
                    <a:close/>
                    <a:moveTo>
                      <a:pt x="225" y="110"/>
                    </a:moveTo>
                    <a:lnTo>
                      <a:pt x="225" y="105"/>
                    </a:lnTo>
                    <a:lnTo>
                      <a:pt x="229" y="108"/>
                    </a:lnTo>
                    <a:lnTo>
                      <a:pt x="225" y="110"/>
                    </a:lnTo>
                    <a:lnTo>
                      <a:pt x="225" y="110"/>
                    </a:lnTo>
                    <a:close/>
                    <a:moveTo>
                      <a:pt x="240" y="87"/>
                    </a:moveTo>
                    <a:lnTo>
                      <a:pt x="240" y="88"/>
                    </a:lnTo>
                    <a:lnTo>
                      <a:pt x="242" y="92"/>
                    </a:lnTo>
                    <a:lnTo>
                      <a:pt x="235" y="93"/>
                    </a:lnTo>
                    <a:lnTo>
                      <a:pt x="234" y="95"/>
                    </a:lnTo>
                    <a:lnTo>
                      <a:pt x="229" y="95"/>
                    </a:lnTo>
                    <a:lnTo>
                      <a:pt x="227" y="100"/>
                    </a:lnTo>
                    <a:lnTo>
                      <a:pt x="225" y="100"/>
                    </a:lnTo>
                    <a:lnTo>
                      <a:pt x="225" y="97"/>
                    </a:lnTo>
                    <a:lnTo>
                      <a:pt x="220" y="97"/>
                    </a:lnTo>
                    <a:lnTo>
                      <a:pt x="225" y="92"/>
                    </a:lnTo>
                    <a:lnTo>
                      <a:pt x="220" y="92"/>
                    </a:lnTo>
                    <a:lnTo>
                      <a:pt x="222" y="87"/>
                    </a:lnTo>
                    <a:lnTo>
                      <a:pt x="229" y="85"/>
                    </a:lnTo>
                    <a:lnTo>
                      <a:pt x="222" y="83"/>
                    </a:lnTo>
                    <a:lnTo>
                      <a:pt x="225" y="78"/>
                    </a:lnTo>
                    <a:lnTo>
                      <a:pt x="229" y="80"/>
                    </a:lnTo>
                    <a:lnTo>
                      <a:pt x="229" y="77"/>
                    </a:lnTo>
                    <a:lnTo>
                      <a:pt x="235" y="77"/>
                    </a:lnTo>
                    <a:lnTo>
                      <a:pt x="237" y="80"/>
                    </a:lnTo>
                    <a:lnTo>
                      <a:pt x="240" y="82"/>
                    </a:lnTo>
                    <a:lnTo>
                      <a:pt x="240" y="87"/>
                    </a:lnTo>
                    <a:lnTo>
                      <a:pt x="240" y="87"/>
                    </a:lnTo>
                    <a:close/>
                    <a:moveTo>
                      <a:pt x="242" y="73"/>
                    </a:moveTo>
                    <a:lnTo>
                      <a:pt x="247" y="73"/>
                    </a:lnTo>
                    <a:lnTo>
                      <a:pt x="249" y="70"/>
                    </a:lnTo>
                    <a:lnTo>
                      <a:pt x="254" y="70"/>
                    </a:lnTo>
                    <a:lnTo>
                      <a:pt x="257" y="67"/>
                    </a:lnTo>
                    <a:lnTo>
                      <a:pt x="260" y="70"/>
                    </a:lnTo>
                    <a:lnTo>
                      <a:pt x="257" y="75"/>
                    </a:lnTo>
                    <a:lnTo>
                      <a:pt x="257" y="77"/>
                    </a:lnTo>
                    <a:lnTo>
                      <a:pt x="250" y="77"/>
                    </a:lnTo>
                    <a:lnTo>
                      <a:pt x="245" y="78"/>
                    </a:lnTo>
                    <a:lnTo>
                      <a:pt x="242" y="73"/>
                    </a:lnTo>
                    <a:lnTo>
                      <a:pt x="242" y="73"/>
                    </a:lnTo>
                    <a:close/>
                    <a:moveTo>
                      <a:pt x="260" y="48"/>
                    </a:moveTo>
                    <a:lnTo>
                      <a:pt x="260" y="47"/>
                    </a:lnTo>
                    <a:lnTo>
                      <a:pt x="264" y="45"/>
                    </a:lnTo>
                    <a:lnTo>
                      <a:pt x="260" y="48"/>
                    </a:lnTo>
                    <a:lnTo>
                      <a:pt x="260" y="48"/>
                    </a:lnTo>
                    <a:close/>
                    <a:moveTo>
                      <a:pt x="252" y="58"/>
                    </a:moveTo>
                    <a:lnTo>
                      <a:pt x="252" y="52"/>
                    </a:lnTo>
                    <a:lnTo>
                      <a:pt x="259" y="52"/>
                    </a:lnTo>
                    <a:lnTo>
                      <a:pt x="259" y="53"/>
                    </a:lnTo>
                    <a:lnTo>
                      <a:pt x="259" y="53"/>
                    </a:lnTo>
                    <a:lnTo>
                      <a:pt x="252" y="58"/>
                    </a:lnTo>
                    <a:lnTo>
                      <a:pt x="252" y="58"/>
                    </a:lnTo>
                    <a:close/>
                    <a:moveTo>
                      <a:pt x="269" y="65"/>
                    </a:moveTo>
                    <a:lnTo>
                      <a:pt x="270" y="60"/>
                    </a:lnTo>
                    <a:lnTo>
                      <a:pt x="272" y="63"/>
                    </a:lnTo>
                    <a:lnTo>
                      <a:pt x="269" y="65"/>
                    </a:lnTo>
                    <a:lnTo>
                      <a:pt x="269" y="65"/>
                    </a:lnTo>
                    <a:close/>
                    <a:moveTo>
                      <a:pt x="265" y="65"/>
                    </a:moveTo>
                    <a:lnTo>
                      <a:pt x="264" y="67"/>
                    </a:lnTo>
                    <a:lnTo>
                      <a:pt x="260" y="67"/>
                    </a:lnTo>
                    <a:lnTo>
                      <a:pt x="255" y="60"/>
                    </a:lnTo>
                    <a:lnTo>
                      <a:pt x="262" y="55"/>
                    </a:lnTo>
                    <a:lnTo>
                      <a:pt x="264" y="57"/>
                    </a:lnTo>
                    <a:lnTo>
                      <a:pt x="269" y="57"/>
                    </a:lnTo>
                    <a:lnTo>
                      <a:pt x="269" y="58"/>
                    </a:lnTo>
                    <a:lnTo>
                      <a:pt x="265" y="60"/>
                    </a:lnTo>
                    <a:lnTo>
                      <a:pt x="265" y="65"/>
                    </a:lnTo>
                    <a:lnTo>
                      <a:pt x="265" y="65"/>
                    </a:lnTo>
                    <a:close/>
                    <a:moveTo>
                      <a:pt x="279" y="53"/>
                    </a:moveTo>
                    <a:lnTo>
                      <a:pt x="277" y="55"/>
                    </a:lnTo>
                    <a:lnTo>
                      <a:pt x="270" y="53"/>
                    </a:lnTo>
                    <a:lnTo>
                      <a:pt x="270" y="50"/>
                    </a:lnTo>
                    <a:lnTo>
                      <a:pt x="269" y="43"/>
                    </a:lnTo>
                    <a:lnTo>
                      <a:pt x="272" y="42"/>
                    </a:lnTo>
                    <a:lnTo>
                      <a:pt x="272" y="48"/>
                    </a:lnTo>
                    <a:lnTo>
                      <a:pt x="277" y="52"/>
                    </a:lnTo>
                    <a:lnTo>
                      <a:pt x="279" y="53"/>
                    </a:lnTo>
                    <a:lnTo>
                      <a:pt x="279" y="53"/>
                    </a:lnTo>
                    <a:close/>
                    <a:moveTo>
                      <a:pt x="292" y="60"/>
                    </a:moveTo>
                    <a:lnTo>
                      <a:pt x="289" y="57"/>
                    </a:lnTo>
                    <a:lnTo>
                      <a:pt x="285" y="55"/>
                    </a:lnTo>
                    <a:lnTo>
                      <a:pt x="285" y="48"/>
                    </a:lnTo>
                    <a:lnTo>
                      <a:pt x="289" y="45"/>
                    </a:lnTo>
                    <a:lnTo>
                      <a:pt x="294" y="48"/>
                    </a:lnTo>
                    <a:lnTo>
                      <a:pt x="292" y="53"/>
                    </a:lnTo>
                    <a:lnTo>
                      <a:pt x="294" y="57"/>
                    </a:lnTo>
                    <a:lnTo>
                      <a:pt x="292" y="60"/>
                    </a:lnTo>
                    <a:lnTo>
                      <a:pt x="292" y="60"/>
                    </a:lnTo>
                    <a:close/>
                    <a:moveTo>
                      <a:pt x="328" y="43"/>
                    </a:moveTo>
                    <a:lnTo>
                      <a:pt x="323" y="42"/>
                    </a:lnTo>
                    <a:lnTo>
                      <a:pt x="318" y="40"/>
                    </a:lnTo>
                    <a:lnTo>
                      <a:pt x="322" y="37"/>
                    </a:lnTo>
                    <a:lnTo>
                      <a:pt x="327" y="37"/>
                    </a:lnTo>
                    <a:lnTo>
                      <a:pt x="328" y="40"/>
                    </a:lnTo>
                    <a:lnTo>
                      <a:pt x="328" y="43"/>
                    </a:lnTo>
                    <a:lnTo>
                      <a:pt x="328" y="43"/>
                    </a:lnTo>
                    <a:close/>
                    <a:moveTo>
                      <a:pt x="335" y="40"/>
                    </a:moveTo>
                    <a:lnTo>
                      <a:pt x="328" y="33"/>
                    </a:lnTo>
                    <a:lnTo>
                      <a:pt x="338" y="27"/>
                    </a:lnTo>
                    <a:lnTo>
                      <a:pt x="338" y="32"/>
                    </a:lnTo>
                    <a:lnTo>
                      <a:pt x="335" y="37"/>
                    </a:lnTo>
                    <a:lnTo>
                      <a:pt x="335" y="40"/>
                    </a:lnTo>
                    <a:lnTo>
                      <a:pt x="335" y="40"/>
                    </a:lnTo>
                    <a:close/>
                    <a:moveTo>
                      <a:pt x="323" y="32"/>
                    </a:moveTo>
                    <a:lnTo>
                      <a:pt x="320" y="33"/>
                    </a:lnTo>
                    <a:lnTo>
                      <a:pt x="314" y="30"/>
                    </a:lnTo>
                    <a:lnTo>
                      <a:pt x="312" y="27"/>
                    </a:lnTo>
                    <a:lnTo>
                      <a:pt x="315" y="27"/>
                    </a:lnTo>
                    <a:lnTo>
                      <a:pt x="320" y="23"/>
                    </a:lnTo>
                    <a:lnTo>
                      <a:pt x="322" y="27"/>
                    </a:lnTo>
                    <a:lnTo>
                      <a:pt x="325" y="23"/>
                    </a:lnTo>
                    <a:lnTo>
                      <a:pt x="328" y="23"/>
                    </a:lnTo>
                    <a:lnTo>
                      <a:pt x="335" y="18"/>
                    </a:lnTo>
                    <a:lnTo>
                      <a:pt x="337" y="20"/>
                    </a:lnTo>
                    <a:lnTo>
                      <a:pt x="323" y="32"/>
                    </a:lnTo>
                    <a:lnTo>
                      <a:pt x="323" y="32"/>
                    </a:lnTo>
                    <a:close/>
                    <a:moveTo>
                      <a:pt x="338" y="23"/>
                    </a:moveTo>
                    <a:lnTo>
                      <a:pt x="338" y="23"/>
                    </a:lnTo>
                    <a:lnTo>
                      <a:pt x="345" y="20"/>
                    </a:lnTo>
                    <a:lnTo>
                      <a:pt x="352" y="25"/>
                    </a:lnTo>
                    <a:lnTo>
                      <a:pt x="350" y="28"/>
                    </a:lnTo>
                    <a:lnTo>
                      <a:pt x="343" y="30"/>
                    </a:lnTo>
                    <a:lnTo>
                      <a:pt x="343" y="27"/>
                    </a:lnTo>
                    <a:lnTo>
                      <a:pt x="338" y="23"/>
                    </a:lnTo>
                    <a:lnTo>
                      <a:pt x="338" y="23"/>
                    </a:lnTo>
                    <a:close/>
                    <a:moveTo>
                      <a:pt x="352" y="12"/>
                    </a:moveTo>
                    <a:lnTo>
                      <a:pt x="350" y="15"/>
                    </a:lnTo>
                    <a:lnTo>
                      <a:pt x="348" y="15"/>
                    </a:lnTo>
                    <a:lnTo>
                      <a:pt x="345" y="10"/>
                    </a:lnTo>
                    <a:lnTo>
                      <a:pt x="350" y="10"/>
                    </a:lnTo>
                    <a:lnTo>
                      <a:pt x="352" y="12"/>
                    </a:lnTo>
                    <a:lnTo>
                      <a:pt x="352" y="12"/>
                    </a:lnTo>
                    <a:close/>
                    <a:moveTo>
                      <a:pt x="363" y="5"/>
                    </a:moveTo>
                    <a:lnTo>
                      <a:pt x="360" y="5"/>
                    </a:lnTo>
                    <a:lnTo>
                      <a:pt x="362" y="2"/>
                    </a:lnTo>
                    <a:lnTo>
                      <a:pt x="365" y="2"/>
                    </a:lnTo>
                    <a:lnTo>
                      <a:pt x="363" y="5"/>
                    </a:lnTo>
                    <a:lnTo>
                      <a:pt x="363" y="5"/>
                    </a:lnTo>
                    <a:close/>
                    <a:moveTo>
                      <a:pt x="370" y="8"/>
                    </a:moveTo>
                    <a:lnTo>
                      <a:pt x="370" y="5"/>
                    </a:lnTo>
                    <a:lnTo>
                      <a:pt x="372" y="3"/>
                    </a:lnTo>
                    <a:lnTo>
                      <a:pt x="375" y="5"/>
                    </a:lnTo>
                    <a:lnTo>
                      <a:pt x="377" y="3"/>
                    </a:lnTo>
                    <a:lnTo>
                      <a:pt x="377" y="0"/>
                    </a:lnTo>
                    <a:lnTo>
                      <a:pt x="380" y="2"/>
                    </a:lnTo>
                    <a:lnTo>
                      <a:pt x="385" y="3"/>
                    </a:lnTo>
                    <a:lnTo>
                      <a:pt x="382" y="7"/>
                    </a:lnTo>
                    <a:lnTo>
                      <a:pt x="387" y="7"/>
                    </a:lnTo>
                    <a:lnTo>
                      <a:pt x="385" y="12"/>
                    </a:lnTo>
                    <a:lnTo>
                      <a:pt x="380" y="12"/>
                    </a:lnTo>
                    <a:lnTo>
                      <a:pt x="375" y="8"/>
                    </a:lnTo>
                    <a:lnTo>
                      <a:pt x="370" y="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1" name="Freeform 34">
                <a:extLst>
                  <a:ext uri="{FF2B5EF4-FFF2-40B4-BE49-F238E27FC236}">
                    <a16:creationId xmlns:a16="http://schemas.microsoft.com/office/drawing/2014/main" xmlns="" id="{77F8CAFF-AE9A-429A-BBCD-B8BFB14F67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35952" y="2305795"/>
                <a:ext cx="129500" cy="257322"/>
              </a:xfrm>
              <a:custGeom>
                <a:avLst/>
                <a:gdLst/>
                <a:ahLst/>
                <a:cxnLst>
                  <a:cxn ang="0">
                    <a:pos x="10" y="357"/>
                  </a:cxn>
                  <a:cxn ang="0">
                    <a:pos x="25" y="332"/>
                  </a:cxn>
                  <a:cxn ang="0">
                    <a:pos x="28" y="292"/>
                  </a:cxn>
                  <a:cxn ang="0">
                    <a:pos x="13" y="242"/>
                  </a:cxn>
                  <a:cxn ang="0">
                    <a:pos x="37" y="199"/>
                  </a:cxn>
                  <a:cxn ang="0">
                    <a:pos x="48" y="139"/>
                  </a:cxn>
                  <a:cxn ang="0">
                    <a:pos x="68" y="111"/>
                  </a:cxn>
                  <a:cxn ang="0">
                    <a:pos x="78" y="63"/>
                  </a:cxn>
                  <a:cxn ang="0">
                    <a:pos x="103" y="43"/>
                  </a:cxn>
                  <a:cxn ang="0">
                    <a:pos x="113" y="29"/>
                  </a:cxn>
                  <a:cxn ang="0">
                    <a:pos x="143" y="26"/>
                  </a:cxn>
                  <a:cxn ang="0">
                    <a:pos x="153" y="11"/>
                  </a:cxn>
                  <a:cxn ang="0">
                    <a:pos x="163" y="4"/>
                  </a:cxn>
                  <a:cxn ang="0">
                    <a:pos x="206" y="28"/>
                  </a:cxn>
                  <a:cxn ang="0">
                    <a:pos x="219" y="44"/>
                  </a:cxn>
                  <a:cxn ang="0">
                    <a:pos x="226" y="76"/>
                  </a:cxn>
                  <a:cxn ang="0">
                    <a:pos x="231" y="112"/>
                  </a:cxn>
                  <a:cxn ang="0">
                    <a:pos x="234" y="131"/>
                  </a:cxn>
                  <a:cxn ang="0">
                    <a:pos x="209" y="131"/>
                  </a:cxn>
                  <a:cxn ang="0">
                    <a:pos x="193" y="134"/>
                  </a:cxn>
                  <a:cxn ang="0">
                    <a:pos x="191" y="151"/>
                  </a:cxn>
                  <a:cxn ang="0">
                    <a:pos x="191" y="156"/>
                  </a:cxn>
                  <a:cxn ang="0">
                    <a:pos x="193" y="176"/>
                  </a:cxn>
                  <a:cxn ang="0">
                    <a:pos x="186" y="197"/>
                  </a:cxn>
                  <a:cxn ang="0">
                    <a:pos x="165" y="217"/>
                  </a:cxn>
                  <a:cxn ang="0">
                    <a:pos x="150" y="229"/>
                  </a:cxn>
                  <a:cxn ang="0">
                    <a:pos x="136" y="235"/>
                  </a:cxn>
                  <a:cxn ang="0">
                    <a:pos x="125" y="255"/>
                  </a:cxn>
                  <a:cxn ang="0">
                    <a:pos x="118" y="280"/>
                  </a:cxn>
                  <a:cxn ang="0">
                    <a:pos x="120" y="299"/>
                  </a:cxn>
                  <a:cxn ang="0">
                    <a:pos x="125" y="317"/>
                  </a:cxn>
                  <a:cxn ang="0">
                    <a:pos x="146" y="332"/>
                  </a:cxn>
                  <a:cxn ang="0">
                    <a:pos x="146" y="362"/>
                  </a:cxn>
                  <a:cxn ang="0">
                    <a:pos x="125" y="358"/>
                  </a:cxn>
                  <a:cxn ang="0">
                    <a:pos x="105" y="360"/>
                  </a:cxn>
                  <a:cxn ang="0">
                    <a:pos x="120" y="363"/>
                  </a:cxn>
                  <a:cxn ang="0">
                    <a:pos x="148" y="370"/>
                  </a:cxn>
                  <a:cxn ang="0">
                    <a:pos x="135" y="375"/>
                  </a:cxn>
                  <a:cxn ang="0">
                    <a:pos x="121" y="388"/>
                  </a:cxn>
                  <a:cxn ang="0">
                    <a:pos x="113" y="398"/>
                  </a:cxn>
                  <a:cxn ang="0">
                    <a:pos x="115" y="416"/>
                  </a:cxn>
                  <a:cxn ang="0">
                    <a:pos x="116" y="443"/>
                  </a:cxn>
                  <a:cxn ang="0">
                    <a:pos x="96" y="470"/>
                  </a:cxn>
                  <a:cxn ang="0">
                    <a:pos x="72" y="485"/>
                  </a:cxn>
                  <a:cxn ang="0">
                    <a:pos x="43" y="488"/>
                  </a:cxn>
                  <a:cxn ang="0">
                    <a:pos x="43" y="461"/>
                  </a:cxn>
                  <a:cxn ang="0">
                    <a:pos x="20" y="435"/>
                  </a:cxn>
                  <a:cxn ang="0">
                    <a:pos x="10" y="411"/>
                  </a:cxn>
                  <a:cxn ang="0">
                    <a:pos x="10" y="401"/>
                  </a:cxn>
                  <a:cxn ang="0">
                    <a:pos x="0" y="390"/>
                  </a:cxn>
                  <a:cxn ang="0">
                    <a:pos x="151" y="372"/>
                  </a:cxn>
                  <a:cxn ang="0">
                    <a:pos x="7" y="408"/>
                  </a:cxn>
                  <a:cxn ang="0">
                    <a:pos x="170" y="398"/>
                  </a:cxn>
                  <a:cxn ang="0">
                    <a:pos x="173" y="415"/>
                  </a:cxn>
                  <a:cxn ang="0">
                    <a:pos x="158" y="448"/>
                  </a:cxn>
                  <a:cxn ang="0">
                    <a:pos x="168" y="428"/>
                  </a:cxn>
                  <a:cxn ang="0">
                    <a:pos x="158" y="418"/>
                  </a:cxn>
                  <a:cxn ang="0">
                    <a:pos x="156" y="440"/>
                  </a:cxn>
                  <a:cxn ang="0">
                    <a:pos x="116" y="470"/>
                  </a:cxn>
                  <a:cxn ang="0">
                    <a:pos x="125" y="436"/>
                  </a:cxn>
                </a:cxnLst>
                <a:rect l="0" t="0" r="r" b="b"/>
                <a:pathLst>
                  <a:path w="243" h="495">
                    <a:moveTo>
                      <a:pt x="3" y="378"/>
                    </a:moveTo>
                    <a:lnTo>
                      <a:pt x="7" y="380"/>
                    </a:lnTo>
                    <a:lnTo>
                      <a:pt x="10" y="383"/>
                    </a:lnTo>
                    <a:lnTo>
                      <a:pt x="12" y="380"/>
                    </a:lnTo>
                    <a:lnTo>
                      <a:pt x="12" y="367"/>
                    </a:lnTo>
                    <a:lnTo>
                      <a:pt x="8" y="360"/>
                    </a:lnTo>
                    <a:lnTo>
                      <a:pt x="10" y="357"/>
                    </a:lnTo>
                    <a:lnTo>
                      <a:pt x="13" y="355"/>
                    </a:lnTo>
                    <a:lnTo>
                      <a:pt x="10" y="350"/>
                    </a:lnTo>
                    <a:lnTo>
                      <a:pt x="12" y="348"/>
                    </a:lnTo>
                    <a:lnTo>
                      <a:pt x="20" y="347"/>
                    </a:lnTo>
                    <a:lnTo>
                      <a:pt x="22" y="343"/>
                    </a:lnTo>
                    <a:lnTo>
                      <a:pt x="22" y="340"/>
                    </a:lnTo>
                    <a:lnTo>
                      <a:pt x="25" y="332"/>
                    </a:lnTo>
                    <a:lnTo>
                      <a:pt x="22" y="328"/>
                    </a:lnTo>
                    <a:lnTo>
                      <a:pt x="20" y="318"/>
                    </a:lnTo>
                    <a:lnTo>
                      <a:pt x="15" y="310"/>
                    </a:lnTo>
                    <a:lnTo>
                      <a:pt x="15" y="307"/>
                    </a:lnTo>
                    <a:lnTo>
                      <a:pt x="27" y="303"/>
                    </a:lnTo>
                    <a:lnTo>
                      <a:pt x="27" y="295"/>
                    </a:lnTo>
                    <a:lnTo>
                      <a:pt x="28" y="292"/>
                    </a:lnTo>
                    <a:lnTo>
                      <a:pt x="20" y="282"/>
                    </a:lnTo>
                    <a:lnTo>
                      <a:pt x="13" y="280"/>
                    </a:lnTo>
                    <a:lnTo>
                      <a:pt x="13" y="272"/>
                    </a:lnTo>
                    <a:lnTo>
                      <a:pt x="15" y="264"/>
                    </a:lnTo>
                    <a:lnTo>
                      <a:pt x="13" y="254"/>
                    </a:lnTo>
                    <a:lnTo>
                      <a:pt x="10" y="249"/>
                    </a:lnTo>
                    <a:lnTo>
                      <a:pt x="13" y="242"/>
                    </a:lnTo>
                    <a:lnTo>
                      <a:pt x="12" y="230"/>
                    </a:lnTo>
                    <a:lnTo>
                      <a:pt x="10" y="219"/>
                    </a:lnTo>
                    <a:lnTo>
                      <a:pt x="12" y="209"/>
                    </a:lnTo>
                    <a:lnTo>
                      <a:pt x="17" y="201"/>
                    </a:lnTo>
                    <a:lnTo>
                      <a:pt x="22" y="197"/>
                    </a:lnTo>
                    <a:lnTo>
                      <a:pt x="28" y="199"/>
                    </a:lnTo>
                    <a:lnTo>
                      <a:pt x="37" y="199"/>
                    </a:lnTo>
                    <a:lnTo>
                      <a:pt x="40" y="194"/>
                    </a:lnTo>
                    <a:lnTo>
                      <a:pt x="40" y="186"/>
                    </a:lnTo>
                    <a:lnTo>
                      <a:pt x="38" y="182"/>
                    </a:lnTo>
                    <a:lnTo>
                      <a:pt x="38" y="177"/>
                    </a:lnTo>
                    <a:lnTo>
                      <a:pt x="47" y="159"/>
                    </a:lnTo>
                    <a:lnTo>
                      <a:pt x="47" y="149"/>
                    </a:lnTo>
                    <a:lnTo>
                      <a:pt x="48" y="139"/>
                    </a:lnTo>
                    <a:lnTo>
                      <a:pt x="52" y="134"/>
                    </a:lnTo>
                    <a:lnTo>
                      <a:pt x="52" y="127"/>
                    </a:lnTo>
                    <a:lnTo>
                      <a:pt x="48" y="124"/>
                    </a:lnTo>
                    <a:lnTo>
                      <a:pt x="48" y="119"/>
                    </a:lnTo>
                    <a:lnTo>
                      <a:pt x="55" y="116"/>
                    </a:lnTo>
                    <a:lnTo>
                      <a:pt x="63" y="114"/>
                    </a:lnTo>
                    <a:lnTo>
                      <a:pt x="68" y="111"/>
                    </a:lnTo>
                    <a:lnTo>
                      <a:pt x="68" y="106"/>
                    </a:lnTo>
                    <a:lnTo>
                      <a:pt x="75" y="96"/>
                    </a:lnTo>
                    <a:lnTo>
                      <a:pt x="81" y="88"/>
                    </a:lnTo>
                    <a:lnTo>
                      <a:pt x="83" y="83"/>
                    </a:lnTo>
                    <a:lnTo>
                      <a:pt x="81" y="76"/>
                    </a:lnTo>
                    <a:lnTo>
                      <a:pt x="78" y="73"/>
                    </a:lnTo>
                    <a:lnTo>
                      <a:pt x="78" y="63"/>
                    </a:lnTo>
                    <a:lnTo>
                      <a:pt x="81" y="61"/>
                    </a:lnTo>
                    <a:lnTo>
                      <a:pt x="85" y="58"/>
                    </a:lnTo>
                    <a:lnTo>
                      <a:pt x="85" y="53"/>
                    </a:lnTo>
                    <a:lnTo>
                      <a:pt x="88" y="51"/>
                    </a:lnTo>
                    <a:lnTo>
                      <a:pt x="93" y="44"/>
                    </a:lnTo>
                    <a:lnTo>
                      <a:pt x="98" y="39"/>
                    </a:lnTo>
                    <a:lnTo>
                      <a:pt x="103" y="43"/>
                    </a:lnTo>
                    <a:lnTo>
                      <a:pt x="105" y="44"/>
                    </a:lnTo>
                    <a:lnTo>
                      <a:pt x="108" y="44"/>
                    </a:lnTo>
                    <a:lnTo>
                      <a:pt x="111" y="41"/>
                    </a:lnTo>
                    <a:lnTo>
                      <a:pt x="110" y="36"/>
                    </a:lnTo>
                    <a:lnTo>
                      <a:pt x="111" y="34"/>
                    </a:lnTo>
                    <a:lnTo>
                      <a:pt x="111" y="31"/>
                    </a:lnTo>
                    <a:lnTo>
                      <a:pt x="113" y="29"/>
                    </a:lnTo>
                    <a:lnTo>
                      <a:pt x="110" y="24"/>
                    </a:lnTo>
                    <a:lnTo>
                      <a:pt x="111" y="23"/>
                    </a:lnTo>
                    <a:lnTo>
                      <a:pt x="118" y="23"/>
                    </a:lnTo>
                    <a:lnTo>
                      <a:pt x="125" y="19"/>
                    </a:lnTo>
                    <a:lnTo>
                      <a:pt x="131" y="23"/>
                    </a:lnTo>
                    <a:lnTo>
                      <a:pt x="136" y="24"/>
                    </a:lnTo>
                    <a:lnTo>
                      <a:pt x="143" y="26"/>
                    </a:lnTo>
                    <a:lnTo>
                      <a:pt x="146" y="28"/>
                    </a:lnTo>
                    <a:lnTo>
                      <a:pt x="148" y="28"/>
                    </a:lnTo>
                    <a:lnTo>
                      <a:pt x="150" y="28"/>
                    </a:lnTo>
                    <a:lnTo>
                      <a:pt x="150" y="23"/>
                    </a:lnTo>
                    <a:lnTo>
                      <a:pt x="148" y="19"/>
                    </a:lnTo>
                    <a:lnTo>
                      <a:pt x="148" y="13"/>
                    </a:lnTo>
                    <a:lnTo>
                      <a:pt x="153" y="11"/>
                    </a:lnTo>
                    <a:lnTo>
                      <a:pt x="151" y="6"/>
                    </a:lnTo>
                    <a:lnTo>
                      <a:pt x="148" y="4"/>
                    </a:lnTo>
                    <a:lnTo>
                      <a:pt x="146" y="0"/>
                    </a:lnTo>
                    <a:lnTo>
                      <a:pt x="153" y="1"/>
                    </a:lnTo>
                    <a:lnTo>
                      <a:pt x="158" y="1"/>
                    </a:lnTo>
                    <a:lnTo>
                      <a:pt x="160" y="0"/>
                    </a:lnTo>
                    <a:lnTo>
                      <a:pt x="163" y="4"/>
                    </a:lnTo>
                    <a:lnTo>
                      <a:pt x="170" y="6"/>
                    </a:lnTo>
                    <a:lnTo>
                      <a:pt x="178" y="16"/>
                    </a:lnTo>
                    <a:lnTo>
                      <a:pt x="184" y="19"/>
                    </a:lnTo>
                    <a:lnTo>
                      <a:pt x="194" y="21"/>
                    </a:lnTo>
                    <a:lnTo>
                      <a:pt x="198" y="23"/>
                    </a:lnTo>
                    <a:lnTo>
                      <a:pt x="201" y="24"/>
                    </a:lnTo>
                    <a:lnTo>
                      <a:pt x="206" y="28"/>
                    </a:lnTo>
                    <a:lnTo>
                      <a:pt x="208" y="33"/>
                    </a:lnTo>
                    <a:lnTo>
                      <a:pt x="209" y="33"/>
                    </a:lnTo>
                    <a:lnTo>
                      <a:pt x="211" y="33"/>
                    </a:lnTo>
                    <a:lnTo>
                      <a:pt x="216" y="38"/>
                    </a:lnTo>
                    <a:lnTo>
                      <a:pt x="219" y="38"/>
                    </a:lnTo>
                    <a:lnTo>
                      <a:pt x="221" y="41"/>
                    </a:lnTo>
                    <a:lnTo>
                      <a:pt x="219" y="44"/>
                    </a:lnTo>
                    <a:lnTo>
                      <a:pt x="221" y="51"/>
                    </a:lnTo>
                    <a:lnTo>
                      <a:pt x="219" y="56"/>
                    </a:lnTo>
                    <a:lnTo>
                      <a:pt x="219" y="61"/>
                    </a:lnTo>
                    <a:lnTo>
                      <a:pt x="226" y="61"/>
                    </a:lnTo>
                    <a:lnTo>
                      <a:pt x="228" y="66"/>
                    </a:lnTo>
                    <a:lnTo>
                      <a:pt x="224" y="69"/>
                    </a:lnTo>
                    <a:lnTo>
                      <a:pt x="226" y="76"/>
                    </a:lnTo>
                    <a:lnTo>
                      <a:pt x="228" y="79"/>
                    </a:lnTo>
                    <a:lnTo>
                      <a:pt x="229" y="88"/>
                    </a:lnTo>
                    <a:lnTo>
                      <a:pt x="229" y="91"/>
                    </a:lnTo>
                    <a:lnTo>
                      <a:pt x="229" y="94"/>
                    </a:lnTo>
                    <a:lnTo>
                      <a:pt x="229" y="102"/>
                    </a:lnTo>
                    <a:lnTo>
                      <a:pt x="228" y="106"/>
                    </a:lnTo>
                    <a:lnTo>
                      <a:pt x="231" y="112"/>
                    </a:lnTo>
                    <a:lnTo>
                      <a:pt x="234" y="112"/>
                    </a:lnTo>
                    <a:lnTo>
                      <a:pt x="239" y="121"/>
                    </a:lnTo>
                    <a:lnTo>
                      <a:pt x="243" y="124"/>
                    </a:lnTo>
                    <a:lnTo>
                      <a:pt x="241" y="129"/>
                    </a:lnTo>
                    <a:lnTo>
                      <a:pt x="241" y="129"/>
                    </a:lnTo>
                    <a:lnTo>
                      <a:pt x="238" y="131"/>
                    </a:lnTo>
                    <a:lnTo>
                      <a:pt x="234" y="131"/>
                    </a:lnTo>
                    <a:lnTo>
                      <a:pt x="231" y="127"/>
                    </a:lnTo>
                    <a:lnTo>
                      <a:pt x="226" y="131"/>
                    </a:lnTo>
                    <a:lnTo>
                      <a:pt x="221" y="129"/>
                    </a:lnTo>
                    <a:lnTo>
                      <a:pt x="219" y="132"/>
                    </a:lnTo>
                    <a:lnTo>
                      <a:pt x="216" y="131"/>
                    </a:lnTo>
                    <a:lnTo>
                      <a:pt x="214" y="127"/>
                    </a:lnTo>
                    <a:lnTo>
                      <a:pt x="209" y="131"/>
                    </a:lnTo>
                    <a:lnTo>
                      <a:pt x="206" y="126"/>
                    </a:lnTo>
                    <a:lnTo>
                      <a:pt x="204" y="129"/>
                    </a:lnTo>
                    <a:lnTo>
                      <a:pt x="204" y="132"/>
                    </a:lnTo>
                    <a:lnTo>
                      <a:pt x="203" y="136"/>
                    </a:lnTo>
                    <a:lnTo>
                      <a:pt x="198" y="137"/>
                    </a:lnTo>
                    <a:lnTo>
                      <a:pt x="196" y="134"/>
                    </a:lnTo>
                    <a:lnTo>
                      <a:pt x="193" y="134"/>
                    </a:lnTo>
                    <a:lnTo>
                      <a:pt x="196" y="139"/>
                    </a:lnTo>
                    <a:lnTo>
                      <a:pt x="199" y="141"/>
                    </a:lnTo>
                    <a:lnTo>
                      <a:pt x="196" y="144"/>
                    </a:lnTo>
                    <a:lnTo>
                      <a:pt x="191" y="144"/>
                    </a:lnTo>
                    <a:lnTo>
                      <a:pt x="188" y="146"/>
                    </a:lnTo>
                    <a:lnTo>
                      <a:pt x="193" y="147"/>
                    </a:lnTo>
                    <a:lnTo>
                      <a:pt x="191" y="151"/>
                    </a:lnTo>
                    <a:lnTo>
                      <a:pt x="189" y="151"/>
                    </a:lnTo>
                    <a:lnTo>
                      <a:pt x="189" y="149"/>
                    </a:lnTo>
                    <a:lnTo>
                      <a:pt x="186" y="147"/>
                    </a:lnTo>
                    <a:lnTo>
                      <a:pt x="184" y="149"/>
                    </a:lnTo>
                    <a:lnTo>
                      <a:pt x="186" y="152"/>
                    </a:lnTo>
                    <a:lnTo>
                      <a:pt x="189" y="152"/>
                    </a:lnTo>
                    <a:lnTo>
                      <a:pt x="191" y="156"/>
                    </a:lnTo>
                    <a:lnTo>
                      <a:pt x="191" y="157"/>
                    </a:lnTo>
                    <a:lnTo>
                      <a:pt x="188" y="166"/>
                    </a:lnTo>
                    <a:lnTo>
                      <a:pt x="188" y="169"/>
                    </a:lnTo>
                    <a:lnTo>
                      <a:pt x="183" y="169"/>
                    </a:lnTo>
                    <a:lnTo>
                      <a:pt x="188" y="172"/>
                    </a:lnTo>
                    <a:lnTo>
                      <a:pt x="191" y="174"/>
                    </a:lnTo>
                    <a:lnTo>
                      <a:pt x="193" y="176"/>
                    </a:lnTo>
                    <a:lnTo>
                      <a:pt x="189" y="177"/>
                    </a:lnTo>
                    <a:lnTo>
                      <a:pt x="193" y="181"/>
                    </a:lnTo>
                    <a:lnTo>
                      <a:pt x="196" y="181"/>
                    </a:lnTo>
                    <a:lnTo>
                      <a:pt x="191" y="186"/>
                    </a:lnTo>
                    <a:lnTo>
                      <a:pt x="188" y="186"/>
                    </a:lnTo>
                    <a:lnTo>
                      <a:pt x="184" y="191"/>
                    </a:lnTo>
                    <a:lnTo>
                      <a:pt x="186" y="197"/>
                    </a:lnTo>
                    <a:lnTo>
                      <a:pt x="181" y="204"/>
                    </a:lnTo>
                    <a:lnTo>
                      <a:pt x="178" y="204"/>
                    </a:lnTo>
                    <a:lnTo>
                      <a:pt x="173" y="209"/>
                    </a:lnTo>
                    <a:lnTo>
                      <a:pt x="170" y="205"/>
                    </a:lnTo>
                    <a:lnTo>
                      <a:pt x="170" y="209"/>
                    </a:lnTo>
                    <a:lnTo>
                      <a:pt x="171" y="214"/>
                    </a:lnTo>
                    <a:lnTo>
                      <a:pt x="165" y="217"/>
                    </a:lnTo>
                    <a:lnTo>
                      <a:pt x="163" y="220"/>
                    </a:lnTo>
                    <a:lnTo>
                      <a:pt x="160" y="220"/>
                    </a:lnTo>
                    <a:lnTo>
                      <a:pt x="160" y="217"/>
                    </a:lnTo>
                    <a:lnTo>
                      <a:pt x="156" y="217"/>
                    </a:lnTo>
                    <a:lnTo>
                      <a:pt x="153" y="222"/>
                    </a:lnTo>
                    <a:lnTo>
                      <a:pt x="153" y="227"/>
                    </a:lnTo>
                    <a:lnTo>
                      <a:pt x="150" y="229"/>
                    </a:lnTo>
                    <a:lnTo>
                      <a:pt x="148" y="227"/>
                    </a:lnTo>
                    <a:lnTo>
                      <a:pt x="146" y="227"/>
                    </a:lnTo>
                    <a:lnTo>
                      <a:pt x="145" y="232"/>
                    </a:lnTo>
                    <a:lnTo>
                      <a:pt x="143" y="232"/>
                    </a:lnTo>
                    <a:lnTo>
                      <a:pt x="141" y="229"/>
                    </a:lnTo>
                    <a:lnTo>
                      <a:pt x="138" y="232"/>
                    </a:lnTo>
                    <a:lnTo>
                      <a:pt x="136" y="235"/>
                    </a:lnTo>
                    <a:lnTo>
                      <a:pt x="140" y="237"/>
                    </a:lnTo>
                    <a:lnTo>
                      <a:pt x="140" y="239"/>
                    </a:lnTo>
                    <a:lnTo>
                      <a:pt x="133" y="244"/>
                    </a:lnTo>
                    <a:lnTo>
                      <a:pt x="128" y="244"/>
                    </a:lnTo>
                    <a:lnTo>
                      <a:pt x="126" y="245"/>
                    </a:lnTo>
                    <a:lnTo>
                      <a:pt x="128" y="250"/>
                    </a:lnTo>
                    <a:lnTo>
                      <a:pt x="125" y="255"/>
                    </a:lnTo>
                    <a:lnTo>
                      <a:pt x="118" y="255"/>
                    </a:lnTo>
                    <a:lnTo>
                      <a:pt x="115" y="255"/>
                    </a:lnTo>
                    <a:lnTo>
                      <a:pt x="120" y="260"/>
                    </a:lnTo>
                    <a:lnTo>
                      <a:pt x="120" y="267"/>
                    </a:lnTo>
                    <a:lnTo>
                      <a:pt x="120" y="269"/>
                    </a:lnTo>
                    <a:lnTo>
                      <a:pt x="120" y="274"/>
                    </a:lnTo>
                    <a:lnTo>
                      <a:pt x="118" y="280"/>
                    </a:lnTo>
                    <a:lnTo>
                      <a:pt x="121" y="284"/>
                    </a:lnTo>
                    <a:lnTo>
                      <a:pt x="121" y="287"/>
                    </a:lnTo>
                    <a:lnTo>
                      <a:pt x="118" y="285"/>
                    </a:lnTo>
                    <a:lnTo>
                      <a:pt x="118" y="287"/>
                    </a:lnTo>
                    <a:lnTo>
                      <a:pt x="120" y="292"/>
                    </a:lnTo>
                    <a:lnTo>
                      <a:pt x="115" y="297"/>
                    </a:lnTo>
                    <a:lnTo>
                      <a:pt x="120" y="299"/>
                    </a:lnTo>
                    <a:lnTo>
                      <a:pt x="120" y="300"/>
                    </a:lnTo>
                    <a:lnTo>
                      <a:pt x="116" y="302"/>
                    </a:lnTo>
                    <a:lnTo>
                      <a:pt x="120" y="307"/>
                    </a:lnTo>
                    <a:lnTo>
                      <a:pt x="116" y="310"/>
                    </a:lnTo>
                    <a:lnTo>
                      <a:pt x="118" y="313"/>
                    </a:lnTo>
                    <a:lnTo>
                      <a:pt x="121" y="317"/>
                    </a:lnTo>
                    <a:lnTo>
                      <a:pt x="125" y="317"/>
                    </a:lnTo>
                    <a:lnTo>
                      <a:pt x="125" y="322"/>
                    </a:lnTo>
                    <a:lnTo>
                      <a:pt x="126" y="320"/>
                    </a:lnTo>
                    <a:lnTo>
                      <a:pt x="130" y="323"/>
                    </a:lnTo>
                    <a:lnTo>
                      <a:pt x="133" y="320"/>
                    </a:lnTo>
                    <a:lnTo>
                      <a:pt x="136" y="322"/>
                    </a:lnTo>
                    <a:lnTo>
                      <a:pt x="138" y="325"/>
                    </a:lnTo>
                    <a:lnTo>
                      <a:pt x="146" y="332"/>
                    </a:lnTo>
                    <a:lnTo>
                      <a:pt x="145" y="333"/>
                    </a:lnTo>
                    <a:lnTo>
                      <a:pt x="153" y="338"/>
                    </a:lnTo>
                    <a:lnTo>
                      <a:pt x="153" y="342"/>
                    </a:lnTo>
                    <a:lnTo>
                      <a:pt x="158" y="345"/>
                    </a:lnTo>
                    <a:lnTo>
                      <a:pt x="155" y="352"/>
                    </a:lnTo>
                    <a:lnTo>
                      <a:pt x="148" y="358"/>
                    </a:lnTo>
                    <a:lnTo>
                      <a:pt x="146" y="362"/>
                    </a:lnTo>
                    <a:lnTo>
                      <a:pt x="140" y="363"/>
                    </a:lnTo>
                    <a:lnTo>
                      <a:pt x="136" y="362"/>
                    </a:lnTo>
                    <a:lnTo>
                      <a:pt x="136" y="358"/>
                    </a:lnTo>
                    <a:lnTo>
                      <a:pt x="131" y="357"/>
                    </a:lnTo>
                    <a:lnTo>
                      <a:pt x="128" y="355"/>
                    </a:lnTo>
                    <a:lnTo>
                      <a:pt x="128" y="358"/>
                    </a:lnTo>
                    <a:lnTo>
                      <a:pt x="125" y="358"/>
                    </a:lnTo>
                    <a:lnTo>
                      <a:pt x="123" y="357"/>
                    </a:lnTo>
                    <a:lnTo>
                      <a:pt x="120" y="355"/>
                    </a:lnTo>
                    <a:lnTo>
                      <a:pt x="118" y="358"/>
                    </a:lnTo>
                    <a:lnTo>
                      <a:pt x="113" y="358"/>
                    </a:lnTo>
                    <a:lnTo>
                      <a:pt x="111" y="357"/>
                    </a:lnTo>
                    <a:lnTo>
                      <a:pt x="108" y="362"/>
                    </a:lnTo>
                    <a:lnTo>
                      <a:pt x="105" y="360"/>
                    </a:lnTo>
                    <a:lnTo>
                      <a:pt x="101" y="360"/>
                    </a:lnTo>
                    <a:lnTo>
                      <a:pt x="101" y="362"/>
                    </a:lnTo>
                    <a:lnTo>
                      <a:pt x="108" y="363"/>
                    </a:lnTo>
                    <a:lnTo>
                      <a:pt x="110" y="365"/>
                    </a:lnTo>
                    <a:lnTo>
                      <a:pt x="111" y="362"/>
                    </a:lnTo>
                    <a:lnTo>
                      <a:pt x="116" y="362"/>
                    </a:lnTo>
                    <a:lnTo>
                      <a:pt x="120" y="363"/>
                    </a:lnTo>
                    <a:lnTo>
                      <a:pt x="125" y="365"/>
                    </a:lnTo>
                    <a:lnTo>
                      <a:pt x="128" y="368"/>
                    </a:lnTo>
                    <a:lnTo>
                      <a:pt x="133" y="367"/>
                    </a:lnTo>
                    <a:lnTo>
                      <a:pt x="135" y="368"/>
                    </a:lnTo>
                    <a:lnTo>
                      <a:pt x="140" y="365"/>
                    </a:lnTo>
                    <a:lnTo>
                      <a:pt x="145" y="367"/>
                    </a:lnTo>
                    <a:lnTo>
                      <a:pt x="148" y="370"/>
                    </a:lnTo>
                    <a:lnTo>
                      <a:pt x="148" y="373"/>
                    </a:lnTo>
                    <a:lnTo>
                      <a:pt x="145" y="377"/>
                    </a:lnTo>
                    <a:lnTo>
                      <a:pt x="141" y="377"/>
                    </a:lnTo>
                    <a:lnTo>
                      <a:pt x="138" y="382"/>
                    </a:lnTo>
                    <a:lnTo>
                      <a:pt x="135" y="382"/>
                    </a:lnTo>
                    <a:lnTo>
                      <a:pt x="136" y="378"/>
                    </a:lnTo>
                    <a:lnTo>
                      <a:pt x="135" y="375"/>
                    </a:lnTo>
                    <a:lnTo>
                      <a:pt x="131" y="378"/>
                    </a:lnTo>
                    <a:lnTo>
                      <a:pt x="133" y="380"/>
                    </a:lnTo>
                    <a:lnTo>
                      <a:pt x="130" y="382"/>
                    </a:lnTo>
                    <a:lnTo>
                      <a:pt x="126" y="385"/>
                    </a:lnTo>
                    <a:lnTo>
                      <a:pt x="126" y="388"/>
                    </a:lnTo>
                    <a:lnTo>
                      <a:pt x="121" y="387"/>
                    </a:lnTo>
                    <a:lnTo>
                      <a:pt x="121" y="388"/>
                    </a:lnTo>
                    <a:lnTo>
                      <a:pt x="120" y="392"/>
                    </a:lnTo>
                    <a:lnTo>
                      <a:pt x="118" y="390"/>
                    </a:lnTo>
                    <a:lnTo>
                      <a:pt x="116" y="390"/>
                    </a:lnTo>
                    <a:lnTo>
                      <a:pt x="113" y="393"/>
                    </a:lnTo>
                    <a:lnTo>
                      <a:pt x="116" y="393"/>
                    </a:lnTo>
                    <a:lnTo>
                      <a:pt x="121" y="398"/>
                    </a:lnTo>
                    <a:lnTo>
                      <a:pt x="113" y="398"/>
                    </a:lnTo>
                    <a:lnTo>
                      <a:pt x="120" y="400"/>
                    </a:lnTo>
                    <a:lnTo>
                      <a:pt x="120" y="403"/>
                    </a:lnTo>
                    <a:lnTo>
                      <a:pt x="118" y="408"/>
                    </a:lnTo>
                    <a:lnTo>
                      <a:pt x="123" y="413"/>
                    </a:lnTo>
                    <a:lnTo>
                      <a:pt x="118" y="413"/>
                    </a:lnTo>
                    <a:lnTo>
                      <a:pt x="111" y="411"/>
                    </a:lnTo>
                    <a:lnTo>
                      <a:pt x="115" y="416"/>
                    </a:lnTo>
                    <a:lnTo>
                      <a:pt x="113" y="420"/>
                    </a:lnTo>
                    <a:lnTo>
                      <a:pt x="118" y="423"/>
                    </a:lnTo>
                    <a:lnTo>
                      <a:pt x="113" y="426"/>
                    </a:lnTo>
                    <a:lnTo>
                      <a:pt x="118" y="431"/>
                    </a:lnTo>
                    <a:lnTo>
                      <a:pt x="113" y="435"/>
                    </a:lnTo>
                    <a:lnTo>
                      <a:pt x="113" y="440"/>
                    </a:lnTo>
                    <a:lnTo>
                      <a:pt x="116" y="443"/>
                    </a:lnTo>
                    <a:lnTo>
                      <a:pt x="115" y="446"/>
                    </a:lnTo>
                    <a:lnTo>
                      <a:pt x="115" y="456"/>
                    </a:lnTo>
                    <a:lnTo>
                      <a:pt x="110" y="460"/>
                    </a:lnTo>
                    <a:lnTo>
                      <a:pt x="108" y="470"/>
                    </a:lnTo>
                    <a:lnTo>
                      <a:pt x="103" y="475"/>
                    </a:lnTo>
                    <a:lnTo>
                      <a:pt x="100" y="471"/>
                    </a:lnTo>
                    <a:lnTo>
                      <a:pt x="96" y="470"/>
                    </a:lnTo>
                    <a:lnTo>
                      <a:pt x="91" y="473"/>
                    </a:lnTo>
                    <a:lnTo>
                      <a:pt x="81" y="471"/>
                    </a:lnTo>
                    <a:lnTo>
                      <a:pt x="81" y="468"/>
                    </a:lnTo>
                    <a:lnTo>
                      <a:pt x="80" y="475"/>
                    </a:lnTo>
                    <a:lnTo>
                      <a:pt x="72" y="476"/>
                    </a:lnTo>
                    <a:lnTo>
                      <a:pt x="68" y="483"/>
                    </a:lnTo>
                    <a:lnTo>
                      <a:pt x="72" y="485"/>
                    </a:lnTo>
                    <a:lnTo>
                      <a:pt x="72" y="490"/>
                    </a:lnTo>
                    <a:lnTo>
                      <a:pt x="67" y="493"/>
                    </a:lnTo>
                    <a:lnTo>
                      <a:pt x="60" y="491"/>
                    </a:lnTo>
                    <a:lnTo>
                      <a:pt x="48" y="495"/>
                    </a:lnTo>
                    <a:lnTo>
                      <a:pt x="43" y="495"/>
                    </a:lnTo>
                    <a:lnTo>
                      <a:pt x="42" y="491"/>
                    </a:lnTo>
                    <a:lnTo>
                      <a:pt x="43" y="488"/>
                    </a:lnTo>
                    <a:lnTo>
                      <a:pt x="42" y="478"/>
                    </a:lnTo>
                    <a:lnTo>
                      <a:pt x="37" y="476"/>
                    </a:lnTo>
                    <a:lnTo>
                      <a:pt x="37" y="471"/>
                    </a:lnTo>
                    <a:lnTo>
                      <a:pt x="33" y="470"/>
                    </a:lnTo>
                    <a:lnTo>
                      <a:pt x="33" y="468"/>
                    </a:lnTo>
                    <a:lnTo>
                      <a:pt x="40" y="468"/>
                    </a:lnTo>
                    <a:lnTo>
                      <a:pt x="43" y="461"/>
                    </a:lnTo>
                    <a:lnTo>
                      <a:pt x="42" y="456"/>
                    </a:lnTo>
                    <a:lnTo>
                      <a:pt x="37" y="458"/>
                    </a:lnTo>
                    <a:lnTo>
                      <a:pt x="32" y="455"/>
                    </a:lnTo>
                    <a:lnTo>
                      <a:pt x="30" y="450"/>
                    </a:lnTo>
                    <a:lnTo>
                      <a:pt x="25" y="448"/>
                    </a:lnTo>
                    <a:lnTo>
                      <a:pt x="25" y="443"/>
                    </a:lnTo>
                    <a:lnTo>
                      <a:pt x="20" y="435"/>
                    </a:lnTo>
                    <a:lnTo>
                      <a:pt x="18" y="433"/>
                    </a:lnTo>
                    <a:lnTo>
                      <a:pt x="17" y="426"/>
                    </a:lnTo>
                    <a:lnTo>
                      <a:pt x="12" y="426"/>
                    </a:lnTo>
                    <a:lnTo>
                      <a:pt x="10" y="423"/>
                    </a:lnTo>
                    <a:lnTo>
                      <a:pt x="12" y="420"/>
                    </a:lnTo>
                    <a:lnTo>
                      <a:pt x="12" y="416"/>
                    </a:lnTo>
                    <a:lnTo>
                      <a:pt x="10" y="411"/>
                    </a:lnTo>
                    <a:lnTo>
                      <a:pt x="12" y="408"/>
                    </a:lnTo>
                    <a:lnTo>
                      <a:pt x="17" y="405"/>
                    </a:lnTo>
                    <a:lnTo>
                      <a:pt x="15" y="403"/>
                    </a:lnTo>
                    <a:lnTo>
                      <a:pt x="12" y="401"/>
                    </a:lnTo>
                    <a:lnTo>
                      <a:pt x="12" y="398"/>
                    </a:lnTo>
                    <a:lnTo>
                      <a:pt x="10" y="398"/>
                    </a:lnTo>
                    <a:lnTo>
                      <a:pt x="10" y="401"/>
                    </a:lnTo>
                    <a:lnTo>
                      <a:pt x="13" y="405"/>
                    </a:lnTo>
                    <a:lnTo>
                      <a:pt x="7" y="406"/>
                    </a:lnTo>
                    <a:lnTo>
                      <a:pt x="8" y="403"/>
                    </a:lnTo>
                    <a:lnTo>
                      <a:pt x="7" y="401"/>
                    </a:lnTo>
                    <a:lnTo>
                      <a:pt x="3" y="400"/>
                    </a:lnTo>
                    <a:lnTo>
                      <a:pt x="3" y="392"/>
                    </a:lnTo>
                    <a:lnTo>
                      <a:pt x="0" y="390"/>
                    </a:lnTo>
                    <a:lnTo>
                      <a:pt x="0" y="380"/>
                    </a:lnTo>
                    <a:lnTo>
                      <a:pt x="3" y="378"/>
                    </a:lnTo>
                    <a:lnTo>
                      <a:pt x="3" y="378"/>
                    </a:lnTo>
                    <a:lnTo>
                      <a:pt x="3" y="378"/>
                    </a:lnTo>
                    <a:close/>
                    <a:moveTo>
                      <a:pt x="146" y="365"/>
                    </a:moveTo>
                    <a:lnTo>
                      <a:pt x="150" y="370"/>
                    </a:lnTo>
                    <a:lnTo>
                      <a:pt x="151" y="372"/>
                    </a:lnTo>
                    <a:lnTo>
                      <a:pt x="151" y="367"/>
                    </a:lnTo>
                    <a:lnTo>
                      <a:pt x="156" y="362"/>
                    </a:lnTo>
                    <a:lnTo>
                      <a:pt x="156" y="358"/>
                    </a:lnTo>
                    <a:lnTo>
                      <a:pt x="151" y="358"/>
                    </a:lnTo>
                    <a:lnTo>
                      <a:pt x="146" y="365"/>
                    </a:lnTo>
                    <a:lnTo>
                      <a:pt x="146" y="365"/>
                    </a:lnTo>
                    <a:close/>
                    <a:moveTo>
                      <a:pt x="7" y="408"/>
                    </a:moveTo>
                    <a:lnTo>
                      <a:pt x="7" y="411"/>
                    </a:lnTo>
                    <a:lnTo>
                      <a:pt x="8" y="411"/>
                    </a:lnTo>
                    <a:lnTo>
                      <a:pt x="10" y="408"/>
                    </a:lnTo>
                    <a:lnTo>
                      <a:pt x="7" y="408"/>
                    </a:lnTo>
                    <a:lnTo>
                      <a:pt x="7" y="408"/>
                    </a:lnTo>
                    <a:close/>
                    <a:moveTo>
                      <a:pt x="168" y="395"/>
                    </a:moveTo>
                    <a:lnTo>
                      <a:pt x="170" y="398"/>
                    </a:lnTo>
                    <a:lnTo>
                      <a:pt x="171" y="395"/>
                    </a:lnTo>
                    <a:lnTo>
                      <a:pt x="170" y="393"/>
                    </a:lnTo>
                    <a:lnTo>
                      <a:pt x="168" y="395"/>
                    </a:lnTo>
                    <a:lnTo>
                      <a:pt x="168" y="395"/>
                    </a:lnTo>
                    <a:close/>
                    <a:moveTo>
                      <a:pt x="170" y="415"/>
                    </a:moveTo>
                    <a:lnTo>
                      <a:pt x="171" y="416"/>
                    </a:lnTo>
                    <a:lnTo>
                      <a:pt x="173" y="415"/>
                    </a:lnTo>
                    <a:lnTo>
                      <a:pt x="178" y="413"/>
                    </a:lnTo>
                    <a:lnTo>
                      <a:pt x="176" y="413"/>
                    </a:lnTo>
                    <a:lnTo>
                      <a:pt x="171" y="413"/>
                    </a:lnTo>
                    <a:lnTo>
                      <a:pt x="170" y="415"/>
                    </a:lnTo>
                    <a:lnTo>
                      <a:pt x="170" y="415"/>
                    </a:lnTo>
                    <a:close/>
                    <a:moveTo>
                      <a:pt x="153" y="450"/>
                    </a:moveTo>
                    <a:lnTo>
                      <a:pt x="158" y="448"/>
                    </a:lnTo>
                    <a:lnTo>
                      <a:pt x="160" y="445"/>
                    </a:lnTo>
                    <a:lnTo>
                      <a:pt x="158" y="443"/>
                    </a:lnTo>
                    <a:lnTo>
                      <a:pt x="158" y="441"/>
                    </a:lnTo>
                    <a:lnTo>
                      <a:pt x="165" y="436"/>
                    </a:lnTo>
                    <a:lnTo>
                      <a:pt x="165" y="435"/>
                    </a:lnTo>
                    <a:lnTo>
                      <a:pt x="168" y="430"/>
                    </a:lnTo>
                    <a:lnTo>
                      <a:pt x="168" y="428"/>
                    </a:lnTo>
                    <a:lnTo>
                      <a:pt x="165" y="426"/>
                    </a:lnTo>
                    <a:lnTo>
                      <a:pt x="166" y="421"/>
                    </a:lnTo>
                    <a:lnTo>
                      <a:pt x="166" y="420"/>
                    </a:lnTo>
                    <a:lnTo>
                      <a:pt x="170" y="418"/>
                    </a:lnTo>
                    <a:lnTo>
                      <a:pt x="166" y="416"/>
                    </a:lnTo>
                    <a:lnTo>
                      <a:pt x="163" y="418"/>
                    </a:lnTo>
                    <a:lnTo>
                      <a:pt x="158" y="418"/>
                    </a:lnTo>
                    <a:lnTo>
                      <a:pt x="155" y="421"/>
                    </a:lnTo>
                    <a:lnTo>
                      <a:pt x="153" y="425"/>
                    </a:lnTo>
                    <a:lnTo>
                      <a:pt x="150" y="428"/>
                    </a:lnTo>
                    <a:lnTo>
                      <a:pt x="151" y="433"/>
                    </a:lnTo>
                    <a:lnTo>
                      <a:pt x="150" y="435"/>
                    </a:lnTo>
                    <a:lnTo>
                      <a:pt x="155" y="441"/>
                    </a:lnTo>
                    <a:lnTo>
                      <a:pt x="156" y="440"/>
                    </a:lnTo>
                    <a:lnTo>
                      <a:pt x="155" y="445"/>
                    </a:lnTo>
                    <a:lnTo>
                      <a:pt x="153" y="446"/>
                    </a:lnTo>
                    <a:lnTo>
                      <a:pt x="153" y="450"/>
                    </a:lnTo>
                    <a:lnTo>
                      <a:pt x="153" y="450"/>
                    </a:lnTo>
                    <a:close/>
                    <a:moveTo>
                      <a:pt x="116" y="461"/>
                    </a:moveTo>
                    <a:lnTo>
                      <a:pt x="116" y="466"/>
                    </a:lnTo>
                    <a:lnTo>
                      <a:pt x="116" y="470"/>
                    </a:lnTo>
                    <a:lnTo>
                      <a:pt x="118" y="471"/>
                    </a:lnTo>
                    <a:lnTo>
                      <a:pt x="120" y="466"/>
                    </a:lnTo>
                    <a:lnTo>
                      <a:pt x="123" y="460"/>
                    </a:lnTo>
                    <a:lnTo>
                      <a:pt x="125" y="453"/>
                    </a:lnTo>
                    <a:lnTo>
                      <a:pt x="126" y="445"/>
                    </a:lnTo>
                    <a:lnTo>
                      <a:pt x="128" y="438"/>
                    </a:lnTo>
                    <a:lnTo>
                      <a:pt x="125" y="436"/>
                    </a:lnTo>
                    <a:lnTo>
                      <a:pt x="121" y="440"/>
                    </a:lnTo>
                    <a:lnTo>
                      <a:pt x="123" y="443"/>
                    </a:lnTo>
                    <a:lnTo>
                      <a:pt x="121" y="448"/>
                    </a:lnTo>
                    <a:lnTo>
                      <a:pt x="118" y="450"/>
                    </a:lnTo>
                    <a:lnTo>
                      <a:pt x="116" y="46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2" name="Freeform 35">
                <a:extLst>
                  <a:ext uri="{FF2B5EF4-FFF2-40B4-BE49-F238E27FC236}">
                    <a16:creationId xmlns:a16="http://schemas.microsoft.com/office/drawing/2014/main" xmlns="" id="{D0B7D9EE-8380-4713-AC81-C0E7D53B85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21572" y="2280893"/>
                <a:ext cx="129500" cy="204405"/>
              </a:xfrm>
              <a:custGeom>
                <a:avLst/>
                <a:gdLst/>
                <a:ahLst/>
                <a:cxnLst>
                  <a:cxn ang="0">
                    <a:pos x="220" y="328"/>
                  </a:cxn>
                  <a:cxn ang="0">
                    <a:pos x="224" y="266"/>
                  </a:cxn>
                  <a:cxn ang="0">
                    <a:pos x="209" y="225"/>
                  </a:cxn>
                  <a:cxn ang="0">
                    <a:pos x="199" y="198"/>
                  </a:cxn>
                  <a:cxn ang="0">
                    <a:pos x="192" y="151"/>
                  </a:cxn>
                  <a:cxn ang="0">
                    <a:pos x="186" y="98"/>
                  </a:cxn>
                  <a:cxn ang="0">
                    <a:pos x="156" y="77"/>
                  </a:cxn>
                  <a:cxn ang="0">
                    <a:pos x="152" y="47"/>
                  </a:cxn>
                  <a:cxn ang="0">
                    <a:pos x="156" y="17"/>
                  </a:cxn>
                  <a:cxn ang="0">
                    <a:pos x="119" y="2"/>
                  </a:cxn>
                  <a:cxn ang="0">
                    <a:pos x="101" y="12"/>
                  </a:cxn>
                  <a:cxn ang="0">
                    <a:pos x="96" y="42"/>
                  </a:cxn>
                  <a:cxn ang="0">
                    <a:pos x="79" y="55"/>
                  </a:cxn>
                  <a:cxn ang="0">
                    <a:pos x="49" y="63"/>
                  </a:cxn>
                  <a:cxn ang="0">
                    <a:pos x="11" y="39"/>
                  </a:cxn>
                  <a:cxn ang="0">
                    <a:pos x="1" y="47"/>
                  </a:cxn>
                  <a:cxn ang="0">
                    <a:pos x="34" y="70"/>
                  </a:cxn>
                  <a:cxn ang="0">
                    <a:pos x="51" y="82"/>
                  </a:cxn>
                  <a:cxn ang="0">
                    <a:pos x="59" y="105"/>
                  </a:cxn>
                  <a:cxn ang="0">
                    <a:pos x="68" y="128"/>
                  </a:cxn>
                  <a:cxn ang="0">
                    <a:pos x="71" y="161"/>
                  </a:cxn>
                  <a:cxn ang="0">
                    <a:pos x="88" y="180"/>
                  </a:cxn>
                  <a:cxn ang="0">
                    <a:pos x="108" y="200"/>
                  </a:cxn>
                  <a:cxn ang="0">
                    <a:pos x="111" y="215"/>
                  </a:cxn>
                  <a:cxn ang="0">
                    <a:pos x="88" y="226"/>
                  </a:cxn>
                  <a:cxn ang="0">
                    <a:pos x="71" y="240"/>
                  </a:cxn>
                  <a:cxn ang="0">
                    <a:pos x="69" y="259"/>
                  </a:cxn>
                  <a:cxn ang="0">
                    <a:pos x="54" y="263"/>
                  </a:cxn>
                  <a:cxn ang="0">
                    <a:pos x="48" y="276"/>
                  </a:cxn>
                  <a:cxn ang="0">
                    <a:pos x="36" y="279"/>
                  </a:cxn>
                  <a:cxn ang="0">
                    <a:pos x="34" y="298"/>
                  </a:cxn>
                  <a:cxn ang="0">
                    <a:pos x="38" y="313"/>
                  </a:cxn>
                  <a:cxn ang="0">
                    <a:pos x="48" y="336"/>
                  </a:cxn>
                  <a:cxn ang="0">
                    <a:pos x="43" y="362"/>
                  </a:cxn>
                  <a:cxn ang="0">
                    <a:pos x="61" y="371"/>
                  </a:cxn>
                  <a:cxn ang="0">
                    <a:pos x="78" y="376"/>
                  </a:cxn>
                  <a:cxn ang="0">
                    <a:pos x="86" y="394"/>
                  </a:cxn>
                  <a:cxn ang="0">
                    <a:pos x="101" y="387"/>
                  </a:cxn>
                  <a:cxn ang="0">
                    <a:pos x="134" y="376"/>
                  </a:cxn>
                  <a:cxn ang="0">
                    <a:pos x="144" y="372"/>
                  </a:cxn>
                  <a:cxn ang="0">
                    <a:pos x="152" y="372"/>
                  </a:cxn>
                  <a:cxn ang="0">
                    <a:pos x="169" y="367"/>
                  </a:cxn>
                  <a:cxn ang="0">
                    <a:pos x="184" y="366"/>
                  </a:cxn>
                  <a:cxn ang="0">
                    <a:pos x="101" y="206"/>
                  </a:cxn>
                  <a:cxn ang="0">
                    <a:pos x="103" y="203"/>
                  </a:cxn>
                  <a:cxn ang="0">
                    <a:pos x="36" y="268"/>
                  </a:cxn>
                  <a:cxn ang="0">
                    <a:pos x="36" y="271"/>
                  </a:cxn>
                  <a:cxn ang="0">
                    <a:pos x="81" y="386"/>
                  </a:cxn>
                  <a:cxn ang="0">
                    <a:pos x="81" y="386"/>
                  </a:cxn>
                  <a:cxn ang="0">
                    <a:pos x="74" y="381"/>
                  </a:cxn>
                  <a:cxn ang="0">
                    <a:pos x="64" y="377"/>
                  </a:cxn>
                  <a:cxn ang="0">
                    <a:pos x="54" y="369"/>
                  </a:cxn>
                  <a:cxn ang="0">
                    <a:pos x="44" y="371"/>
                  </a:cxn>
                  <a:cxn ang="0">
                    <a:pos x="15" y="372"/>
                  </a:cxn>
                  <a:cxn ang="0">
                    <a:pos x="23" y="384"/>
                  </a:cxn>
                  <a:cxn ang="0">
                    <a:pos x="13" y="382"/>
                  </a:cxn>
                </a:cxnLst>
                <a:rect l="0" t="0" r="r" b="b"/>
                <a:pathLst>
                  <a:path w="242" h="394">
                    <a:moveTo>
                      <a:pt x="192" y="366"/>
                    </a:moveTo>
                    <a:lnTo>
                      <a:pt x="191" y="359"/>
                    </a:lnTo>
                    <a:lnTo>
                      <a:pt x="202" y="349"/>
                    </a:lnTo>
                    <a:lnTo>
                      <a:pt x="207" y="348"/>
                    </a:lnTo>
                    <a:lnTo>
                      <a:pt x="214" y="336"/>
                    </a:lnTo>
                    <a:lnTo>
                      <a:pt x="220" y="328"/>
                    </a:lnTo>
                    <a:lnTo>
                      <a:pt x="225" y="316"/>
                    </a:lnTo>
                    <a:lnTo>
                      <a:pt x="235" y="301"/>
                    </a:lnTo>
                    <a:lnTo>
                      <a:pt x="242" y="286"/>
                    </a:lnTo>
                    <a:lnTo>
                      <a:pt x="240" y="279"/>
                    </a:lnTo>
                    <a:lnTo>
                      <a:pt x="230" y="268"/>
                    </a:lnTo>
                    <a:lnTo>
                      <a:pt x="224" y="266"/>
                    </a:lnTo>
                    <a:lnTo>
                      <a:pt x="212" y="253"/>
                    </a:lnTo>
                    <a:lnTo>
                      <a:pt x="215" y="246"/>
                    </a:lnTo>
                    <a:lnTo>
                      <a:pt x="219" y="240"/>
                    </a:lnTo>
                    <a:lnTo>
                      <a:pt x="219" y="233"/>
                    </a:lnTo>
                    <a:lnTo>
                      <a:pt x="212" y="230"/>
                    </a:lnTo>
                    <a:lnTo>
                      <a:pt x="209" y="225"/>
                    </a:lnTo>
                    <a:lnTo>
                      <a:pt x="209" y="216"/>
                    </a:lnTo>
                    <a:lnTo>
                      <a:pt x="211" y="213"/>
                    </a:lnTo>
                    <a:lnTo>
                      <a:pt x="209" y="210"/>
                    </a:lnTo>
                    <a:lnTo>
                      <a:pt x="202" y="208"/>
                    </a:lnTo>
                    <a:lnTo>
                      <a:pt x="199" y="205"/>
                    </a:lnTo>
                    <a:lnTo>
                      <a:pt x="199" y="198"/>
                    </a:lnTo>
                    <a:lnTo>
                      <a:pt x="202" y="193"/>
                    </a:lnTo>
                    <a:lnTo>
                      <a:pt x="197" y="193"/>
                    </a:lnTo>
                    <a:lnTo>
                      <a:pt x="197" y="190"/>
                    </a:lnTo>
                    <a:lnTo>
                      <a:pt x="199" y="175"/>
                    </a:lnTo>
                    <a:lnTo>
                      <a:pt x="204" y="173"/>
                    </a:lnTo>
                    <a:lnTo>
                      <a:pt x="192" y="151"/>
                    </a:lnTo>
                    <a:lnTo>
                      <a:pt x="182" y="135"/>
                    </a:lnTo>
                    <a:lnTo>
                      <a:pt x="181" y="128"/>
                    </a:lnTo>
                    <a:lnTo>
                      <a:pt x="174" y="123"/>
                    </a:lnTo>
                    <a:lnTo>
                      <a:pt x="179" y="112"/>
                    </a:lnTo>
                    <a:lnTo>
                      <a:pt x="184" y="105"/>
                    </a:lnTo>
                    <a:lnTo>
                      <a:pt x="186" y="98"/>
                    </a:lnTo>
                    <a:lnTo>
                      <a:pt x="182" y="97"/>
                    </a:lnTo>
                    <a:lnTo>
                      <a:pt x="172" y="90"/>
                    </a:lnTo>
                    <a:lnTo>
                      <a:pt x="171" y="85"/>
                    </a:lnTo>
                    <a:lnTo>
                      <a:pt x="166" y="80"/>
                    </a:lnTo>
                    <a:lnTo>
                      <a:pt x="159" y="77"/>
                    </a:lnTo>
                    <a:lnTo>
                      <a:pt x="156" y="77"/>
                    </a:lnTo>
                    <a:lnTo>
                      <a:pt x="152" y="67"/>
                    </a:lnTo>
                    <a:lnTo>
                      <a:pt x="149" y="63"/>
                    </a:lnTo>
                    <a:lnTo>
                      <a:pt x="151" y="55"/>
                    </a:lnTo>
                    <a:lnTo>
                      <a:pt x="152" y="50"/>
                    </a:lnTo>
                    <a:lnTo>
                      <a:pt x="147" y="49"/>
                    </a:lnTo>
                    <a:lnTo>
                      <a:pt x="152" y="47"/>
                    </a:lnTo>
                    <a:lnTo>
                      <a:pt x="157" y="44"/>
                    </a:lnTo>
                    <a:lnTo>
                      <a:pt x="157" y="35"/>
                    </a:lnTo>
                    <a:lnTo>
                      <a:pt x="161" y="29"/>
                    </a:lnTo>
                    <a:lnTo>
                      <a:pt x="162" y="25"/>
                    </a:lnTo>
                    <a:lnTo>
                      <a:pt x="157" y="20"/>
                    </a:lnTo>
                    <a:lnTo>
                      <a:pt x="156" y="17"/>
                    </a:lnTo>
                    <a:lnTo>
                      <a:pt x="147" y="15"/>
                    </a:lnTo>
                    <a:lnTo>
                      <a:pt x="142" y="14"/>
                    </a:lnTo>
                    <a:lnTo>
                      <a:pt x="139" y="10"/>
                    </a:lnTo>
                    <a:lnTo>
                      <a:pt x="134" y="4"/>
                    </a:lnTo>
                    <a:lnTo>
                      <a:pt x="129" y="0"/>
                    </a:lnTo>
                    <a:lnTo>
                      <a:pt x="119" y="2"/>
                    </a:lnTo>
                    <a:lnTo>
                      <a:pt x="114" y="5"/>
                    </a:lnTo>
                    <a:lnTo>
                      <a:pt x="114" y="7"/>
                    </a:lnTo>
                    <a:lnTo>
                      <a:pt x="111" y="7"/>
                    </a:lnTo>
                    <a:lnTo>
                      <a:pt x="104" y="7"/>
                    </a:lnTo>
                    <a:lnTo>
                      <a:pt x="99" y="9"/>
                    </a:lnTo>
                    <a:lnTo>
                      <a:pt x="101" y="12"/>
                    </a:lnTo>
                    <a:lnTo>
                      <a:pt x="96" y="15"/>
                    </a:lnTo>
                    <a:lnTo>
                      <a:pt x="94" y="17"/>
                    </a:lnTo>
                    <a:lnTo>
                      <a:pt x="96" y="20"/>
                    </a:lnTo>
                    <a:lnTo>
                      <a:pt x="94" y="24"/>
                    </a:lnTo>
                    <a:lnTo>
                      <a:pt x="93" y="35"/>
                    </a:lnTo>
                    <a:lnTo>
                      <a:pt x="96" y="42"/>
                    </a:lnTo>
                    <a:lnTo>
                      <a:pt x="98" y="45"/>
                    </a:lnTo>
                    <a:lnTo>
                      <a:pt x="96" y="49"/>
                    </a:lnTo>
                    <a:lnTo>
                      <a:pt x="91" y="52"/>
                    </a:lnTo>
                    <a:lnTo>
                      <a:pt x="88" y="52"/>
                    </a:lnTo>
                    <a:lnTo>
                      <a:pt x="83" y="55"/>
                    </a:lnTo>
                    <a:lnTo>
                      <a:pt x="79" y="55"/>
                    </a:lnTo>
                    <a:lnTo>
                      <a:pt x="78" y="60"/>
                    </a:lnTo>
                    <a:lnTo>
                      <a:pt x="73" y="60"/>
                    </a:lnTo>
                    <a:lnTo>
                      <a:pt x="64" y="55"/>
                    </a:lnTo>
                    <a:lnTo>
                      <a:pt x="59" y="55"/>
                    </a:lnTo>
                    <a:lnTo>
                      <a:pt x="56" y="58"/>
                    </a:lnTo>
                    <a:lnTo>
                      <a:pt x="49" y="63"/>
                    </a:lnTo>
                    <a:lnTo>
                      <a:pt x="38" y="63"/>
                    </a:lnTo>
                    <a:lnTo>
                      <a:pt x="31" y="60"/>
                    </a:lnTo>
                    <a:lnTo>
                      <a:pt x="28" y="55"/>
                    </a:lnTo>
                    <a:lnTo>
                      <a:pt x="26" y="50"/>
                    </a:lnTo>
                    <a:lnTo>
                      <a:pt x="15" y="44"/>
                    </a:lnTo>
                    <a:lnTo>
                      <a:pt x="11" y="39"/>
                    </a:lnTo>
                    <a:lnTo>
                      <a:pt x="8" y="39"/>
                    </a:lnTo>
                    <a:lnTo>
                      <a:pt x="5" y="40"/>
                    </a:lnTo>
                    <a:lnTo>
                      <a:pt x="3" y="44"/>
                    </a:lnTo>
                    <a:lnTo>
                      <a:pt x="5" y="47"/>
                    </a:lnTo>
                    <a:lnTo>
                      <a:pt x="3" y="49"/>
                    </a:lnTo>
                    <a:lnTo>
                      <a:pt x="1" y="47"/>
                    </a:lnTo>
                    <a:lnTo>
                      <a:pt x="0" y="49"/>
                    </a:lnTo>
                    <a:lnTo>
                      <a:pt x="3" y="53"/>
                    </a:lnTo>
                    <a:lnTo>
                      <a:pt x="10" y="55"/>
                    </a:lnTo>
                    <a:lnTo>
                      <a:pt x="18" y="65"/>
                    </a:lnTo>
                    <a:lnTo>
                      <a:pt x="24" y="68"/>
                    </a:lnTo>
                    <a:lnTo>
                      <a:pt x="34" y="70"/>
                    </a:lnTo>
                    <a:lnTo>
                      <a:pt x="38" y="72"/>
                    </a:lnTo>
                    <a:lnTo>
                      <a:pt x="41" y="73"/>
                    </a:lnTo>
                    <a:lnTo>
                      <a:pt x="46" y="77"/>
                    </a:lnTo>
                    <a:lnTo>
                      <a:pt x="48" y="82"/>
                    </a:lnTo>
                    <a:lnTo>
                      <a:pt x="49" y="82"/>
                    </a:lnTo>
                    <a:lnTo>
                      <a:pt x="51" y="82"/>
                    </a:lnTo>
                    <a:lnTo>
                      <a:pt x="56" y="87"/>
                    </a:lnTo>
                    <a:lnTo>
                      <a:pt x="59" y="87"/>
                    </a:lnTo>
                    <a:lnTo>
                      <a:pt x="61" y="90"/>
                    </a:lnTo>
                    <a:lnTo>
                      <a:pt x="59" y="93"/>
                    </a:lnTo>
                    <a:lnTo>
                      <a:pt x="61" y="100"/>
                    </a:lnTo>
                    <a:lnTo>
                      <a:pt x="59" y="105"/>
                    </a:lnTo>
                    <a:lnTo>
                      <a:pt x="59" y="110"/>
                    </a:lnTo>
                    <a:lnTo>
                      <a:pt x="66" y="110"/>
                    </a:lnTo>
                    <a:lnTo>
                      <a:pt x="68" y="115"/>
                    </a:lnTo>
                    <a:lnTo>
                      <a:pt x="64" y="118"/>
                    </a:lnTo>
                    <a:lnTo>
                      <a:pt x="66" y="125"/>
                    </a:lnTo>
                    <a:lnTo>
                      <a:pt x="68" y="128"/>
                    </a:lnTo>
                    <a:lnTo>
                      <a:pt x="69" y="137"/>
                    </a:lnTo>
                    <a:lnTo>
                      <a:pt x="69" y="140"/>
                    </a:lnTo>
                    <a:lnTo>
                      <a:pt x="69" y="143"/>
                    </a:lnTo>
                    <a:lnTo>
                      <a:pt x="69" y="151"/>
                    </a:lnTo>
                    <a:lnTo>
                      <a:pt x="68" y="155"/>
                    </a:lnTo>
                    <a:lnTo>
                      <a:pt x="71" y="161"/>
                    </a:lnTo>
                    <a:lnTo>
                      <a:pt x="74" y="161"/>
                    </a:lnTo>
                    <a:lnTo>
                      <a:pt x="79" y="170"/>
                    </a:lnTo>
                    <a:lnTo>
                      <a:pt x="83" y="173"/>
                    </a:lnTo>
                    <a:lnTo>
                      <a:pt x="81" y="178"/>
                    </a:lnTo>
                    <a:lnTo>
                      <a:pt x="83" y="180"/>
                    </a:lnTo>
                    <a:lnTo>
                      <a:pt x="88" y="180"/>
                    </a:lnTo>
                    <a:lnTo>
                      <a:pt x="93" y="183"/>
                    </a:lnTo>
                    <a:lnTo>
                      <a:pt x="101" y="183"/>
                    </a:lnTo>
                    <a:lnTo>
                      <a:pt x="108" y="190"/>
                    </a:lnTo>
                    <a:lnTo>
                      <a:pt x="104" y="191"/>
                    </a:lnTo>
                    <a:lnTo>
                      <a:pt x="106" y="193"/>
                    </a:lnTo>
                    <a:lnTo>
                      <a:pt x="108" y="200"/>
                    </a:lnTo>
                    <a:lnTo>
                      <a:pt x="106" y="201"/>
                    </a:lnTo>
                    <a:lnTo>
                      <a:pt x="113" y="208"/>
                    </a:lnTo>
                    <a:lnTo>
                      <a:pt x="108" y="206"/>
                    </a:lnTo>
                    <a:lnTo>
                      <a:pt x="106" y="208"/>
                    </a:lnTo>
                    <a:lnTo>
                      <a:pt x="111" y="211"/>
                    </a:lnTo>
                    <a:lnTo>
                      <a:pt x="111" y="215"/>
                    </a:lnTo>
                    <a:lnTo>
                      <a:pt x="104" y="211"/>
                    </a:lnTo>
                    <a:lnTo>
                      <a:pt x="98" y="211"/>
                    </a:lnTo>
                    <a:lnTo>
                      <a:pt x="93" y="215"/>
                    </a:lnTo>
                    <a:lnTo>
                      <a:pt x="93" y="218"/>
                    </a:lnTo>
                    <a:lnTo>
                      <a:pt x="88" y="223"/>
                    </a:lnTo>
                    <a:lnTo>
                      <a:pt x="88" y="226"/>
                    </a:lnTo>
                    <a:lnTo>
                      <a:pt x="86" y="226"/>
                    </a:lnTo>
                    <a:lnTo>
                      <a:pt x="78" y="235"/>
                    </a:lnTo>
                    <a:lnTo>
                      <a:pt x="78" y="241"/>
                    </a:lnTo>
                    <a:lnTo>
                      <a:pt x="76" y="241"/>
                    </a:lnTo>
                    <a:lnTo>
                      <a:pt x="74" y="240"/>
                    </a:lnTo>
                    <a:lnTo>
                      <a:pt x="71" y="240"/>
                    </a:lnTo>
                    <a:lnTo>
                      <a:pt x="73" y="245"/>
                    </a:lnTo>
                    <a:lnTo>
                      <a:pt x="73" y="248"/>
                    </a:lnTo>
                    <a:lnTo>
                      <a:pt x="68" y="248"/>
                    </a:lnTo>
                    <a:lnTo>
                      <a:pt x="64" y="251"/>
                    </a:lnTo>
                    <a:lnTo>
                      <a:pt x="66" y="258"/>
                    </a:lnTo>
                    <a:lnTo>
                      <a:pt x="69" y="259"/>
                    </a:lnTo>
                    <a:lnTo>
                      <a:pt x="63" y="258"/>
                    </a:lnTo>
                    <a:lnTo>
                      <a:pt x="61" y="256"/>
                    </a:lnTo>
                    <a:lnTo>
                      <a:pt x="58" y="256"/>
                    </a:lnTo>
                    <a:lnTo>
                      <a:pt x="56" y="261"/>
                    </a:lnTo>
                    <a:lnTo>
                      <a:pt x="58" y="264"/>
                    </a:lnTo>
                    <a:lnTo>
                      <a:pt x="54" y="263"/>
                    </a:lnTo>
                    <a:lnTo>
                      <a:pt x="53" y="264"/>
                    </a:lnTo>
                    <a:lnTo>
                      <a:pt x="56" y="266"/>
                    </a:lnTo>
                    <a:lnTo>
                      <a:pt x="56" y="269"/>
                    </a:lnTo>
                    <a:lnTo>
                      <a:pt x="53" y="271"/>
                    </a:lnTo>
                    <a:lnTo>
                      <a:pt x="51" y="274"/>
                    </a:lnTo>
                    <a:lnTo>
                      <a:pt x="48" y="276"/>
                    </a:lnTo>
                    <a:lnTo>
                      <a:pt x="44" y="276"/>
                    </a:lnTo>
                    <a:lnTo>
                      <a:pt x="44" y="274"/>
                    </a:lnTo>
                    <a:lnTo>
                      <a:pt x="41" y="273"/>
                    </a:lnTo>
                    <a:lnTo>
                      <a:pt x="38" y="274"/>
                    </a:lnTo>
                    <a:lnTo>
                      <a:pt x="39" y="278"/>
                    </a:lnTo>
                    <a:lnTo>
                      <a:pt x="36" y="279"/>
                    </a:lnTo>
                    <a:lnTo>
                      <a:pt x="38" y="284"/>
                    </a:lnTo>
                    <a:lnTo>
                      <a:pt x="36" y="288"/>
                    </a:lnTo>
                    <a:lnTo>
                      <a:pt x="34" y="289"/>
                    </a:lnTo>
                    <a:lnTo>
                      <a:pt x="31" y="293"/>
                    </a:lnTo>
                    <a:lnTo>
                      <a:pt x="34" y="296"/>
                    </a:lnTo>
                    <a:lnTo>
                      <a:pt x="34" y="298"/>
                    </a:lnTo>
                    <a:lnTo>
                      <a:pt x="33" y="301"/>
                    </a:lnTo>
                    <a:lnTo>
                      <a:pt x="34" y="304"/>
                    </a:lnTo>
                    <a:lnTo>
                      <a:pt x="38" y="303"/>
                    </a:lnTo>
                    <a:lnTo>
                      <a:pt x="39" y="306"/>
                    </a:lnTo>
                    <a:lnTo>
                      <a:pt x="39" y="311"/>
                    </a:lnTo>
                    <a:lnTo>
                      <a:pt x="38" y="313"/>
                    </a:lnTo>
                    <a:lnTo>
                      <a:pt x="39" y="318"/>
                    </a:lnTo>
                    <a:lnTo>
                      <a:pt x="38" y="319"/>
                    </a:lnTo>
                    <a:lnTo>
                      <a:pt x="43" y="326"/>
                    </a:lnTo>
                    <a:lnTo>
                      <a:pt x="46" y="328"/>
                    </a:lnTo>
                    <a:lnTo>
                      <a:pt x="44" y="331"/>
                    </a:lnTo>
                    <a:lnTo>
                      <a:pt x="48" y="336"/>
                    </a:lnTo>
                    <a:lnTo>
                      <a:pt x="44" y="338"/>
                    </a:lnTo>
                    <a:lnTo>
                      <a:pt x="44" y="344"/>
                    </a:lnTo>
                    <a:lnTo>
                      <a:pt x="43" y="346"/>
                    </a:lnTo>
                    <a:lnTo>
                      <a:pt x="43" y="356"/>
                    </a:lnTo>
                    <a:lnTo>
                      <a:pt x="46" y="359"/>
                    </a:lnTo>
                    <a:lnTo>
                      <a:pt x="43" y="362"/>
                    </a:lnTo>
                    <a:lnTo>
                      <a:pt x="43" y="366"/>
                    </a:lnTo>
                    <a:lnTo>
                      <a:pt x="44" y="369"/>
                    </a:lnTo>
                    <a:lnTo>
                      <a:pt x="51" y="366"/>
                    </a:lnTo>
                    <a:lnTo>
                      <a:pt x="54" y="367"/>
                    </a:lnTo>
                    <a:lnTo>
                      <a:pt x="54" y="366"/>
                    </a:lnTo>
                    <a:lnTo>
                      <a:pt x="61" y="371"/>
                    </a:lnTo>
                    <a:lnTo>
                      <a:pt x="64" y="371"/>
                    </a:lnTo>
                    <a:lnTo>
                      <a:pt x="68" y="372"/>
                    </a:lnTo>
                    <a:lnTo>
                      <a:pt x="74" y="372"/>
                    </a:lnTo>
                    <a:lnTo>
                      <a:pt x="76" y="372"/>
                    </a:lnTo>
                    <a:lnTo>
                      <a:pt x="74" y="376"/>
                    </a:lnTo>
                    <a:lnTo>
                      <a:pt x="78" y="376"/>
                    </a:lnTo>
                    <a:lnTo>
                      <a:pt x="83" y="372"/>
                    </a:lnTo>
                    <a:lnTo>
                      <a:pt x="83" y="376"/>
                    </a:lnTo>
                    <a:lnTo>
                      <a:pt x="79" y="379"/>
                    </a:lnTo>
                    <a:lnTo>
                      <a:pt x="86" y="387"/>
                    </a:lnTo>
                    <a:lnTo>
                      <a:pt x="88" y="389"/>
                    </a:lnTo>
                    <a:lnTo>
                      <a:pt x="86" y="394"/>
                    </a:lnTo>
                    <a:lnTo>
                      <a:pt x="88" y="394"/>
                    </a:lnTo>
                    <a:lnTo>
                      <a:pt x="89" y="389"/>
                    </a:lnTo>
                    <a:lnTo>
                      <a:pt x="93" y="387"/>
                    </a:lnTo>
                    <a:lnTo>
                      <a:pt x="93" y="389"/>
                    </a:lnTo>
                    <a:lnTo>
                      <a:pt x="98" y="387"/>
                    </a:lnTo>
                    <a:lnTo>
                      <a:pt x="101" y="387"/>
                    </a:lnTo>
                    <a:lnTo>
                      <a:pt x="109" y="382"/>
                    </a:lnTo>
                    <a:lnTo>
                      <a:pt x="113" y="382"/>
                    </a:lnTo>
                    <a:lnTo>
                      <a:pt x="122" y="377"/>
                    </a:lnTo>
                    <a:lnTo>
                      <a:pt x="122" y="374"/>
                    </a:lnTo>
                    <a:lnTo>
                      <a:pt x="129" y="376"/>
                    </a:lnTo>
                    <a:lnTo>
                      <a:pt x="134" y="376"/>
                    </a:lnTo>
                    <a:lnTo>
                      <a:pt x="137" y="371"/>
                    </a:lnTo>
                    <a:lnTo>
                      <a:pt x="139" y="372"/>
                    </a:lnTo>
                    <a:lnTo>
                      <a:pt x="136" y="376"/>
                    </a:lnTo>
                    <a:lnTo>
                      <a:pt x="139" y="377"/>
                    </a:lnTo>
                    <a:lnTo>
                      <a:pt x="141" y="372"/>
                    </a:lnTo>
                    <a:lnTo>
                      <a:pt x="144" y="372"/>
                    </a:lnTo>
                    <a:lnTo>
                      <a:pt x="142" y="367"/>
                    </a:lnTo>
                    <a:lnTo>
                      <a:pt x="144" y="366"/>
                    </a:lnTo>
                    <a:lnTo>
                      <a:pt x="146" y="371"/>
                    </a:lnTo>
                    <a:lnTo>
                      <a:pt x="149" y="371"/>
                    </a:lnTo>
                    <a:lnTo>
                      <a:pt x="149" y="367"/>
                    </a:lnTo>
                    <a:lnTo>
                      <a:pt x="152" y="372"/>
                    </a:lnTo>
                    <a:lnTo>
                      <a:pt x="156" y="371"/>
                    </a:lnTo>
                    <a:lnTo>
                      <a:pt x="156" y="369"/>
                    </a:lnTo>
                    <a:lnTo>
                      <a:pt x="159" y="369"/>
                    </a:lnTo>
                    <a:lnTo>
                      <a:pt x="159" y="371"/>
                    </a:lnTo>
                    <a:lnTo>
                      <a:pt x="162" y="369"/>
                    </a:lnTo>
                    <a:lnTo>
                      <a:pt x="169" y="367"/>
                    </a:lnTo>
                    <a:lnTo>
                      <a:pt x="172" y="371"/>
                    </a:lnTo>
                    <a:lnTo>
                      <a:pt x="181" y="369"/>
                    </a:lnTo>
                    <a:lnTo>
                      <a:pt x="181" y="367"/>
                    </a:lnTo>
                    <a:lnTo>
                      <a:pt x="179" y="366"/>
                    </a:lnTo>
                    <a:lnTo>
                      <a:pt x="181" y="364"/>
                    </a:lnTo>
                    <a:lnTo>
                      <a:pt x="184" y="366"/>
                    </a:lnTo>
                    <a:lnTo>
                      <a:pt x="184" y="367"/>
                    </a:lnTo>
                    <a:lnTo>
                      <a:pt x="189" y="369"/>
                    </a:lnTo>
                    <a:lnTo>
                      <a:pt x="189" y="369"/>
                    </a:lnTo>
                    <a:lnTo>
                      <a:pt x="192" y="366"/>
                    </a:lnTo>
                    <a:lnTo>
                      <a:pt x="192" y="366"/>
                    </a:lnTo>
                    <a:close/>
                    <a:moveTo>
                      <a:pt x="101" y="206"/>
                    </a:moveTo>
                    <a:lnTo>
                      <a:pt x="99" y="208"/>
                    </a:lnTo>
                    <a:lnTo>
                      <a:pt x="94" y="208"/>
                    </a:lnTo>
                    <a:lnTo>
                      <a:pt x="91" y="203"/>
                    </a:lnTo>
                    <a:lnTo>
                      <a:pt x="96" y="200"/>
                    </a:lnTo>
                    <a:lnTo>
                      <a:pt x="104" y="201"/>
                    </a:lnTo>
                    <a:lnTo>
                      <a:pt x="103" y="203"/>
                    </a:lnTo>
                    <a:lnTo>
                      <a:pt x="99" y="203"/>
                    </a:lnTo>
                    <a:lnTo>
                      <a:pt x="101" y="206"/>
                    </a:lnTo>
                    <a:lnTo>
                      <a:pt x="101" y="206"/>
                    </a:lnTo>
                    <a:close/>
                    <a:moveTo>
                      <a:pt x="33" y="268"/>
                    </a:moveTo>
                    <a:lnTo>
                      <a:pt x="33" y="264"/>
                    </a:lnTo>
                    <a:lnTo>
                      <a:pt x="36" y="268"/>
                    </a:lnTo>
                    <a:lnTo>
                      <a:pt x="34" y="269"/>
                    </a:lnTo>
                    <a:lnTo>
                      <a:pt x="33" y="268"/>
                    </a:lnTo>
                    <a:lnTo>
                      <a:pt x="33" y="268"/>
                    </a:lnTo>
                    <a:close/>
                    <a:moveTo>
                      <a:pt x="31" y="271"/>
                    </a:moveTo>
                    <a:lnTo>
                      <a:pt x="33" y="273"/>
                    </a:lnTo>
                    <a:lnTo>
                      <a:pt x="36" y="271"/>
                    </a:lnTo>
                    <a:lnTo>
                      <a:pt x="36" y="274"/>
                    </a:lnTo>
                    <a:lnTo>
                      <a:pt x="31" y="278"/>
                    </a:lnTo>
                    <a:lnTo>
                      <a:pt x="29" y="274"/>
                    </a:lnTo>
                    <a:lnTo>
                      <a:pt x="31" y="271"/>
                    </a:lnTo>
                    <a:lnTo>
                      <a:pt x="31" y="271"/>
                    </a:lnTo>
                    <a:close/>
                    <a:moveTo>
                      <a:pt x="81" y="386"/>
                    </a:moveTo>
                    <a:lnTo>
                      <a:pt x="83" y="389"/>
                    </a:lnTo>
                    <a:lnTo>
                      <a:pt x="79" y="391"/>
                    </a:lnTo>
                    <a:lnTo>
                      <a:pt x="78" y="389"/>
                    </a:lnTo>
                    <a:lnTo>
                      <a:pt x="79" y="387"/>
                    </a:lnTo>
                    <a:lnTo>
                      <a:pt x="81" y="386"/>
                    </a:lnTo>
                    <a:lnTo>
                      <a:pt x="81" y="386"/>
                    </a:lnTo>
                    <a:close/>
                    <a:moveTo>
                      <a:pt x="74" y="381"/>
                    </a:moveTo>
                    <a:lnTo>
                      <a:pt x="74" y="381"/>
                    </a:lnTo>
                    <a:lnTo>
                      <a:pt x="76" y="384"/>
                    </a:lnTo>
                    <a:lnTo>
                      <a:pt x="74" y="384"/>
                    </a:lnTo>
                    <a:lnTo>
                      <a:pt x="74" y="381"/>
                    </a:lnTo>
                    <a:lnTo>
                      <a:pt x="74" y="381"/>
                    </a:lnTo>
                    <a:close/>
                    <a:moveTo>
                      <a:pt x="64" y="377"/>
                    </a:moveTo>
                    <a:lnTo>
                      <a:pt x="73" y="376"/>
                    </a:lnTo>
                    <a:lnTo>
                      <a:pt x="71" y="377"/>
                    </a:lnTo>
                    <a:lnTo>
                      <a:pt x="68" y="381"/>
                    </a:lnTo>
                    <a:lnTo>
                      <a:pt x="64" y="379"/>
                    </a:lnTo>
                    <a:lnTo>
                      <a:pt x="64" y="377"/>
                    </a:lnTo>
                    <a:lnTo>
                      <a:pt x="64" y="377"/>
                    </a:lnTo>
                    <a:close/>
                    <a:moveTo>
                      <a:pt x="54" y="369"/>
                    </a:moveTo>
                    <a:lnTo>
                      <a:pt x="59" y="372"/>
                    </a:lnTo>
                    <a:lnTo>
                      <a:pt x="56" y="376"/>
                    </a:lnTo>
                    <a:lnTo>
                      <a:pt x="54" y="372"/>
                    </a:lnTo>
                    <a:lnTo>
                      <a:pt x="54" y="369"/>
                    </a:lnTo>
                    <a:lnTo>
                      <a:pt x="54" y="369"/>
                    </a:lnTo>
                    <a:close/>
                    <a:moveTo>
                      <a:pt x="44" y="371"/>
                    </a:moveTo>
                    <a:lnTo>
                      <a:pt x="48" y="372"/>
                    </a:lnTo>
                    <a:lnTo>
                      <a:pt x="46" y="372"/>
                    </a:lnTo>
                    <a:lnTo>
                      <a:pt x="46" y="372"/>
                    </a:lnTo>
                    <a:lnTo>
                      <a:pt x="44" y="371"/>
                    </a:lnTo>
                    <a:lnTo>
                      <a:pt x="44" y="371"/>
                    </a:lnTo>
                    <a:close/>
                    <a:moveTo>
                      <a:pt x="11" y="377"/>
                    </a:moveTo>
                    <a:lnTo>
                      <a:pt x="18" y="379"/>
                    </a:lnTo>
                    <a:lnTo>
                      <a:pt x="18" y="377"/>
                    </a:lnTo>
                    <a:lnTo>
                      <a:pt x="15" y="376"/>
                    </a:lnTo>
                    <a:lnTo>
                      <a:pt x="15" y="372"/>
                    </a:lnTo>
                    <a:lnTo>
                      <a:pt x="18" y="371"/>
                    </a:lnTo>
                    <a:lnTo>
                      <a:pt x="24" y="376"/>
                    </a:lnTo>
                    <a:lnTo>
                      <a:pt x="24" y="379"/>
                    </a:lnTo>
                    <a:lnTo>
                      <a:pt x="21" y="379"/>
                    </a:lnTo>
                    <a:lnTo>
                      <a:pt x="19" y="381"/>
                    </a:lnTo>
                    <a:lnTo>
                      <a:pt x="23" y="384"/>
                    </a:lnTo>
                    <a:lnTo>
                      <a:pt x="26" y="384"/>
                    </a:lnTo>
                    <a:lnTo>
                      <a:pt x="28" y="387"/>
                    </a:lnTo>
                    <a:lnTo>
                      <a:pt x="24" y="389"/>
                    </a:lnTo>
                    <a:lnTo>
                      <a:pt x="19" y="386"/>
                    </a:lnTo>
                    <a:lnTo>
                      <a:pt x="15" y="384"/>
                    </a:lnTo>
                    <a:lnTo>
                      <a:pt x="13" y="382"/>
                    </a:lnTo>
                    <a:lnTo>
                      <a:pt x="10" y="379"/>
                    </a:lnTo>
                    <a:lnTo>
                      <a:pt x="11" y="37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3" name="Freeform 36">
                <a:extLst>
                  <a:ext uri="{FF2B5EF4-FFF2-40B4-BE49-F238E27FC236}">
                    <a16:creationId xmlns:a16="http://schemas.microsoft.com/office/drawing/2014/main" xmlns="" id="{8AAA6AF2-7C0C-44B9-8774-349B518FE4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891" y="2487373"/>
                <a:ext cx="68496" cy="41504"/>
              </a:xfrm>
              <a:custGeom>
                <a:avLst/>
                <a:gdLst/>
                <a:ahLst/>
                <a:cxnLst>
                  <a:cxn ang="0">
                    <a:pos x="126" y="72"/>
                  </a:cxn>
                  <a:cxn ang="0">
                    <a:pos x="128" y="65"/>
                  </a:cxn>
                  <a:cxn ang="0">
                    <a:pos x="118" y="42"/>
                  </a:cxn>
                  <a:cxn ang="0">
                    <a:pos x="121" y="25"/>
                  </a:cxn>
                  <a:cxn ang="0">
                    <a:pos x="128" y="14"/>
                  </a:cxn>
                  <a:cxn ang="0">
                    <a:pos x="128" y="12"/>
                  </a:cxn>
                  <a:cxn ang="0">
                    <a:pos x="125" y="10"/>
                  </a:cxn>
                  <a:cxn ang="0">
                    <a:pos x="96" y="5"/>
                  </a:cxn>
                  <a:cxn ang="0">
                    <a:pos x="83" y="2"/>
                  </a:cxn>
                  <a:cxn ang="0">
                    <a:pos x="75" y="0"/>
                  </a:cxn>
                  <a:cxn ang="0">
                    <a:pos x="71" y="2"/>
                  </a:cxn>
                  <a:cxn ang="0">
                    <a:pos x="73" y="7"/>
                  </a:cxn>
                  <a:cxn ang="0">
                    <a:pos x="66" y="7"/>
                  </a:cxn>
                  <a:cxn ang="0">
                    <a:pos x="56" y="5"/>
                  </a:cxn>
                  <a:cxn ang="0">
                    <a:pos x="51" y="9"/>
                  </a:cxn>
                  <a:cxn ang="0">
                    <a:pos x="45" y="14"/>
                  </a:cxn>
                  <a:cxn ang="0">
                    <a:pos x="35" y="17"/>
                  </a:cxn>
                  <a:cxn ang="0">
                    <a:pos x="32" y="35"/>
                  </a:cxn>
                  <a:cxn ang="0">
                    <a:pos x="37" y="34"/>
                  </a:cxn>
                  <a:cxn ang="0">
                    <a:pos x="38" y="37"/>
                  </a:cxn>
                  <a:cxn ang="0">
                    <a:pos x="37" y="44"/>
                  </a:cxn>
                  <a:cxn ang="0">
                    <a:pos x="47" y="55"/>
                  </a:cxn>
                  <a:cxn ang="0">
                    <a:pos x="50" y="50"/>
                  </a:cxn>
                  <a:cxn ang="0">
                    <a:pos x="56" y="50"/>
                  </a:cxn>
                  <a:cxn ang="0">
                    <a:pos x="53" y="63"/>
                  </a:cxn>
                  <a:cxn ang="0">
                    <a:pos x="63" y="58"/>
                  </a:cxn>
                  <a:cxn ang="0">
                    <a:pos x="75" y="62"/>
                  </a:cxn>
                  <a:cxn ang="0">
                    <a:pos x="80" y="58"/>
                  </a:cxn>
                  <a:cxn ang="0">
                    <a:pos x="85" y="63"/>
                  </a:cxn>
                  <a:cxn ang="0">
                    <a:pos x="96" y="68"/>
                  </a:cxn>
                  <a:cxn ang="0">
                    <a:pos x="103" y="75"/>
                  </a:cxn>
                  <a:cxn ang="0">
                    <a:pos x="115" y="77"/>
                  </a:cxn>
                  <a:cxn ang="0">
                    <a:pos x="121" y="77"/>
                  </a:cxn>
                  <a:cxn ang="0">
                    <a:pos x="28" y="25"/>
                  </a:cxn>
                  <a:cxn ang="0">
                    <a:pos x="25" y="29"/>
                  </a:cxn>
                  <a:cxn ang="0">
                    <a:pos x="23" y="27"/>
                  </a:cxn>
                  <a:cxn ang="0">
                    <a:pos x="12" y="32"/>
                  </a:cxn>
                  <a:cxn ang="0">
                    <a:pos x="5" y="34"/>
                  </a:cxn>
                  <a:cxn ang="0">
                    <a:pos x="10" y="30"/>
                  </a:cxn>
                  <a:cxn ang="0">
                    <a:pos x="13" y="25"/>
                  </a:cxn>
                  <a:cxn ang="0">
                    <a:pos x="18" y="29"/>
                  </a:cxn>
                  <a:cxn ang="0">
                    <a:pos x="23" y="32"/>
                  </a:cxn>
                  <a:cxn ang="0">
                    <a:pos x="17" y="34"/>
                  </a:cxn>
                  <a:cxn ang="0">
                    <a:pos x="15" y="37"/>
                  </a:cxn>
                  <a:cxn ang="0">
                    <a:pos x="23" y="37"/>
                  </a:cxn>
                  <a:cxn ang="0">
                    <a:pos x="32" y="42"/>
                  </a:cxn>
                  <a:cxn ang="0">
                    <a:pos x="25" y="40"/>
                  </a:cxn>
                  <a:cxn ang="0">
                    <a:pos x="3" y="65"/>
                  </a:cxn>
                  <a:cxn ang="0">
                    <a:pos x="8" y="62"/>
                  </a:cxn>
                  <a:cxn ang="0">
                    <a:pos x="12" y="53"/>
                  </a:cxn>
                  <a:cxn ang="0">
                    <a:pos x="22" y="50"/>
                  </a:cxn>
                  <a:cxn ang="0">
                    <a:pos x="27" y="47"/>
                  </a:cxn>
                  <a:cxn ang="0">
                    <a:pos x="27" y="45"/>
                  </a:cxn>
                  <a:cxn ang="0">
                    <a:pos x="22" y="40"/>
                  </a:cxn>
                  <a:cxn ang="0">
                    <a:pos x="12" y="40"/>
                  </a:cxn>
                  <a:cxn ang="0">
                    <a:pos x="8" y="42"/>
                  </a:cxn>
                  <a:cxn ang="0">
                    <a:pos x="5" y="44"/>
                  </a:cxn>
                  <a:cxn ang="0">
                    <a:pos x="2" y="44"/>
                  </a:cxn>
                  <a:cxn ang="0">
                    <a:pos x="3" y="45"/>
                  </a:cxn>
                  <a:cxn ang="0">
                    <a:pos x="0" y="50"/>
                  </a:cxn>
                  <a:cxn ang="0">
                    <a:pos x="3" y="53"/>
                  </a:cxn>
                  <a:cxn ang="0">
                    <a:pos x="7" y="60"/>
                  </a:cxn>
                  <a:cxn ang="0">
                    <a:pos x="3" y="65"/>
                  </a:cxn>
                </a:cxnLst>
                <a:rect l="0" t="0" r="r" b="b"/>
                <a:pathLst>
                  <a:path w="128" h="80">
                    <a:moveTo>
                      <a:pt x="121" y="77"/>
                    </a:moveTo>
                    <a:lnTo>
                      <a:pt x="126" y="72"/>
                    </a:lnTo>
                    <a:lnTo>
                      <a:pt x="125" y="68"/>
                    </a:lnTo>
                    <a:lnTo>
                      <a:pt x="128" y="65"/>
                    </a:lnTo>
                    <a:lnTo>
                      <a:pt x="128" y="60"/>
                    </a:lnTo>
                    <a:lnTo>
                      <a:pt x="118" y="42"/>
                    </a:lnTo>
                    <a:lnTo>
                      <a:pt x="120" y="27"/>
                    </a:lnTo>
                    <a:lnTo>
                      <a:pt x="121" y="25"/>
                    </a:lnTo>
                    <a:lnTo>
                      <a:pt x="123" y="19"/>
                    </a:lnTo>
                    <a:lnTo>
                      <a:pt x="128" y="14"/>
                    </a:lnTo>
                    <a:lnTo>
                      <a:pt x="128" y="12"/>
                    </a:lnTo>
                    <a:lnTo>
                      <a:pt x="128" y="12"/>
                    </a:lnTo>
                    <a:lnTo>
                      <a:pt x="126" y="9"/>
                    </a:lnTo>
                    <a:lnTo>
                      <a:pt x="125" y="10"/>
                    </a:lnTo>
                    <a:lnTo>
                      <a:pt x="106" y="10"/>
                    </a:lnTo>
                    <a:lnTo>
                      <a:pt x="96" y="5"/>
                    </a:lnTo>
                    <a:lnTo>
                      <a:pt x="88" y="5"/>
                    </a:lnTo>
                    <a:lnTo>
                      <a:pt x="83" y="2"/>
                    </a:lnTo>
                    <a:lnTo>
                      <a:pt x="80" y="4"/>
                    </a:lnTo>
                    <a:lnTo>
                      <a:pt x="75" y="0"/>
                    </a:lnTo>
                    <a:lnTo>
                      <a:pt x="73" y="2"/>
                    </a:lnTo>
                    <a:lnTo>
                      <a:pt x="71" y="2"/>
                    </a:lnTo>
                    <a:lnTo>
                      <a:pt x="71" y="4"/>
                    </a:lnTo>
                    <a:lnTo>
                      <a:pt x="73" y="7"/>
                    </a:lnTo>
                    <a:lnTo>
                      <a:pt x="70" y="9"/>
                    </a:lnTo>
                    <a:lnTo>
                      <a:pt x="66" y="7"/>
                    </a:lnTo>
                    <a:lnTo>
                      <a:pt x="58" y="7"/>
                    </a:lnTo>
                    <a:lnTo>
                      <a:pt x="56" y="5"/>
                    </a:lnTo>
                    <a:lnTo>
                      <a:pt x="55" y="10"/>
                    </a:lnTo>
                    <a:lnTo>
                      <a:pt x="51" y="9"/>
                    </a:lnTo>
                    <a:lnTo>
                      <a:pt x="47" y="10"/>
                    </a:lnTo>
                    <a:lnTo>
                      <a:pt x="45" y="14"/>
                    </a:lnTo>
                    <a:lnTo>
                      <a:pt x="43" y="14"/>
                    </a:lnTo>
                    <a:lnTo>
                      <a:pt x="35" y="17"/>
                    </a:lnTo>
                    <a:lnTo>
                      <a:pt x="32" y="20"/>
                    </a:lnTo>
                    <a:lnTo>
                      <a:pt x="32" y="35"/>
                    </a:lnTo>
                    <a:lnTo>
                      <a:pt x="35" y="35"/>
                    </a:lnTo>
                    <a:lnTo>
                      <a:pt x="37" y="34"/>
                    </a:lnTo>
                    <a:lnTo>
                      <a:pt x="42" y="34"/>
                    </a:lnTo>
                    <a:lnTo>
                      <a:pt x="38" y="37"/>
                    </a:lnTo>
                    <a:lnTo>
                      <a:pt x="35" y="37"/>
                    </a:lnTo>
                    <a:lnTo>
                      <a:pt x="37" y="44"/>
                    </a:lnTo>
                    <a:lnTo>
                      <a:pt x="40" y="49"/>
                    </a:lnTo>
                    <a:lnTo>
                      <a:pt x="47" y="55"/>
                    </a:lnTo>
                    <a:lnTo>
                      <a:pt x="50" y="53"/>
                    </a:lnTo>
                    <a:lnTo>
                      <a:pt x="50" y="50"/>
                    </a:lnTo>
                    <a:lnTo>
                      <a:pt x="55" y="47"/>
                    </a:lnTo>
                    <a:lnTo>
                      <a:pt x="56" y="50"/>
                    </a:lnTo>
                    <a:lnTo>
                      <a:pt x="53" y="62"/>
                    </a:lnTo>
                    <a:lnTo>
                      <a:pt x="53" y="63"/>
                    </a:lnTo>
                    <a:lnTo>
                      <a:pt x="56" y="63"/>
                    </a:lnTo>
                    <a:lnTo>
                      <a:pt x="63" y="58"/>
                    </a:lnTo>
                    <a:lnTo>
                      <a:pt x="70" y="58"/>
                    </a:lnTo>
                    <a:lnTo>
                      <a:pt x="75" y="62"/>
                    </a:lnTo>
                    <a:lnTo>
                      <a:pt x="78" y="62"/>
                    </a:lnTo>
                    <a:lnTo>
                      <a:pt x="80" y="58"/>
                    </a:lnTo>
                    <a:lnTo>
                      <a:pt x="83" y="60"/>
                    </a:lnTo>
                    <a:lnTo>
                      <a:pt x="85" y="63"/>
                    </a:lnTo>
                    <a:lnTo>
                      <a:pt x="88" y="63"/>
                    </a:lnTo>
                    <a:lnTo>
                      <a:pt x="96" y="68"/>
                    </a:lnTo>
                    <a:lnTo>
                      <a:pt x="98" y="73"/>
                    </a:lnTo>
                    <a:lnTo>
                      <a:pt x="103" y="75"/>
                    </a:lnTo>
                    <a:lnTo>
                      <a:pt x="106" y="80"/>
                    </a:lnTo>
                    <a:lnTo>
                      <a:pt x="115" y="77"/>
                    </a:lnTo>
                    <a:lnTo>
                      <a:pt x="121" y="77"/>
                    </a:lnTo>
                    <a:lnTo>
                      <a:pt x="121" y="77"/>
                    </a:lnTo>
                    <a:close/>
                    <a:moveTo>
                      <a:pt x="23" y="27"/>
                    </a:moveTo>
                    <a:lnTo>
                      <a:pt x="28" y="25"/>
                    </a:lnTo>
                    <a:lnTo>
                      <a:pt x="30" y="29"/>
                    </a:lnTo>
                    <a:lnTo>
                      <a:pt x="25" y="29"/>
                    </a:lnTo>
                    <a:lnTo>
                      <a:pt x="23" y="27"/>
                    </a:lnTo>
                    <a:lnTo>
                      <a:pt x="23" y="27"/>
                    </a:lnTo>
                    <a:close/>
                    <a:moveTo>
                      <a:pt x="15" y="37"/>
                    </a:moveTo>
                    <a:lnTo>
                      <a:pt x="12" y="32"/>
                    </a:lnTo>
                    <a:lnTo>
                      <a:pt x="8" y="32"/>
                    </a:lnTo>
                    <a:lnTo>
                      <a:pt x="5" y="34"/>
                    </a:lnTo>
                    <a:lnTo>
                      <a:pt x="2" y="34"/>
                    </a:lnTo>
                    <a:lnTo>
                      <a:pt x="10" y="30"/>
                    </a:lnTo>
                    <a:lnTo>
                      <a:pt x="12" y="27"/>
                    </a:lnTo>
                    <a:lnTo>
                      <a:pt x="13" y="25"/>
                    </a:lnTo>
                    <a:lnTo>
                      <a:pt x="15" y="25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3" y="32"/>
                    </a:lnTo>
                    <a:lnTo>
                      <a:pt x="22" y="32"/>
                    </a:lnTo>
                    <a:lnTo>
                      <a:pt x="17" y="34"/>
                    </a:lnTo>
                    <a:lnTo>
                      <a:pt x="15" y="37"/>
                    </a:lnTo>
                    <a:lnTo>
                      <a:pt x="15" y="37"/>
                    </a:lnTo>
                    <a:close/>
                    <a:moveTo>
                      <a:pt x="25" y="40"/>
                    </a:moveTo>
                    <a:lnTo>
                      <a:pt x="23" y="37"/>
                    </a:lnTo>
                    <a:lnTo>
                      <a:pt x="30" y="37"/>
                    </a:lnTo>
                    <a:lnTo>
                      <a:pt x="32" y="42"/>
                    </a:lnTo>
                    <a:lnTo>
                      <a:pt x="30" y="44"/>
                    </a:lnTo>
                    <a:lnTo>
                      <a:pt x="25" y="40"/>
                    </a:lnTo>
                    <a:lnTo>
                      <a:pt x="25" y="40"/>
                    </a:lnTo>
                    <a:close/>
                    <a:moveTo>
                      <a:pt x="3" y="65"/>
                    </a:moveTo>
                    <a:lnTo>
                      <a:pt x="5" y="65"/>
                    </a:lnTo>
                    <a:lnTo>
                      <a:pt x="8" y="62"/>
                    </a:lnTo>
                    <a:lnTo>
                      <a:pt x="8" y="60"/>
                    </a:lnTo>
                    <a:lnTo>
                      <a:pt x="12" y="53"/>
                    </a:lnTo>
                    <a:lnTo>
                      <a:pt x="18" y="53"/>
                    </a:lnTo>
                    <a:lnTo>
                      <a:pt x="22" y="50"/>
                    </a:lnTo>
                    <a:lnTo>
                      <a:pt x="23" y="47"/>
                    </a:lnTo>
                    <a:lnTo>
                      <a:pt x="27" y="47"/>
                    </a:lnTo>
                    <a:lnTo>
                      <a:pt x="28" y="47"/>
                    </a:lnTo>
                    <a:lnTo>
                      <a:pt x="27" y="45"/>
                    </a:lnTo>
                    <a:lnTo>
                      <a:pt x="25" y="44"/>
                    </a:lnTo>
                    <a:lnTo>
                      <a:pt x="22" y="40"/>
                    </a:lnTo>
                    <a:lnTo>
                      <a:pt x="13" y="40"/>
                    </a:lnTo>
                    <a:lnTo>
                      <a:pt x="12" y="40"/>
                    </a:lnTo>
                    <a:lnTo>
                      <a:pt x="10" y="42"/>
                    </a:lnTo>
                    <a:lnTo>
                      <a:pt x="8" y="42"/>
                    </a:lnTo>
                    <a:lnTo>
                      <a:pt x="5" y="45"/>
                    </a:lnTo>
                    <a:lnTo>
                      <a:pt x="5" y="44"/>
                    </a:lnTo>
                    <a:lnTo>
                      <a:pt x="2" y="42"/>
                    </a:lnTo>
                    <a:lnTo>
                      <a:pt x="2" y="44"/>
                    </a:lnTo>
                    <a:lnTo>
                      <a:pt x="0" y="45"/>
                    </a:lnTo>
                    <a:lnTo>
                      <a:pt x="3" y="45"/>
                    </a:lnTo>
                    <a:lnTo>
                      <a:pt x="3" y="49"/>
                    </a:lnTo>
                    <a:lnTo>
                      <a:pt x="0" y="50"/>
                    </a:lnTo>
                    <a:lnTo>
                      <a:pt x="0" y="52"/>
                    </a:lnTo>
                    <a:lnTo>
                      <a:pt x="3" y="53"/>
                    </a:lnTo>
                    <a:lnTo>
                      <a:pt x="8" y="57"/>
                    </a:lnTo>
                    <a:lnTo>
                      <a:pt x="7" y="60"/>
                    </a:lnTo>
                    <a:lnTo>
                      <a:pt x="5" y="60"/>
                    </a:lnTo>
                    <a:lnTo>
                      <a:pt x="3" y="6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4" name="Freeform 37">
                <a:extLst>
                  <a:ext uri="{FF2B5EF4-FFF2-40B4-BE49-F238E27FC236}">
                    <a16:creationId xmlns:a16="http://schemas.microsoft.com/office/drawing/2014/main" xmlns="" id="{A1444B6C-8466-4CD0-A349-6BB2E24EA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9398" y="2517463"/>
                <a:ext cx="83479" cy="38391"/>
              </a:xfrm>
              <a:custGeom>
                <a:avLst/>
                <a:gdLst/>
                <a:ahLst/>
                <a:cxnLst>
                  <a:cxn ang="0">
                    <a:pos x="153" y="52"/>
                  </a:cxn>
                  <a:cxn ang="0">
                    <a:pos x="148" y="42"/>
                  </a:cxn>
                  <a:cxn ang="0">
                    <a:pos x="143" y="34"/>
                  </a:cxn>
                  <a:cxn ang="0">
                    <a:pos x="141" y="27"/>
                  </a:cxn>
                  <a:cxn ang="0">
                    <a:pos x="141" y="24"/>
                  </a:cxn>
                  <a:cxn ang="0">
                    <a:pos x="128" y="19"/>
                  </a:cxn>
                  <a:cxn ang="0">
                    <a:pos x="116" y="17"/>
                  </a:cxn>
                  <a:cxn ang="0">
                    <a:pos x="109" y="10"/>
                  </a:cxn>
                  <a:cxn ang="0">
                    <a:pos x="98" y="5"/>
                  </a:cxn>
                  <a:cxn ang="0">
                    <a:pos x="93" y="0"/>
                  </a:cxn>
                  <a:cxn ang="0">
                    <a:pos x="88" y="4"/>
                  </a:cxn>
                  <a:cxn ang="0">
                    <a:pos x="76" y="0"/>
                  </a:cxn>
                  <a:cxn ang="0">
                    <a:pos x="66" y="5"/>
                  </a:cxn>
                  <a:cxn ang="0">
                    <a:pos x="69" y="20"/>
                  </a:cxn>
                  <a:cxn ang="0">
                    <a:pos x="58" y="35"/>
                  </a:cxn>
                  <a:cxn ang="0">
                    <a:pos x="46" y="30"/>
                  </a:cxn>
                  <a:cxn ang="0">
                    <a:pos x="35" y="17"/>
                  </a:cxn>
                  <a:cxn ang="0">
                    <a:pos x="33" y="10"/>
                  </a:cxn>
                  <a:cxn ang="0">
                    <a:pos x="21" y="15"/>
                  </a:cxn>
                  <a:cxn ang="0">
                    <a:pos x="15" y="17"/>
                  </a:cxn>
                  <a:cxn ang="0">
                    <a:pos x="11" y="27"/>
                  </a:cxn>
                  <a:cxn ang="0">
                    <a:pos x="10" y="34"/>
                  </a:cxn>
                  <a:cxn ang="0">
                    <a:pos x="3" y="45"/>
                  </a:cxn>
                  <a:cxn ang="0">
                    <a:pos x="0" y="52"/>
                  </a:cxn>
                  <a:cxn ang="0">
                    <a:pos x="5" y="65"/>
                  </a:cxn>
                  <a:cxn ang="0">
                    <a:pos x="10" y="65"/>
                  </a:cxn>
                  <a:cxn ang="0">
                    <a:pos x="18" y="55"/>
                  </a:cxn>
                  <a:cxn ang="0">
                    <a:pos x="36" y="54"/>
                  </a:cxn>
                  <a:cxn ang="0">
                    <a:pos x="46" y="55"/>
                  </a:cxn>
                  <a:cxn ang="0">
                    <a:pos x="56" y="52"/>
                  </a:cxn>
                  <a:cxn ang="0">
                    <a:pos x="61" y="54"/>
                  </a:cxn>
                  <a:cxn ang="0">
                    <a:pos x="73" y="59"/>
                  </a:cxn>
                  <a:cxn ang="0">
                    <a:pos x="83" y="54"/>
                  </a:cxn>
                  <a:cxn ang="0">
                    <a:pos x="98" y="59"/>
                  </a:cxn>
                  <a:cxn ang="0">
                    <a:pos x="109" y="67"/>
                  </a:cxn>
                  <a:cxn ang="0">
                    <a:pos x="123" y="74"/>
                  </a:cxn>
                  <a:cxn ang="0">
                    <a:pos x="124" y="75"/>
                  </a:cxn>
                  <a:cxn ang="0">
                    <a:pos x="143" y="70"/>
                  </a:cxn>
                  <a:cxn ang="0">
                    <a:pos x="148" y="64"/>
                  </a:cxn>
                  <a:cxn ang="0">
                    <a:pos x="154" y="59"/>
                  </a:cxn>
                </a:cxnLst>
                <a:rect l="0" t="0" r="r" b="b"/>
                <a:pathLst>
                  <a:path w="154" h="75">
                    <a:moveTo>
                      <a:pt x="154" y="59"/>
                    </a:moveTo>
                    <a:lnTo>
                      <a:pt x="153" y="52"/>
                    </a:lnTo>
                    <a:lnTo>
                      <a:pt x="149" y="47"/>
                    </a:lnTo>
                    <a:lnTo>
                      <a:pt x="148" y="42"/>
                    </a:lnTo>
                    <a:lnTo>
                      <a:pt x="146" y="39"/>
                    </a:lnTo>
                    <a:lnTo>
                      <a:pt x="143" y="34"/>
                    </a:lnTo>
                    <a:lnTo>
                      <a:pt x="143" y="30"/>
                    </a:lnTo>
                    <a:lnTo>
                      <a:pt x="141" y="27"/>
                    </a:lnTo>
                    <a:lnTo>
                      <a:pt x="139" y="25"/>
                    </a:lnTo>
                    <a:lnTo>
                      <a:pt x="141" y="24"/>
                    </a:lnTo>
                    <a:lnTo>
                      <a:pt x="139" y="20"/>
                    </a:lnTo>
                    <a:lnTo>
                      <a:pt x="128" y="19"/>
                    </a:lnTo>
                    <a:lnTo>
                      <a:pt x="119" y="22"/>
                    </a:lnTo>
                    <a:lnTo>
                      <a:pt x="116" y="17"/>
                    </a:lnTo>
                    <a:lnTo>
                      <a:pt x="111" y="15"/>
                    </a:lnTo>
                    <a:lnTo>
                      <a:pt x="109" y="10"/>
                    </a:lnTo>
                    <a:lnTo>
                      <a:pt x="101" y="5"/>
                    </a:lnTo>
                    <a:lnTo>
                      <a:pt x="98" y="5"/>
                    </a:lnTo>
                    <a:lnTo>
                      <a:pt x="96" y="2"/>
                    </a:lnTo>
                    <a:lnTo>
                      <a:pt x="93" y="0"/>
                    </a:lnTo>
                    <a:lnTo>
                      <a:pt x="91" y="4"/>
                    </a:lnTo>
                    <a:lnTo>
                      <a:pt x="88" y="4"/>
                    </a:lnTo>
                    <a:lnTo>
                      <a:pt x="83" y="0"/>
                    </a:lnTo>
                    <a:lnTo>
                      <a:pt x="76" y="0"/>
                    </a:lnTo>
                    <a:lnTo>
                      <a:pt x="69" y="5"/>
                    </a:lnTo>
                    <a:lnTo>
                      <a:pt x="66" y="5"/>
                    </a:lnTo>
                    <a:lnTo>
                      <a:pt x="66" y="12"/>
                    </a:lnTo>
                    <a:lnTo>
                      <a:pt x="69" y="20"/>
                    </a:lnTo>
                    <a:lnTo>
                      <a:pt x="66" y="29"/>
                    </a:lnTo>
                    <a:lnTo>
                      <a:pt x="58" y="35"/>
                    </a:lnTo>
                    <a:lnTo>
                      <a:pt x="53" y="35"/>
                    </a:lnTo>
                    <a:lnTo>
                      <a:pt x="46" y="30"/>
                    </a:lnTo>
                    <a:lnTo>
                      <a:pt x="46" y="27"/>
                    </a:lnTo>
                    <a:lnTo>
                      <a:pt x="35" y="17"/>
                    </a:lnTo>
                    <a:lnTo>
                      <a:pt x="35" y="10"/>
                    </a:lnTo>
                    <a:lnTo>
                      <a:pt x="33" y="10"/>
                    </a:lnTo>
                    <a:lnTo>
                      <a:pt x="28" y="14"/>
                    </a:lnTo>
                    <a:lnTo>
                      <a:pt x="21" y="15"/>
                    </a:lnTo>
                    <a:lnTo>
                      <a:pt x="20" y="17"/>
                    </a:lnTo>
                    <a:lnTo>
                      <a:pt x="15" y="17"/>
                    </a:lnTo>
                    <a:lnTo>
                      <a:pt x="10" y="22"/>
                    </a:lnTo>
                    <a:lnTo>
                      <a:pt x="11" y="27"/>
                    </a:lnTo>
                    <a:lnTo>
                      <a:pt x="10" y="27"/>
                    </a:lnTo>
                    <a:lnTo>
                      <a:pt x="10" y="34"/>
                    </a:lnTo>
                    <a:lnTo>
                      <a:pt x="3" y="40"/>
                    </a:lnTo>
                    <a:lnTo>
                      <a:pt x="3" y="45"/>
                    </a:lnTo>
                    <a:lnTo>
                      <a:pt x="3" y="49"/>
                    </a:lnTo>
                    <a:lnTo>
                      <a:pt x="0" y="52"/>
                    </a:lnTo>
                    <a:lnTo>
                      <a:pt x="1" y="62"/>
                    </a:lnTo>
                    <a:lnTo>
                      <a:pt x="5" y="65"/>
                    </a:lnTo>
                    <a:lnTo>
                      <a:pt x="5" y="65"/>
                    </a:lnTo>
                    <a:lnTo>
                      <a:pt x="10" y="65"/>
                    </a:lnTo>
                    <a:lnTo>
                      <a:pt x="11" y="60"/>
                    </a:lnTo>
                    <a:lnTo>
                      <a:pt x="18" y="55"/>
                    </a:lnTo>
                    <a:lnTo>
                      <a:pt x="28" y="52"/>
                    </a:lnTo>
                    <a:lnTo>
                      <a:pt x="36" y="54"/>
                    </a:lnTo>
                    <a:lnTo>
                      <a:pt x="43" y="52"/>
                    </a:lnTo>
                    <a:lnTo>
                      <a:pt x="46" y="55"/>
                    </a:lnTo>
                    <a:lnTo>
                      <a:pt x="51" y="52"/>
                    </a:lnTo>
                    <a:lnTo>
                      <a:pt x="56" y="52"/>
                    </a:lnTo>
                    <a:lnTo>
                      <a:pt x="56" y="54"/>
                    </a:lnTo>
                    <a:lnTo>
                      <a:pt x="61" y="54"/>
                    </a:lnTo>
                    <a:lnTo>
                      <a:pt x="64" y="59"/>
                    </a:lnTo>
                    <a:lnTo>
                      <a:pt x="73" y="59"/>
                    </a:lnTo>
                    <a:lnTo>
                      <a:pt x="74" y="59"/>
                    </a:lnTo>
                    <a:lnTo>
                      <a:pt x="83" y="54"/>
                    </a:lnTo>
                    <a:lnTo>
                      <a:pt x="91" y="59"/>
                    </a:lnTo>
                    <a:lnTo>
                      <a:pt x="98" y="59"/>
                    </a:lnTo>
                    <a:lnTo>
                      <a:pt x="104" y="65"/>
                    </a:lnTo>
                    <a:lnTo>
                      <a:pt x="109" y="67"/>
                    </a:lnTo>
                    <a:lnTo>
                      <a:pt x="116" y="74"/>
                    </a:lnTo>
                    <a:lnTo>
                      <a:pt x="123" y="74"/>
                    </a:lnTo>
                    <a:lnTo>
                      <a:pt x="124" y="75"/>
                    </a:lnTo>
                    <a:lnTo>
                      <a:pt x="124" y="75"/>
                    </a:lnTo>
                    <a:lnTo>
                      <a:pt x="133" y="72"/>
                    </a:lnTo>
                    <a:lnTo>
                      <a:pt x="143" y="70"/>
                    </a:lnTo>
                    <a:lnTo>
                      <a:pt x="144" y="65"/>
                    </a:lnTo>
                    <a:lnTo>
                      <a:pt x="148" y="64"/>
                    </a:lnTo>
                    <a:lnTo>
                      <a:pt x="149" y="59"/>
                    </a:lnTo>
                    <a:lnTo>
                      <a:pt x="154" y="5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5" name="Freeform 38">
                <a:extLst>
                  <a:ext uri="{FF2B5EF4-FFF2-40B4-BE49-F238E27FC236}">
                    <a16:creationId xmlns:a16="http://schemas.microsoft.com/office/drawing/2014/main" xmlns="" id="{91194472-20D5-4BFA-A940-D477FBBF8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2610" y="2543403"/>
                <a:ext cx="64215" cy="41504"/>
              </a:xfrm>
              <a:custGeom>
                <a:avLst/>
                <a:gdLst/>
                <a:ahLst/>
                <a:cxnLst>
                  <a:cxn ang="0">
                    <a:pos x="38" y="56"/>
                  </a:cxn>
                  <a:cxn ang="0">
                    <a:pos x="38" y="50"/>
                  </a:cxn>
                  <a:cxn ang="0">
                    <a:pos x="41" y="46"/>
                  </a:cxn>
                  <a:cxn ang="0">
                    <a:pos x="38" y="43"/>
                  </a:cxn>
                  <a:cxn ang="0">
                    <a:pos x="35" y="43"/>
                  </a:cxn>
                  <a:cxn ang="0">
                    <a:pos x="35" y="38"/>
                  </a:cxn>
                  <a:cxn ang="0">
                    <a:pos x="31" y="37"/>
                  </a:cxn>
                  <a:cxn ang="0">
                    <a:pos x="23" y="40"/>
                  </a:cxn>
                  <a:cxn ang="0">
                    <a:pos x="16" y="37"/>
                  </a:cxn>
                  <a:cxn ang="0">
                    <a:pos x="10" y="28"/>
                  </a:cxn>
                  <a:cxn ang="0">
                    <a:pos x="1" y="30"/>
                  </a:cxn>
                  <a:cxn ang="0">
                    <a:pos x="0" y="30"/>
                  </a:cxn>
                  <a:cxn ang="0">
                    <a:pos x="1" y="27"/>
                  </a:cxn>
                  <a:cxn ang="0">
                    <a:pos x="0" y="20"/>
                  </a:cxn>
                  <a:cxn ang="0">
                    <a:pos x="0" y="13"/>
                  </a:cxn>
                  <a:cxn ang="0">
                    <a:pos x="5" y="13"/>
                  </a:cxn>
                  <a:cxn ang="0">
                    <a:pos x="6" y="8"/>
                  </a:cxn>
                  <a:cxn ang="0">
                    <a:pos x="13" y="3"/>
                  </a:cxn>
                  <a:cxn ang="0">
                    <a:pos x="23" y="0"/>
                  </a:cxn>
                  <a:cxn ang="0">
                    <a:pos x="31" y="2"/>
                  </a:cxn>
                  <a:cxn ang="0">
                    <a:pos x="38" y="0"/>
                  </a:cxn>
                  <a:cxn ang="0">
                    <a:pos x="41" y="3"/>
                  </a:cxn>
                  <a:cxn ang="0">
                    <a:pos x="46" y="0"/>
                  </a:cxn>
                  <a:cxn ang="0">
                    <a:pos x="51" y="0"/>
                  </a:cxn>
                  <a:cxn ang="0">
                    <a:pos x="51" y="2"/>
                  </a:cxn>
                  <a:cxn ang="0">
                    <a:pos x="56" y="2"/>
                  </a:cxn>
                  <a:cxn ang="0">
                    <a:pos x="59" y="7"/>
                  </a:cxn>
                  <a:cxn ang="0">
                    <a:pos x="68" y="7"/>
                  </a:cxn>
                  <a:cxn ang="0">
                    <a:pos x="69" y="7"/>
                  </a:cxn>
                  <a:cxn ang="0">
                    <a:pos x="78" y="2"/>
                  </a:cxn>
                  <a:cxn ang="0">
                    <a:pos x="86" y="7"/>
                  </a:cxn>
                  <a:cxn ang="0">
                    <a:pos x="93" y="7"/>
                  </a:cxn>
                  <a:cxn ang="0">
                    <a:pos x="99" y="13"/>
                  </a:cxn>
                  <a:cxn ang="0">
                    <a:pos x="104" y="15"/>
                  </a:cxn>
                  <a:cxn ang="0">
                    <a:pos x="111" y="22"/>
                  </a:cxn>
                  <a:cxn ang="0">
                    <a:pos x="118" y="22"/>
                  </a:cxn>
                  <a:cxn ang="0">
                    <a:pos x="119" y="23"/>
                  </a:cxn>
                  <a:cxn ang="0">
                    <a:pos x="114" y="30"/>
                  </a:cxn>
                  <a:cxn ang="0">
                    <a:pos x="118" y="32"/>
                  </a:cxn>
                  <a:cxn ang="0">
                    <a:pos x="118" y="37"/>
                  </a:cxn>
                  <a:cxn ang="0">
                    <a:pos x="109" y="40"/>
                  </a:cxn>
                  <a:cxn ang="0">
                    <a:pos x="106" y="46"/>
                  </a:cxn>
                  <a:cxn ang="0">
                    <a:pos x="101" y="48"/>
                  </a:cxn>
                  <a:cxn ang="0">
                    <a:pos x="101" y="55"/>
                  </a:cxn>
                  <a:cxn ang="0">
                    <a:pos x="106" y="56"/>
                  </a:cxn>
                  <a:cxn ang="0">
                    <a:pos x="106" y="61"/>
                  </a:cxn>
                  <a:cxn ang="0">
                    <a:pos x="101" y="61"/>
                  </a:cxn>
                  <a:cxn ang="0">
                    <a:pos x="99" y="60"/>
                  </a:cxn>
                  <a:cxn ang="0">
                    <a:pos x="96" y="60"/>
                  </a:cxn>
                  <a:cxn ang="0">
                    <a:pos x="93" y="66"/>
                  </a:cxn>
                  <a:cxn ang="0">
                    <a:pos x="86" y="66"/>
                  </a:cxn>
                  <a:cxn ang="0">
                    <a:pos x="88" y="73"/>
                  </a:cxn>
                  <a:cxn ang="0">
                    <a:pos x="84" y="73"/>
                  </a:cxn>
                  <a:cxn ang="0">
                    <a:pos x="78" y="76"/>
                  </a:cxn>
                  <a:cxn ang="0">
                    <a:pos x="71" y="73"/>
                  </a:cxn>
                  <a:cxn ang="0">
                    <a:pos x="63" y="75"/>
                  </a:cxn>
                  <a:cxn ang="0">
                    <a:pos x="58" y="78"/>
                  </a:cxn>
                  <a:cxn ang="0">
                    <a:pos x="55" y="75"/>
                  </a:cxn>
                  <a:cxn ang="0">
                    <a:pos x="55" y="70"/>
                  </a:cxn>
                  <a:cxn ang="0">
                    <a:pos x="53" y="61"/>
                  </a:cxn>
                  <a:cxn ang="0">
                    <a:pos x="50" y="61"/>
                  </a:cxn>
                  <a:cxn ang="0">
                    <a:pos x="43" y="56"/>
                  </a:cxn>
                  <a:cxn ang="0">
                    <a:pos x="38" y="56"/>
                  </a:cxn>
                </a:cxnLst>
                <a:rect l="0" t="0" r="r" b="b"/>
                <a:pathLst>
                  <a:path w="119" h="78">
                    <a:moveTo>
                      <a:pt x="38" y="56"/>
                    </a:moveTo>
                    <a:lnTo>
                      <a:pt x="38" y="50"/>
                    </a:lnTo>
                    <a:lnTo>
                      <a:pt x="41" y="46"/>
                    </a:lnTo>
                    <a:lnTo>
                      <a:pt x="38" y="43"/>
                    </a:lnTo>
                    <a:lnTo>
                      <a:pt x="35" y="43"/>
                    </a:lnTo>
                    <a:lnTo>
                      <a:pt x="35" y="38"/>
                    </a:lnTo>
                    <a:lnTo>
                      <a:pt x="31" y="37"/>
                    </a:lnTo>
                    <a:lnTo>
                      <a:pt x="23" y="40"/>
                    </a:lnTo>
                    <a:lnTo>
                      <a:pt x="16" y="37"/>
                    </a:lnTo>
                    <a:lnTo>
                      <a:pt x="10" y="28"/>
                    </a:lnTo>
                    <a:lnTo>
                      <a:pt x="1" y="30"/>
                    </a:lnTo>
                    <a:lnTo>
                      <a:pt x="0" y="30"/>
                    </a:lnTo>
                    <a:lnTo>
                      <a:pt x="1" y="27"/>
                    </a:lnTo>
                    <a:lnTo>
                      <a:pt x="0" y="20"/>
                    </a:lnTo>
                    <a:lnTo>
                      <a:pt x="0" y="13"/>
                    </a:lnTo>
                    <a:lnTo>
                      <a:pt x="5" y="13"/>
                    </a:lnTo>
                    <a:lnTo>
                      <a:pt x="6" y="8"/>
                    </a:lnTo>
                    <a:lnTo>
                      <a:pt x="13" y="3"/>
                    </a:lnTo>
                    <a:lnTo>
                      <a:pt x="23" y="0"/>
                    </a:lnTo>
                    <a:lnTo>
                      <a:pt x="31" y="2"/>
                    </a:lnTo>
                    <a:lnTo>
                      <a:pt x="38" y="0"/>
                    </a:lnTo>
                    <a:lnTo>
                      <a:pt x="41" y="3"/>
                    </a:lnTo>
                    <a:lnTo>
                      <a:pt x="46" y="0"/>
                    </a:lnTo>
                    <a:lnTo>
                      <a:pt x="51" y="0"/>
                    </a:lnTo>
                    <a:lnTo>
                      <a:pt x="51" y="2"/>
                    </a:lnTo>
                    <a:lnTo>
                      <a:pt x="56" y="2"/>
                    </a:lnTo>
                    <a:lnTo>
                      <a:pt x="59" y="7"/>
                    </a:lnTo>
                    <a:lnTo>
                      <a:pt x="68" y="7"/>
                    </a:lnTo>
                    <a:lnTo>
                      <a:pt x="69" y="7"/>
                    </a:lnTo>
                    <a:lnTo>
                      <a:pt x="78" y="2"/>
                    </a:lnTo>
                    <a:lnTo>
                      <a:pt x="86" y="7"/>
                    </a:lnTo>
                    <a:lnTo>
                      <a:pt x="93" y="7"/>
                    </a:lnTo>
                    <a:lnTo>
                      <a:pt x="99" y="13"/>
                    </a:lnTo>
                    <a:lnTo>
                      <a:pt x="104" y="15"/>
                    </a:lnTo>
                    <a:lnTo>
                      <a:pt x="111" y="22"/>
                    </a:lnTo>
                    <a:lnTo>
                      <a:pt x="118" y="22"/>
                    </a:lnTo>
                    <a:lnTo>
                      <a:pt x="119" y="23"/>
                    </a:lnTo>
                    <a:lnTo>
                      <a:pt x="114" y="30"/>
                    </a:lnTo>
                    <a:lnTo>
                      <a:pt x="118" y="32"/>
                    </a:lnTo>
                    <a:lnTo>
                      <a:pt x="118" y="37"/>
                    </a:lnTo>
                    <a:lnTo>
                      <a:pt x="109" y="40"/>
                    </a:lnTo>
                    <a:lnTo>
                      <a:pt x="106" y="46"/>
                    </a:lnTo>
                    <a:lnTo>
                      <a:pt x="101" y="48"/>
                    </a:lnTo>
                    <a:lnTo>
                      <a:pt x="101" y="55"/>
                    </a:lnTo>
                    <a:lnTo>
                      <a:pt x="106" y="56"/>
                    </a:lnTo>
                    <a:lnTo>
                      <a:pt x="106" y="61"/>
                    </a:lnTo>
                    <a:lnTo>
                      <a:pt x="101" y="61"/>
                    </a:lnTo>
                    <a:lnTo>
                      <a:pt x="99" y="60"/>
                    </a:lnTo>
                    <a:lnTo>
                      <a:pt x="96" y="60"/>
                    </a:lnTo>
                    <a:lnTo>
                      <a:pt x="93" y="66"/>
                    </a:lnTo>
                    <a:lnTo>
                      <a:pt x="86" y="66"/>
                    </a:lnTo>
                    <a:lnTo>
                      <a:pt x="88" y="73"/>
                    </a:lnTo>
                    <a:lnTo>
                      <a:pt x="84" y="73"/>
                    </a:lnTo>
                    <a:lnTo>
                      <a:pt x="78" y="76"/>
                    </a:lnTo>
                    <a:lnTo>
                      <a:pt x="71" y="73"/>
                    </a:lnTo>
                    <a:lnTo>
                      <a:pt x="63" y="75"/>
                    </a:lnTo>
                    <a:lnTo>
                      <a:pt x="58" y="78"/>
                    </a:lnTo>
                    <a:lnTo>
                      <a:pt x="55" y="75"/>
                    </a:lnTo>
                    <a:lnTo>
                      <a:pt x="55" y="70"/>
                    </a:lnTo>
                    <a:lnTo>
                      <a:pt x="53" y="61"/>
                    </a:lnTo>
                    <a:lnTo>
                      <a:pt x="50" y="61"/>
                    </a:lnTo>
                    <a:lnTo>
                      <a:pt x="43" y="56"/>
                    </a:lnTo>
                    <a:lnTo>
                      <a:pt x="38" y="5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6" name="Freeform 39">
                <a:extLst>
                  <a:ext uri="{FF2B5EF4-FFF2-40B4-BE49-F238E27FC236}">
                    <a16:creationId xmlns:a16="http://schemas.microsoft.com/office/drawing/2014/main" xmlns="" id="{F4BF3834-82E8-443C-8D32-170C8D390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3646" y="2546515"/>
                <a:ext cx="108095" cy="73669"/>
              </a:xfrm>
              <a:custGeom>
                <a:avLst/>
                <a:gdLst/>
                <a:ahLst/>
                <a:cxnLst>
                  <a:cxn ang="0">
                    <a:pos x="5" y="70"/>
                  </a:cxn>
                  <a:cxn ang="0">
                    <a:pos x="20" y="71"/>
                  </a:cxn>
                  <a:cxn ang="0">
                    <a:pos x="30" y="68"/>
                  </a:cxn>
                  <a:cxn ang="0">
                    <a:pos x="35" y="61"/>
                  </a:cxn>
                  <a:cxn ang="0">
                    <a:pos x="41" y="55"/>
                  </a:cxn>
                  <a:cxn ang="0">
                    <a:pos x="48" y="56"/>
                  </a:cxn>
                  <a:cxn ang="0">
                    <a:pos x="43" y="50"/>
                  </a:cxn>
                  <a:cxn ang="0">
                    <a:pos x="48" y="41"/>
                  </a:cxn>
                  <a:cxn ang="0">
                    <a:pos x="60" y="32"/>
                  </a:cxn>
                  <a:cxn ang="0">
                    <a:pos x="56" y="25"/>
                  </a:cxn>
                  <a:cxn ang="0">
                    <a:pos x="70" y="15"/>
                  </a:cxn>
                  <a:cxn ang="0">
                    <a:pos x="81" y="8"/>
                  </a:cxn>
                  <a:cxn ang="0">
                    <a:pos x="86" y="2"/>
                  </a:cxn>
                  <a:cxn ang="0">
                    <a:pos x="96" y="3"/>
                  </a:cxn>
                  <a:cxn ang="0">
                    <a:pos x="108" y="7"/>
                  </a:cxn>
                  <a:cxn ang="0">
                    <a:pos x="118" y="5"/>
                  </a:cxn>
                  <a:cxn ang="0">
                    <a:pos x="129" y="8"/>
                  </a:cxn>
                  <a:cxn ang="0">
                    <a:pos x="139" y="10"/>
                  </a:cxn>
                  <a:cxn ang="0">
                    <a:pos x="153" y="13"/>
                  </a:cxn>
                  <a:cxn ang="0">
                    <a:pos x="153" y="23"/>
                  </a:cxn>
                  <a:cxn ang="0">
                    <a:pos x="156" y="35"/>
                  </a:cxn>
                  <a:cxn ang="0">
                    <a:pos x="164" y="46"/>
                  </a:cxn>
                  <a:cxn ang="0">
                    <a:pos x="176" y="56"/>
                  </a:cxn>
                  <a:cxn ang="0">
                    <a:pos x="186" y="66"/>
                  </a:cxn>
                  <a:cxn ang="0">
                    <a:pos x="196" y="78"/>
                  </a:cxn>
                  <a:cxn ang="0">
                    <a:pos x="199" y="83"/>
                  </a:cxn>
                  <a:cxn ang="0">
                    <a:pos x="183" y="93"/>
                  </a:cxn>
                  <a:cxn ang="0">
                    <a:pos x="174" y="91"/>
                  </a:cxn>
                  <a:cxn ang="0">
                    <a:pos x="179" y="105"/>
                  </a:cxn>
                  <a:cxn ang="0">
                    <a:pos x="184" y="116"/>
                  </a:cxn>
                  <a:cxn ang="0">
                    <a:pos x="184" y="121"/>
                  </a:cxn>
                  <a:cxn ang="0">
                    <a:pos x="168" y="125"/>
                  </a:cxn>
                  <a:cxn ang="0">
                    <a:pos x="163" y="139"/>
                  </a:cxn>
                  <a:cxn ang="0">
                    <a:pos x="153" y="138"/>
                  </a:cxn>
                  <a:cxn ang="0">
                    <a:pos x="143" y="136"/>
                  </a:cxn>
                  <a:cxn ang="0">
                    <a:pos x="133" y="141"/>
                  </a:cxn>
                  <a:cxn ang="0">
                    <a:pos x="128" y="136"/>
                  </a:cxn>
                  <a:cxn ang="0">
                    <a:pos x="113" y="139"/>
                  </a:cxn>
                  <a:cxn ang="0">
                    <a:pos x="103" y="138"/>
                  </a:cxn>
                  <a:cxn ang="0">
                    <a:pos x="98" y="139"/>
                  </a:cxn>
                  <a:cxn ang="0">
                    <a:pos x="85" y="139"/>
                  </a:cxn>
                  <a:cxn ang="0">
                    <a:pos x="78" y="134"/>
                  </a:cxn>
                  <a:cxn ang="0">
                    <a:pos x="58" y="130"/>
                  </a:cxn>
                  <a:cxn ang="0">
                    <a:pos x="50" y="133"/>
                  </a:cxn>
                  <a:cxn ang="0">
                    <a:pos x="26" y="134"/>
                  </a:cxn>
                  <a:cxn ang="0">
                    <a:pos x="13" y="134"/>
                  </a:cxn>
                  <a:cxn ang="0">
                    <a:pos x="10" y="131"/>
                  </a:cxn>
                  <a:cxn ang="0">
                    <a:pos x="3" y="118"/>
                  </a:cxn>
                  <a:cxn ang="0">
                    <a:pos x="11" y="111"/>
                  </a:cxn>
                  <a:cxn ang="0">
                    <a:pos x="8" y="96"/>
                  </a:cxn>
                  <a:cxn ang="0">
                    <a:pos x="5" y="86"/>
                  </a:cxn>
                  <a:cxn ang="0">
                    <a:pos x="0" y="73"/>
                  </a:cxn>
                </a:cxnLst>
                <a:rect l="0" t="0" r="r" b="b"/>
                <a:pathLst>
                  <a:path w="202" h="141">
                    <a:moveTo>
                      <a:pt x="0" y="73"/>
                    </a:moveTo>
                    <a:lnTo>
                      <a:pt x="5" y="70"/>
                    </a:lnTo>
                    <a:lnTo>
                      <a:pt x="13" y="68"/>
                    </a:lnTo>
                    <a:lnTo>
                      <a:pt x="20" y="71"/>
                    </a:lnTo>
                    <a:lnTo>
                      <a:pt x="26" y="68"/>
                    </a:lnTo>
                    <a:lnTo>
                      <a:pt x="30" y="68"/>
                    </a:lnTo>
                    <a:lnTo>
                      <a:pt x="28" y="61"/>
                    </a:lnTo>
                    <a:lnTo>
                      <a:pt x="35" y="61"/>
                    </a:lnTo>
                    <a:lnTo>
                      <a:pt x="38" y="55"/>
                    </a:lnTo>
                    <a:lnTo>
                      <a:pt x="41" y="55"/>
                    </a:lnTo>
                    <a:lnTo>
                      <a:pt x="43" y="56"/>
                    </a:lnTo>
                    <a:lnTo>
                      <a:pt x="48" y="56"/>
                    </a:lnTo>
                    <a:lnTo>
                      <a:pt x="48" y="51"/>
                    </a:lnTo>
                    <a:lnTo>
                      <a:pt x="43" y="50"/>
                    </a:lnTo>
                    <a:lnTo>
                      <a:pt x="43" y="43"/>
                    </a:lnTo>
                    <a:lnTo>
                      <a:pt x="48" y="41"/>
                    </a:lnTo>
                    <a:lnTo>
                      <a:pt x="51" y="35"/>
                    </a:lnTo>
                    <a:lnTo>
                      <a:pt x="60" y="32"/>
                    </a:lnTo>
                    <a:lnTo>
                      <a:pt x="60" y="27"/>
                    </a:lnTo>
                    <a:lnTo>
                      <a:pt x="56" y="25"/>
                    </a:lnTo>
                    <a:lnTo>
                      <a:pt x="61" y="18"/>
                    </a:lnTo>
                    <a:lnTo>
                      <a:pt x="70" y="15"/>
                    </a:lnTo>
                    <a:lnTo>
                      <a:pt x="80" y="13"/>
                    </a:lnTo>
                    <a:lnTo>
                      <a:pt x="81" y="8"/>
                    </a:lnTo>
                    <a:lnTo>
                      <a:pt x="85" y="7"/>
                    </a:lnTo>
                    <a:lnTo>
                      <a:pt x="86" y="2"/>
                    </a:lnTo>
                    <a:lnTo>
                      <a:pt x="93" y="0"/>
                    </a:lnTo>
                    <a:lnTo>
                      <a:pt x="96" y="3"/>
                    </a:lnTo>
                    <a:lnTo>
                      <a:pt x="103" y="0"/>
                    </a:lnTo>
                    <a:lnTo>
                      <a:pt x="108" y="7"/>
                    </a:lnTo>
                    <a:lnTo>
                      <a:pt x="113" y="5"/>
                    </a:lnTo>
                    <a:lnTo>
                      <a:pt x="118" y="5"/>
                    </a:lnTo>
                    <a:lnTo>
                      <a:pt x="123" y="13"/>
                    </a:lnTo>
                    <a:lnTo>
                      <a:pt x="129" y="8"/>
                    </a:lnTo>
                    <a:lnTo>
                      <a:pt x="136" y="7"/>
                    </a:lnTo>
                    <a:lnTo>
                      <a:pt x="139" y="10"/>
                    </a:lnTo>
                    <a:lnTo>
                      <a:pt x="143" y="10"/>
                    </a:lnTo>
                    <a:lnTo>
                      <a:pt x="153" y="13"/>
                    </a:lnTo>
                    <a:lnTo>
                      <a:pt x="154" y="18"/>
                    </a:lnTo>
                    <a:lnTo>
                      <a:pt x="153" y="23"/>
                    </a:lnTo>
                    <a:lnTo>
                      <a:pt x="156" y="28"/>
                    </a:lnTo>
                    <a:lnTo>
                      <a:pt x="156" y="35"/>
                    </a:lnTo>
                    <a:lnTo>
                      <a:pt x="163" y="40"/>
                    </a:lnTo>
                    <a:lnTo>
                      <a:pt x="164" y="46"/>
                    </a:lnTo>
                    <a:lnTo>
                      <a:pt x="171" y="55"/>
                    </a:lnTo>
                    <a:lnTo>
                      <a:pt x="176" y="56"/>
                    </a:lnTo>
                    <a:lnTo>
                      <a:pt x="178" y="65"/>
                    </a:lnTo>
                    <a:lnTo>
                      <a:pt x="186" y="66"/>
                    </a:lnTo>
                    <a:lnTo>
                      <a:pt x="196" y="73"/>
                    </a:lnTo>
                    <a:lnTo>
                      <a:pt x="196" y="78"/>
                    </a:lnTo>
                    <a:lnTo>
                      <a:pt x="202" y="81"/>
                    </a:lnTo>
                    <a:lnTo>
                      <a:pt x="199" y="83"/>
                    </a:lnTo>
                    <a:lnTo>
                      <a:pt x="194" y="91"/>
                    </a:lnTo>
                    <a:lnTo>
                      <a:pt x="183" y="93"/>
                    </a:lnTo>
                    <a:lnTo>
                      <a:pt x="178" y="88"/>
                    </a:lnTo>
                    <a:lnTo>
                      <a:pt x="174" y="91"/>
                    </a:lnTo>
                    <a:lnTo>
                      <a:pt x="176" y="96"/>
                    </a:lnTo>
                    <a:lnTo>
                      <a:pt x="179" y="105"/>
                    </a:lnTo>
                    <a:lnTo>
                      <a:pt x="179" y="110"/>
                    </a:lnTo>
                    <a:lnTo>
                      <a:pt x="184" y="116"/>
                    </a:lnTo>
                    <a:lnTo>
                      <a:pt x="184" y="121"/>
                    </a:lnTo>
                    <a:lnTo>
                      <a:pt x="184" y="121"/>
                    </a:lnTo>
                    <a:lnTo>
                      <a:pt x="174" y="123"/>
                    </a:lnTo>
                    <a:lnTo>
                      <a:pt x="168" y="125"/>
                    </a:lnTo>
                    <a:lnTo>
                      <a:pt x="163" y="133"/>
                    </a:lnTo>
                    <a:lnTo>
                      <a:pt x="163" y="139"/>
                    </a:lnTo>
                    <a:lnTo>
                      <a:pt x="158" y="141"/>
                    </a:lnTo>
                    <a:lnTo>
                      <a:pt x="153" y="138"/>
                    </a:lnTo>
                    <a:lnTo>
                      <a:pt x="146" y="139"/>
                    </a:lnTo>
                    <a:lnTo>
                      <a:pt x="143" y="136"/>
                    </a:lnTo>
                    <a:lnTo>
                      <a:pt x="138" y="136"/>
                    </a:lnTo>
                    <a:lnTo>
                      <a:pt x="133" y="141"/>
                    </a:lnTo>
                    <a:lnTo>
                      <a:pt x="129" y="141"/>
                    </a:lnTo>
                    <a:lnTo>
                      <a:pt x="128" y="136"/>
                    </a:lnTo>
                    <a:lnTo>
                      <a:pt x="121" y="136"/>
                    </a:lnTo>
                    <a:lnTo>
                      <a:pt x="113" y="139"/>
                    </a:lnTo>
                    <a:lnTo>
                      <a:pt x="109" y="138"/>
                    </a:lnTo>
                    <a:lnTo>
                      <a:pt x="103" y="138"/>
                    </a:lnTo>
                    <a:lnTo>
                      <a:pt x="101" y="139"/>
                    </a:lnTo>
                    <a:lnTo>
                      <a:pt x="98" y="139"/>
                    </a:lnTo>
                    <a:lnTo>
                      <a:pt x="93" y="136"/>
                    </a:lnTo>
                    <a:lnTo>
                      <a:pt x="85" y="139"/>
                    </a:lnTo>
                    <a:lnTo>
                      <a:pt x="85" y="136"/>
                    </a:lnTo>
                    <a:lnTo>
                      <a:pt x="78" y="134"/>
                    </a:lnTo>
                    <a:lnTo>
                      <a:pt x="65" y="133"/>
                    </a:lnTo>
                    <a:lnTo>
                      <a:pt x="58" y="130"/>
                    </a:lnTo>
                    <a:lnTo>
                      <a:pt x="55" y="130"/>
                    </a:lnTo>
                    <a:lnTo>
                      <a:pt x="50" y="133"/>
                    </a:lnTo>
                    <a:lnTo>
                      <a:pt x="43" y="133"/>
                    </a:lnTo>
                    <a:lnTo>
                      <a:pt x="26" y="134"/>
                    </a:lnTo>
                    <a:lnTo>
                      <a:pt x="21" y="138"/>
                    </a:lnTo>
                    <a:lnTo>
                      <a:pt x="13" y="134"/>
                    </a:lnTo>
                    <a:lnTo>
                      <a:pt x="10" y="134"/>
                    </a:lnTo>
                    <a:lnTo>
                      <a:pt x="10" y="131"/>
                    </a:lnTo>
                    <a:lnTo>
                      <a:pt x="5" y="125"/>
                    </a:lnTo>
                    <a:lnTo>
                      <a:pt x="3" y="118"/>
                    </a:lnTo>
                    <a:lnTo>
                      <a:pt x="6" y="113"/>
                    </a:lnTo>
                    <a:lnTo>
                      <a:pt x="11" y="111"/>
                    </a:lnTo>
                    <a:lnTo>
                      <a:pt x="11" y="98"/>
                    </a:lnTo>
                    <a:lnTo>
                      <a:pt x="8" y="96"/>
                    </a:lnTo>
                    <a:lnTo>
                      <a:pt x="8" y="90"/>
                    </a:lnTo>
                    <a:lnTo>
                      <a:pt x="5" y="86"/>
                    </a:lnTo>
                    <a:lnTo>
                      <a:pt x="1" y="75"/>
                    </a:lnTo>
                    <a:lnTo>
                      <a:pt x="0" y="7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7" name="Freeform 40">
                <a:extLst>
                  <a:ext uri="{FF2B5EF4-FFF2-40B4-BE49-F238E27FC236}">
                    <a16:creationId xmlns:a16="http://schemas.microsoft.com/office/drawing/2014/main" xmlns="" id="{91851AE3-81E8-46E6-B04A-D9BAF1E67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084" y="2604620"/>
                <a:ext cx="214050" cy="117248"/>
              </a:xfrm>
              <a:custGeom>
                <a:avLst/>
                <a:gdLst/>
                <a:ahLst/>
                <a:cxnLst>
                  <a:cxn ang="0">
                    <a:pos x="58" y="20"/>
                  </a:cxn>
                  <a:cxn ang="0">
                    <a:pos x="93" y="21"/>
                  </a:cxn>
                  <a:cxn ang="0">
                    <a:pos x="116" y="26"/>
                  </a:cxn>
                  <a:cxn ang="0">
                    <a:pos x="143" y="23"/>
                  </a:cxn>
                  <a:cxn ang="0">
                    <a:pos x="161" y="26"/>
                  </a:cxn>
                  <a:cxn ang="0">
                    <a:pos x="183" y="12"/>
                  </a:cxn>
                  <a:cxn ang="0">
                    <a:pos x="209" y="3"/>
                  </a:cxn>
                  <a:cxn ang="0">
                    <a:pos x="249" y="2"/>
                  </a:cxn>
                  <a:cxn ang="0">
                    <a:pos x="274" y="26"/>
                  </a:cxn>
                  <a:cxn ang="0">
                    <a:pos x="287" y="48"/>
                  </a:cxn>
                  <a:cxn ang="0">
                    <a:pos x="320" y="56"/>
                  </a:cxn>
                  <a:cxn ang="0">
                    <a:pos x="347" y="70"/>
                  </a:cxn>
                  <a:cxn ang="0">
                    <a:pos x="375" y="70"/>
                  </a:cxn>
                  <a:cxn ang="0">
                    <a:pos x="399" y="78"/>
                  </a:cxn>
                  <a:cxn ang="0">
                    <a:pos x="395" y="105"/>
                  </a:cxn>
                  <a:cxn ang="0">
                    <a:pos x="379" y="128"/>
                  </a:cxn>
                  <a:cxn ang="0">
                    <a:pos x="364" y="146"/>
                  </a:cxn>
                  <a:cxn ang="0">
                    <a:pos x="344" y="153"/>
                  </a:cxn>
                  <a:cxn ang="0">
                    <a:pos x="324" y="161"/>
                  </a:cxn>
                  <a:cxn ang="0">
                    <a:pos x="302" y="161"/>
                  </a:cxn>
                  <a:cxn ang="0">
                    <a:pos x="297" y="176"/>
                  </a:cxn>
                  <a:cxn ang="0">
                    <a:pos x="299" y="168"/>
                  </a:cxn>
                  <a:cxn ang="0">
                    <a:pos x="284" y="179"/>
                  </a:cxn>
                  <a:cxn ang="0">
                    <a:pos x="266" y="179"/>
                  </a:cxn>
                  <a:cxn ang="0">
                    <a:pos x="286" y="186"/>
                  </a:cxn>
                  <a:cxn ang="0">
                    <a:pos x="289" y="191"/>
                  </a:cxn>
                  <a:cxn ang="0">
                    <a:pos x="297" y="201"/>
                  </a:cxn>
                  <a:cxn ang="0">
                    <a:pos x="287" y="179"/>
                  </a:cxn>
                  <a:cxn ang="0">
                    <a:pos x="309" y="201"/>
                  </a:cxn>
                  <a:cxn ang="0">
                    <a:pos x="330" y="194"/>
                  </a:cxn>
                  <a:cxn ang="0">
                    <a:pos x="330" y="206"/>
                  </a:cxn>
                  <a:cxn ang="0">
                    <a:pos x="296" y="214"/>
                  </a:cxn>
                  <a:cxn ang="0">
                    <a:pos x="264" y="219"/>
                  </a:cxn>
                  <a:cxn ang="0">
                    <a:pos x="251" y="201"/>
                  </a:cxn>
                  <a:cxn ang="0">
                    <a:pos x="264" y="189"/>
                  </a:cxn>
                  <a:cxn ang="0">
                    <a:pos x="259" y="183"/>
                  </a:cxn>
                  <a:cxn ang="0">
                    <a:pos x="234" y="179"/>
                  </a:cxn>
                  <a:cxn ang="0">
                    <a:pos x="224" y="171"/>
                  </a:cxn>
                  <a:cxn ang="0">
                    <a:pos x="231" y="168"/>
                  </a:cxn>
                  <a:cxn ang="0">
                    <a:pos x="226" y="163"/>
                  </a:cxn>
                  <a:cxn ang="0">
                    <a:pos x="216" y="164"/>
                  </a:cxn>
                  <a:cxn ang="0">
                    <a:pos x="199" y="176"/>
                  </a:cxn>
                  <a:cxn ang="0">
                    <a:pos x="181" y="194"/>
                  </a:cxn>
                  <a:cxn ang="0">
                    <a:pos x="179" y="204"/>
                  </a:cxn>
                  <a:cxn ang="0">
                    <a:pos x="154" y="204"/>
                  </a:cxn>
                  <a:cxn ang="0">
                    <a:pos x="151" y="191"/>
                  </a:cxn>
                  <a:cxn ang="0">
                    <a:pos x="164" y="171"/>
                  </a:cxn>
                  <a:cxn ang="0">
                    <a:pos x="179" y="164"/>
                  </a:cxn>
                  <a:cxn ang="0">
                    <a:pos x="166" y="146"/>
                  </a:cxn>
                  <a:cxn ang="0">
                    <a:pos x="146" y="121"/>
                  </a:cxn>
                  <a:cxn ang="0">
                    <a:pos x="119" y="116"/>
                  </a:cxn>
                  <a:cxn ang="0">
                    <a:pos x="103" y="113"/>
                  </a:cxn>
                  <a:cxn ang="0">
                    <a:pos x="100" y="128"/>
                  </a:cxn>
                  <a:cxn ang="0">
                    <a:pos x="63" y="138"/>
                  </a:cxn>
                  <a:cxn ang="0">
                    <a:pos x="35" y="131"/>
                  </a:cxn>
                  <a:cxn ang="0">
                    <a:pos x="12" y="126"/>
                  </a:cxn>
                  <a:cxn ang="0">
                    <a:pos x="7" y="100"/>
                  </a:cxn>
                  <a:cxn ang="0">
                    <a:pos x="28" y="66"/>
                  </a:cxn>
                  <a:cxn ang="0">
                    <a:pos x="35" y="50"/>
                  </a:cxn>
                  <a:cxn ang="0">
                    <a:pos x="25" y="25"/>
                  </a:cxn>
                </a:cxnLst>
                <a:rect l="0" t="0" r="r" b="b"/>
                <a:pathLst>
                  <a:path w="399" h="224">
                    <a:moveTo>
                      <a:pt x="25" y="21"/>
                    </a:moveTo>
                    <a:lnTo>
                      <a:pt x="28" y="21"/>
                    </a:lnTo>
                    <a:lnTo>
                      <a:pt x="36" y="25"/>
                    </a:lnTo>
                    <a:lnTo>
                      <a:pt x="41" y="21"/>
                    </a:lnTo>
                    <a:lnTo>
                      <a:pt x="58" y="20"/>
                    </a:lnTo>
                    <a:lnTo>
                      <a:pt x="65" y="20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80" y="20"/>
                    </a:lnTo>
                    <a:lnTo>
                      <a:pt x="93" y="21"/>
                    </a:lnTo>
                    <a:lnTo>
                      <a:pt x="100" y="23"/>
                    </a:lnTo>
                    <a:lnTo>
                      <a:pt x="100" y="26"/>
                    </a:lnTo>
                    <a:lnTo>
                      <a:pt x="108" y="23"/>
                    </a:lnTo>
                    <a:lnTo>
                      <a:pt x="113" y="26"/>
                    </a:lnTo>
                    <a:lnTo>
                      <a:pt x="116" y="26"/>
                    </a:lnTo>
                    <a:lnTo>
                      <a:pt x="118" y="25"/>
                    </a:lnTo>
                    <a:lnTo>
                      <a:pt x="124" y="25"/>
                    </a:lnTo>
                    <a:lnTo>
                      <a:pt x="128" y="26"/>
                    </a:lnTo>
                    <a:lnTo>
                      <a:pt x="136" y="23"/>
                    </a:lnTo>
                    <a:lnTo>
                      <a:pt x="143" y="23"/>
                    </a:lnTo>
                    <a:lnTo>
                      <a:pt x="144" y="28"/>
                    </a:lnTo>
                    <a:lnTo>
                      <a:pt x="148" y="28"/>
                    </a:lnTo>
                    <a:lnTo>
                      <a:pt x="153" y="23"/>
                    </a:lnTo>
                    <a:lnTo>
                      <a:pt x="158" y="23"/>
                    </a:lnTo>
                    <a:lnTo>
                      <a:pt x="161" y="26"/>
                    </a:lnTo>
                    <a:lnTo>
                      <a:pt x="168" y="25"/>
                    </a:lnTo>
                    <a:lnTo>
                      <a:pt x="173" y="28"/>
                    </a:lnTo>
                    <a:lnTo>
                      <a:pt x="178" y="26"/>
                    </a:lnTo>
                    <a:lnTo>
                      <a:pt x="178" y="20"/>
                    </a:lnTo>
                    <a:lnTo>
                      <a:pt x="183" y="12"/>
                    </a:lnTo>
                    <a:lnTo>
                      <a:pt x="189" y="10"/>
                    </a:lnTo>
                    <a:lnTo>
                      <a:pt x="199" y="8"/>
                    </a:lnTo>
                    <a:lnTo>
                      <a:pt x="204" y="8"/>
                    </a:lnTo>
                    <a:lnTo>
                      <a:pt x="209" y="8"/>
                    </a:lnTo>
                    <a:lnTo>
                      <a:pt x="209" y="3"/>
                    </a:lnTo>
                    <a:lnTo>
                      <a:pt x="213" y="0"/>
                    </a:lnTo>
                    <a:lnTo>
                      <a:pt x="224" y="3"/>
                    </a:lnTo>
                    <a:lnTo>
                      <a:pt x="237" y="3"/>
                    </a:lnTo>
                    <a:lnTo>
                      <a:pt x="242" y="2"/>
                    </a:lnTo>
                    <a:lnTo>
                      <a:pt x="249" y="2"/>
                    </a:lnTo>
                    <a:lnTo>
                      <a:pt x="252" y="12"/>
                    </a:lnTo>
                    <a:lnTo>
                      <a:pt x="257" y="15"/>
                    </a:lnTo>
                    <a:lnTo>
                      <a:pt x="254" y="20"/>
                    </a:lnTo>
                    <a:lnTo>
                      <a:pt x="261" y="28"/>
                    </a:lnTo>
                    <a:lnTo>
                      <a:pt x="274" y="26"/>
                    </a:lnTo>
                    <a:lnTo>
                      <a:pt x="279" y="30"/>
                    </a:lnTo>
                    <a:lnTo>
                      <a:pt x="281" y="35"/>
                    </a:lnTo>
                    <a:lnTo>
                      <a:pt x="286" y="35"/>
                    </a:lnTo>
                    <a:lnTo>
                      <a:pt x="286" y="41"/>
                    </a:lnTo>
                    <a:lnTo>
                      <a:pt x="287" y="48"/>
                    </a:lnTo>
                    <a:lnTo>
                      <a:pt x="299" y="58"/>
                    </a:lnTo>
                    <a:lnTo>
                      <a:pt x="302" y="53"/>
                    </a:lnTo>
                    <a:lnTo>
                      <a:pt x="309" y="56"/>
                    </a:lnTo>
                    <a:lnTo>
                      <a:pt x="315" y="55"/>
                    </a:lnTo>
                    <a:lnTo>
                      <a:pt x="320" y="56"/>
                    </a:lnTo>
                    <a:lnTo>
                      <a:pt x="329" y="51"/>
                    </a:lnTo>
                    <a:lnTo>
                      <a:pt x="332" y="50"/>
                    </a:lnTo>
                    <a:lnTo>
                      <a:pt x="337" y="61"/>
                    </a:lnTo>
                    <a:lnTo>
                      <a:pt x="345" y="65"/>
                    </a:lnTo>
                    <a:lnTo>
                      <a:pt x="347" y="70"/>
                    </a:lnTo>
                    <a:lnTo>
                      <a:pt x="350" y="66"/>
                    </a:lnTo>
                    <a:lnTo>
                      <a:pt x="360" y="68"/>
                    </a:lnTo>
                    <a:lnTo>
                      <a:pt x="365" y="68"/>
                    </a:lnTo>
                    <a:lnTo>
                      <a:pt x="370" y="71"/>
                    </a:lnTo>
                    <a:lnTo>
                      <a:pt x="375" y="70"/>
                    </a:lnTo>
                    <a:lnTo>
                      <a:pt x="382" y="73"/>
                    </a:lnTo>
                    <a:lnTo>
                      <a:pt x="390" y="75"/>
                    </a:lnTo>
                    <a:lnTo>
                      <a:pt x="394" y="71"/>
                    </a:lnTo>
                    <a:lnTo>
                      <a:pt x="395" y="76"/>
                    </a:lnTo>
                    <a:lnTo>
                      <a:pt x="399" y="78"/>
                    </a:lnTo>
                    <a:lnTo>
                      <a:pt x="399" y="85"/>
                    </a:lnTo>
                    <a:lnTo>
                      <a:pt x="395" y="90"/>
                    </a:lnTo>
                    <a:lnTo>
                      <a:pt x="390" y="90"/>
                    </a:lnTo>
                    <a:lnTo>
                      <a:pt x="389" y="100"/>
                    </a:lnTo>
                    <a:lnTo>
                      <a:pt x="395" y="105"/>
                    </a:lnTo>
                    <a:lnTo>
                      <a:pt x="397" y="110"/>
                    </a:lnTo>
                    <a:lnTo>
                      <a:pt x="394" y="118"/>
                    </a:lnTo>
                    <a:lnTo>
                      <a:pt x="394" y="124"/>
                    </a:lnTo>
                    <a:lnTo>
                      <a:pt x="390" y="126"/>
                    </a:lnTo>
                    <a:lnTo>
                      <a:pt x="379" y="128"/>
                    </a:lnTo>
                    <a:lnTo>
                      <a:pt x="372" y="134"/>
                    </a:lnTo>
                    <a:lnTo>
                      <a:pt x="370" y="136"/>
                    </a:lnTo>
                    <a:lnTo>
                      <a:pt x="369" y="146"/>
                    </a:lnTo>
                    <a:lnTo>
                      <a:pt x="364" y="148"/>
                    </a:lnTo>
                    <a:lnTo>
                      <a:pt x="364" y="146"/>
                    </a:lnTo>
                    <a:lnTo>
                      <a:pt x="360" y="146"/>
                    </a:lnTo>
                    <a:lnTo>
                      <a:pt x="354" y="148"/>
                    </a:lnTo>
                    <a:lnTo>
                      <a:pt x="349" y="148"/>
                    </a:lnTo>
                    <a:lnTo>
                      <a:pt x="345" y="149"/>
                    </a:lnTo>
                    <a:lnTo>
                      <a:pt x="344" y="153"/>
                    </a:lnTo>
                    <a:lnTo>
                      <a:pt x="339" y="153"/>
                    </a:lnTo>
                    <a:lnTo>
                      <a:pt x="335" y="156"/>
                    </a:lnTo>
                    <a:lnTo>
                      <a:pt x="330" y="161"/>
                    </a:lnTo>
                    <a:lnTo>
                      <a:pt x="329" y="161"/>
                    </a:lnTo>
                    <a:lnTo>
                      <a:pt x="324" y="161"/>
                    </a:lnTo>
                    <a:lnTo>
                      <a:pt x="319" y="164"/>
                    </a:lnTo>
                    <a:lnTo>
                      <a:pt x="314" y="163"/>
                    </a:lnTo>
                    <a:lnTo>
                      <a:pt x="309" y="166"/>
                    </a:lnTo>
                    <a:lnTo>
                      <a:pt x="306" y="166"/>
                    </a:lnTo>
                    <a:lnTo>
                      <a:pt x="302" y="161"/>
                    </a:lnTo>
                    <a:lnTo>
                      <a:pt x="301" y="161"/>
                    </a:lnTo>
                    <a:lnTo>
                      <a:pt x="301" y="163"/>
                    </a:lnTo>
                    <a:lnTo>
                      <a:pt x="304" y="166"/>
                    </a:lnTo>
                    <a:lnTo>
                      <a:pt x="302" y="169"/>
                    </a:lnTo>
                    <a:lnTo>
                      <a:pt x="297" y="176"/>
                    </a:lnTo>
                    <a:lnTo>
                      <a:pt x="296" y="178"/>
                    </a:lnTo>
                    <a:lnTo>
                      <a:pt x="294" y="176"/>
                    </a:lnTo>
                    <a:lnTo>
                      <a:pt x="296" y="174"/>
                    </a:lnTo>
                    <a:lnTo>
                      <a:pt x="301" y="169"/>
                    </a:lnTo>
                    <a:lnTo>
                      <a:pt x="299" y="168"/>
                    </a:lnTo>
                    <a:lnTo>
                      <a:pt x="297" y="166"/>
                    </a:lnTo>
                    <a:lnTo>
                      <a:pt x="296" y="169"/>
                    </a:lnTo>
                    <a:lnTo>
                      <a:pt x="289" y="176"/>
                    </a:lnTo>
                    <a:lnTo>
                      <a:pt x="284" y="176"/>
                    </a:lnTo>
                    <a:lnTo>
                      <a:pt x="284" y="179"/>
                    </a:lnTo>
                    <a:lnTo>
                      <a:pt x="279" y="179"/>
                    </a:lnTo>
                    <a:lnTo>
                      <a:pt x="276" y="176"/>
                    </a:lnTo>
                    <a:lnTo>
                      <a:pt x="272" y="179"/>
                    </a:lnTo>
                    <a:lnTo>
                      <a:pt x="267" y="178"/>
                    </a:lnTo>
                    <a:lnTo>
                      <a:pt x="266" y="179"/>
                    </a:lnTo>
                    <a:lnTo>
                      <a:pt x="269" y="183"/>
                    </a:lnTo>
                    <a:lnTo>
                      <a:pt x="277" y="181"/>
                    </a:lnTo>
                    <a:lnTo>
                      <a:pt x="279" y="184"/>
                    </a:lnTo>
                    <a:lnTo>
                      <a:pt x="282" y="186"/>
                    </a:lnTo>
                    <a:lnTo>
                      <a:pt x="286" y="186"/>
                    </a:lnTo>
                    <a:lnTo>
                      <a:pt x="287" y="188"/>
                    </a:lnTo>
                    <a:lnTo>
                      <a:pt x="284" y="189"/>
                    </a:lnTo>
                    <a:lnTo>
                      <a:pt x="286" y="193"/>
                    </a:lnTo>
                    <a:lnTo>
                      <a:pt x="287" y="191"/>
                    </a:lnTo>
                    <a:lnTo>
                      <a:pt x="289" y="191"/>
                    </a:lnTo>
                    <a:lnTo>
                      <a:pt x="289" y="194"/>
                    </a:lnTo>
                    <a:lnTo>
                      <a:pt x="292" y="191"/>
                    </a:lnTo>
                    <a:lnTo>
                      <a:pt x="294" y="193"/>
                    </a:lnTo>
                    <a:lnTo>
                      <a:pt x="296" y="198"/>
                    </a:lnTo>
                    <a:lnTo>
                      <a:pt x="297" y="201"/>
                    </a:lnTo>
                    <a:lnTo>
                      <a:pt x="304" y="203"/>
                    </a:lnTo>
                    <a:lnTo>
                      <a:pt x="306" y="201"/>
                    </a:lnTo>
                    <a:lnTo>
                      <a:pt x="297" y="194"/>
                    </a:lnTo>
                    <a:lnTo>
                      <a:pt x="289" y="184"/>
                    </a:lnTo>
                    <a:lnTo>
                      <a:pt x="287" y="179"/>
                    </a:lnTo>
                    <a:lnTo>
                      <a:pt x="289" y="178"/>
                    </a:lnTo>
                    <a:lnTo>
                      <a:pt x="292" y="183"/>
                    </a:lnTo>
                    <a:lnTo>
                      <a:pt x="294" y="189"/>
                    </a:lnTo>
                    <a:lnTo>
                      <a:pt x="306" y="201"/>
                    </a:lnTo>
                    <a:lnTo>
                      <a:pt x="309" y="201"/>
                    </a:lnTo>
                    <a:lnTo>
                      <a:pt x="312" y="198"/>
                    </a:lnTo>
                    <a:lnTo>
                      <a:pt x="315" y="198"/>
                    </a:lnTo>
                    <a:lnTo>
                      <a:pt x="320" y="199"/>
                    </a:lnTo>
                    <a:lnTo>
                      <a:pt x="322" y="196"/>
                    </a:lnTo>
                    <a:lnTo>
                      <a:pt x="330" y="194"/>
                    </a:lnTo>
                    <a:lnTo>
                      <a:pt x="335" y="194"/>
                    </a:lnTo>
                    <a:lnTo>
                      <a:pt x="334" y="198"/>
                    </a:lnTo>
                    <a:lnTo>
                      <a:pt x="332" y="199"/>
                    </a:lnTo>
                    <a:lnTo>
                      <a:pt x="334" y="203"/>
                    </a:lnTo>
                    <a:lnTo>
                      <a:pt x="330" y="206"/>
                    </a:lnTo>
                    <a:lnTo>
                      <a:pt x="324" y="208"/>
                    </a:lnTo>
                    <a:lnTo>
                      <a:pt x="314" y="206"/>
                    </a:lnTo>
                    <a:lnTo>
                      <a:pt x="307" y="209"/>
                    </a:lnTo>
                    <a:lnTo>
                      <a:pt x="304" y="214"/>
                    </a:lnTo>
                    <a:lnTo>
                      <a:pt x="296" y="214"/>
                    </a:lnTo>
                    <a:lnTo>
                      <a:pt x="284" y="221"/>
                    </a:lnTo>
                    <a:lnTo>
                      <a:pt x="276" y="224"/>
                    </a:lnTo>
                    <a:lnTo>
                      <a:pt x="267" y="224"/>
                    </a:lnTo>
                    <a:lnTo>
                      <a:pt x="264" y="221"/>
                    </a:lnTo>
                    <a:lnTo>
                      <a:pt x="264" y="219"/>
                    </a:lnTo>
                    <a:lnTo>
                      <a:pt x="267" y="213"/>
                    </a:lnTo>
                    <a:lnTo>
                      <a:pt x="267" y="209"/>
                    </a:lnTo>
                    <a:lnTo>
                      <a:pt x="259" y="203"/>
                    </a:lnTo>
                    <a:lnTo>
                      <a:pt x="257" y="204"/>
                    </a:lnTo>
                    <a:lnTo>
                      <a:pt x="251" y="201"/>
                    </a:lnTo>
                    <a:lnTo>
                      <a:pt x="247" y="204"/>
                    </a:lnTo>
                    <a:lnTo>
                      <a:pt x="244" y="203"/>
                    </a:lnTo>
                    <a:lnTo>
                      <a:pt x="249" y="196"/>
                    </a:lnTo>
                    <a:lnTo>
                      <a:pt x="257" y="191"/>
                    </a:lnTo>
                    <a:lnTo>
                      <a:pt x="264" y="189"/>
                    </a:lnTo>
                    <a:lnTo>
                      <a:pt x="267" y="188"/>
                    </a:lnTo>
                    <a:lnTo>
                      <a:pt x="264" y="186"/>
                    </a:lnTo>
                    <a:lnTo>
                      <a:pt x="262" y="179"/>
                    </a:lnTo>
                    <a:lnTo>
                      <a:pt x="261" y="179"/>
                    </a:lnTo>
                    <a:lnTo>
                      <a:pt x="259" y="183"/>
                    </a:lnTo>
                    <a:lnTo>
                      <a:pt x="254" y="179"/>
                    </a:lnTo>
                    <a:lnTo>
                      <a:pt x="249" y="178"/>
                    </a:lnTo>
                    <a:lnTo>
                      <a:pt x="244" y="179"/>
                    </a:lnTo>
                    <a:lnTo>
                      <a:pt x="239" y="181"/>
                    </a:lnTo>
                    <a:lnTo>
                      <a:pt x="234" y="179"/>
                    </a:lnTo>
                    <a:lnTo>
                      <a:pt x="231" y="179"/>
                    </a:lnTo>
                    <a:lnTo>
                      <a:pt x="227" y="176"/>
                    </a:lnTo>
                    <a:lnTo>
                      <a:pt x="229" y="174"/>
                    </a:lnTo>
                    <a:lnTo>
                      <a:pt x="231" y="173"/>
                    </a:lnTo>
                    <a:lnTo>
                      <a:pt x="224" y="171"/>
                    </a:lnTo>
                    <a:lnTo>
                      <a:pt x="214" y="171"/>
                    </a:lnTo>
                    <a:lnTo>
                      <a:pt x="213" y="168"/>
                    </a:lnTo>
                    <a:lnTo>
                      <a:pt x="217" y="168"/>
                    </a:lnTo>
                    <a:lnTo>
                      <a:pt x="226" y="168"/>
                    </a:lnTo>
                    <a:lnTo>
                      <a:pt x="231" y="168"/>
                    </a:lnTo>
                    <a:lnTo>
                      <a:pt x="234" y="166"/>
                    </a:lnTo>
                    <a:lnTo>
                      <a:pt x="239" y="164"/>
                    </a:lnTo>
                    <a:lnTo>
                      <a:pt x="232" y="166"/>
                    </a:lnTo>
                    <a:lnTo>
                      <a:pt x="227" y="164"/>
                    </a:lnTo>
                    <a:lnTo>
                      <a:pt x="226" y="163"/>
                    </a:lnTo>
                    <a:lnTo>
                      <a:pt x="224" y="159"/>
                    </a:lnTo>
                    <a:lnTo>
                      <a:pt x="221" y="163"/>
                    </a:lnTo>
                    <a:lnTo>
                      <a:pt x="219" y="166"/>
                    </a:lnTo>
                    <a:lnTo>
                      <a:pt x="216" y="166"/>
                    </a:lnTo>
                    <a:lnTo>
                      <a:pt x="216" y="164"/>
                    </a:lnTo>
                    <a:lnTo>
                      <a:pt x="213" y="161"/>
                    </a:lnTo>
                    <a:lnTo>
                      <a:pt x="208" y="168"/>
                    </a:lnTo>
                    <a:lnTo>
                      <a:pt x="203" y="168"/>
                    </a:lnTo>
                    <a:lnTo>
                      <a:pt x="199" y="169"/>
                    </a:lnTo>
                    <a:lnTo>
                      <a:pt x="199" y="176"/>
                    </a:lnTo>
                    <a:lnTo>
                      <a:pt x="194" y="181"/>
                    </a:lnTo>
                    <a:lnTo>
                      <a:pt x="191" y="181"/>
                    </a:lnTo>
                    <a:lnTo>
                      <a:pt x="193" y="184"/>
                    </a:lnTo>
                    <a:lnTo>
                      <a:pt x="183" y="194"/>
                    </a:lnTo>
                    <a:lnTo>
                      <a:pt x="181" y="194"/>
                    </a:lnTo>
                    <a:lnTo>
                      <a:pt x="178" y="191"/>
                    </a:lnTo>
                    <a:lnTo>
                      <a:pt x="178" y="194"/>
                    </a:lnTo>
                    <a:lnTo>
                      <a:pt x="178" y="198"/>
                    </a:lnTo>
                    <a:lnTo>
                      <a:pt x="179" y="199"/>
                    </a:lnTo>
                    <a:lnTo>
                      <a:pt x="179" y="204"/>
                    </a:lnTo>
                    <a:lnTo>
                      <a:pt x="179" y="204"/>
                    </a:lnTo>
                    <a:lnTo>
                      <a:pt x="174" y="201"/>
                    </a:lnTo>
                    <a:lnTo>
                      <a:pt x="168" y="201"/>
                    </a:lnTo>
                    <a:lnTo>
                      <a:pt x="163" y="204"/>
                    </a:lnTo>
                    <a:lnTo>
                      <a:pt x="154" y="204"/>
                    </a:lnTo>
                    <a:lnTo>
                      <a:pt x="148" y="203"/>
                    </a:lnTo>
                    <a:lnTo>
                      <a:pt x="144" y="196"/>
                    </a:lnTo>
                    <a:lnTo>
                      <a:pt x="148" y="194"/>
                    </a:lnTo>
                    <a:lnTo>
                      <a:pt x="151" y="194"/>
                    </a:lnTo>
                    <a:lnTo>
                      <a:pt x="151" y="191"/>
                    </a:lnTo>
                    <a:lnTo>
                      <a:pt x="156" y="184"/>
                    </a:lnTo>
                    <a:lnTo>
                      <a:pt x="159" y="184"/>
                    </a:lnTo>
                    <a:lnTo>
                      <a:pt x="158" y="178"/>
                    </a:lnTo>
                    <a:lnTo>
                      <a:pt x="159" y="171"/>
                    </a:lnTo>
                    <a:lnTo>
                      <a:pt x="164" y="171"/>
                    </a:lnTo>
                    <a:lnTo>
                      <a:pt x="169" y="169"/>
                    </a:lnTo>
                    <a:lnTo>
                      <a:pt x="174" y="171"/>
                    </a:lnTo>
                    <a:lnTo>
                      <a:pt x="181" y="171"/>
                    </a:lnTo>
                    <a:lnTo>
                      <a:pt x="183" y="169"/>
                    </a:lnTo>
                    <a:lnTo>
                      <a:pt x="179" y="164"/>
                    </a:lnTo>
                    <a:lnTo>
                      <a:pt x="179" y="161"/>
                    </a:lnTo>
                    <a:lnTo>
                      <a:pt x="179" y="158"/>
                    </a:lnTo>
                    <a:lnTo>
                      <a:pt x="173" y="154"/>
                    </a:lnTo>
                    <a:lnTo>
                      <a:pt x="166" y="149"/>
                    </a:lnTo>
                    <a:lnTo>
                      <a:pt x="166" y="146"/>
                    </a:lnTo>
                    <a:lnTo>
                      <a:pt x="159" y="144"/>
                    </a:lnTo>
                    <a:lnTo>
                      <a:pt x="161" y="139"/>
                    </a:lnTo>
                    <a:lnTo>
                      <a:pt x="159" y="131"/>
                    </a:lnTo>
                    <a:lnTo>
                      <a:pt x="153" y="128"/>
                    </a:lnTo>
                    <a:lnTo>
                      <a:pt x="146" y="121"/>
                    </a:lnTo>
                    <a:lnTo>
                      <a:pt x="143" y="121"/>
                    </a:lnTo>
                    <a:lnTo>
                      <a:pt x="141" y="124"/>
                    </a:lnTo>
                    <a:lnTo>
                      <a:pt x="134" y="123"/>
                    </a:lnTo>
                    <a:lnTo>
                      <a:pt x="126" y="116"/>
                    </a:lnTo>
                    <a:lnTo>
                      <a:pt x="119" y="116"/>
                    </a:lnTo>
                    <a:lnTo>
                      <a:pt x="116" y="111"/>
                    </a:lnTo>
                    <a:lnTo>
                      <a:pt x="114" y="113"/>
                    </a:lnTo>
                    <a:lnTo>
                      <a:pt x="110" y="113"/>
                    </a:lnTo>
                    <a:lnTo>
                      <a:pt x="108" y="116"/>
                    </a:lnTo>
                    <a:lnTo>
                      <a:pt x="103" y="113"/>
                    </a:lnTo>
                    <a:lnTo>
                      <a:pt x="103" y="115"/>
                    </a:lnTo>
                    <a:lnTo>
                      <a:pt x="98" y="113"/>
                    </a:lnTo>
                    <a:lnTo>
                      <a:pt x="100" y="119"/>
                    </a:lnTo>
                    <a:lnTo>
                      <a:pt x="98" y="121"/>
                    </a:lnTo>
                    <a:lnTo>
                      <a:pt x="100" y="128"/>
                    </a:lnTo>
                    <a:lnTo>
                      <a:pt x="95" y="128"/>
                    </a:lnTo>
                    <a:lnTo>
                      <a:pt x="88" y="131"/>
                    </a:lnTo>
                    <a:lnTo>
                      <a:pt x="71" y="134"/>
                    </a:lnTo>
                    <a:lnTo>
                      <a:pt x="68" y="138"/>
                    </a:lnTo>
                    <a:lnTo>
                      <a:pt x="63" y="138"/>
                    </a:lnTo>
                    <a:lnTo>
                      <a:pt x="55" y="141"/>
                    </a:lnTo>
                    <a:lnTo>
                      <a:pt x="50" y="138"/>
                    </a:lnTo>
                    <a:lnTo>
                      <a:pt x="48" y="134"/>
                    </a:lnTo>
                    <a:lnTo>
                      <a:pt x="41" y="133"/>
                    </a:lnTo>
                    <a:lnTo>
                      <a:pt x="35" y="131"/>
                    </a:lnTo>
                    <a:lnTo>
                      <a:pt x="26" y="128"/>
                    </a:lnTo>
                    <a:lnTo>
                      <a:pt x="21" y="128"/>
                    </a:lnTo>
                    <a:lnTo>
                      <a:pt x="18" y="129"/>
                    </a:lnTo>
                    <a:lnTo>
                      <a:pt x="13" y="129"/>
                    </a:lnTo>
                    <a:lnTo>
                      <a:pt x="12" y="126"/>
                    </a:lnTo>
                    <a:lnTo>
                      <a:pt x="5" y="123"/>
                    </a:lnTo>
                    <a:lnTo>
                      <a:pt x="0" y="118"/>
                    </a:lnTo>
                    <a:lnTo>
                      <a:pt x="2" y="118"/>
                    </a:lnTo>
                    <a:lnTo>
                      <a:pt x="2" y="110"/>
                    </a:lnTo>
                    <a:lnTo>
                      <a:pt x="7" y="100"/>
                    </a:lnTo>
                    <a:lnTo>
                      <a:pt x="12" y="100"/>
                    </a:lnTo>
                    <a:lnTo>
                      <a:pt x="12" y="93"/>
                    </a:lnTo>
                    <a:lnTo>
                      <a:pt x="12" y="88"/>
                    </a:lnTo>
                    <a:lnTo>
                      <a:pt x="26" y="73"/>
                    </a:lnTo>
                    <a:lnTo>
                      <a:pt x="28" y="66"/>
                    </a:lnTo>
                    <a:lnTo>
                      <a:pt x="31" y="63"/>
                    </a:lnTo>
                    <a:lnTo>
                      <a:pt x="35" y="63"/>
                    </a:lnTo>
                    <a:lnTo>
                      <a:pt x="36" y="56"/>
                    </a:lnTo>
                    <a:lnTo>
                      <a:pt x="35" y="53"/>
                    </a:lnTo>
                    <a:lnTo>
                      <a:pt x="35" y="50"/>
                    </a:lnTo>
                    <a:lnTo>
                      <a:pt x="36" y="48"/>
                    </a:lnTo>
                    <a:lnTo>
                      <a:pt x="30" y="45"/>
                    </a:lnTo>
                    <a:lnTo>
                      <a:pt x="28" y="38"/>
                    </a:lnTo>
                    <a:lnTo>
                      <a:pt x="25" y="35"/>
                    </a:lnTo>
                    <a:lnTo>
                      <a:pt x="25" y="25"/>
                    </a:lnTo>
                    <a:lnTo>
                      <a:pt x="25" y="2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8" name="Freeform 41">
                <a:extLst>
                  <a:ext uri="{FF2B5EF4-FFF2-40B4-BE49-F238E27FC236}">
                    <a16:creationId xmlns:a16="http://schemas.microsoft.com/office/drawing/2014/main" xmlns="" id="{FCF1735E-669A-4FBC-84C8-DFB4D74E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7527" y="2662725"/>
                <a:ext cx="46020" cy="43579"/>
              </a:xfrm>
              <a:custGeom>
                <a:avLst/>
                <a:gdLst/>
                <a:ahLst/>
                <a:cxnLst>
                  <a:cxn ang="0">
                    <a:pos x="2" y="17"/>
                  </a:cxn>
                  <a:cxn ang="0">
                    <a:pos x="0" y="10"/>
                  </a:cxn>
                  <a:cxn ang="0">
                    <a:pos x="2" y="8"/>
                  </a:cxn>
                  <a:cxn ang="0">
                    <a:pos x="0" y="2"/>
                  </a:cxn>
                  <a:cxn ang="0">
                    <a:pos x="5" y="4"/>
                  </a:cxn>
                  <a:cxn ang="0">
                    <a:pos x="5" y="2"/>
                  </a:cxn>
                  <a:cxn ang="0">
                    <a:pos x="10" y="5"/>
                  </a:cxn>
                  <a:cxn ang="0">
                    <a:pos x="12" y="2"/>
                  </a:cxn>
                  <a:cxn ang="0">
                    <a:pos x="16" y="2"/>
                  </a:cxn>
                  <a:cxn ang="0">
                    <a:pos x="18" y="0"/>
                  </a:cxn>
                  <a:cxn ang="0">
                    <a:pos x="21" y="5"/>
                  </a:cxn>
                  <a:cxn ang="0">
                    <a:pos x="28" y="5"/>
                  </a:cxn>
                  <a:cxn ang="0">
                    <a:pos x="36" y="12"/>
                  </a:cxn>
                  <a:cxn ang="0">
                    <a:pos x="43" y="13"/>
                  </a:cxn>
                  <a:cxn ang="0">
                    <a:pos x="45" y="10"/>
                  </a:cxn>
                  <a:cxn ang="0">
                    <a:pos x="48" y="10"/>
                  </a:cxn>
                  <a:cxn ang="0">
                    <a:pos x="55" y="17"/>
                  </a:cxn>
                  <a:cxn ang="0">
                    <a:pos x="61" y="20"/>
                  </a:cxn>
                  <a:cxn ang="0">
                    <a:pos x="63" y="28"/>
                  </a:cxn>
                  <a:cxn ang="0">
                    <a:pos x="61" y="33"/>
                  </a:cxn>
                  <a:cxn ang="0">
                    <a:pos x="68" y="35"/>
                  </a:cxn>
                  <a:cxn ang="0">
                    <a:pos x="68" y="38"/>
                  </a:cxn>
                  <a:cxn ang="0">
                    <a:pos x="75" y="43"/>
                  </a:cxn>
                  <a:cxn ang="0">
                    <a:pos x="81" y="47"/>
                  </a:cxn>
                  <a:cxn ang="0">
                    <a:pos x="81" y="50"/>
                  </a:cxn>
                  <a:cxn ang="0">
                    <a:pos x="81" y="53"/>
                  </a:cxn>
                  <a:cxn ang="0">
                    <a:pos x="85" y="58"/>
                  </a:cxn>
                  <a:cxn ang="0">
                    <a:pos x="83" y="60"/>
                  </a:cxn>
                  <a:cxn ang="0">
                    <a:pos x="76" y="60"/>
                  </a:cxn>
                  <a:cxn ang="0">
                    <a:pos x="71" y="58"/>
                  </a:cxn>
                  <a:cxn ang="0">
                    <a:pos x="66" y="60"/>
                  </a:cxn>
                  <a:cxn ang="0">
                    <a:pos x="61" y="60"/>
                  </a:cxn>
                  <a:cxn ang="0">
                    <a:pos x="60" y="67"/>
                  </a:cxn>
                  <a:cxn ang="0">
                    <a:pos x="61" y="73"/>
                  </a:cxn>
                  <a:cxn ang="0">
                    <a:pos x="58" y="73"/>
                  </a:cxn>
                  <a:cxn ang="0">
                    <a:pos x="53" y="80"/>
                  </a:cxn>
                  <a:cxn ang="0">
                    <a:pos x="53" y="83"/>
                  </a:cxn>
                  <a:cxn ang="0">
                    <a:pos x="50" y="83"/>
                  </a:cxn>
                  <a:cxn ang="0">
                    <a:pos x="46" y="85"/>
                  </a:cxn>
                  <a:cxn ang="0">
                    <a:pos x="46" y="85"/>
                  </a:cxn>
                  <a:cxn ang="0">
                    <a:pos x="43" y="78"/>
                  </a:cxn>
                  <a:cxn ang="0">
                    <a:pos x="43" y="58"/>
                  </a:cxn>
                  <a:cxn ang="0">
                    <a:pos x="40" y="52"/>
                  </a:cxn>
                  <a:cxn ang="0">
                    <a:pos x="38" y="47"/>
                  </a:cxn>
                  <a:cxn ang="0">
                    <a:pos x="25" y="37"/>
                  </a:cxn>
                  <a:cxn ang="0">
                    <a:pos x="23" y="32"/>
                  </a:cxn>
                  <a:cxn ang="0">
                    <a:pos x="13" y="25"/>
                  </a:cxn>
                  <a:cxn ang="0">
                    <a:pos x="12" y="15"/>
                  </a:cxn>
                  <a:cxn ang="0">
                    <a:pos x="2" y="17"/>
                  </a:cxn>
                </a:cxnLst>
                <a:rect l="0" t="0" r="r" b="b"/>
                <a:pathLst>
                  <a:path w="85" h="85">
                    <a:moveTo>
                      <a:pt x="2" y="17"/>
                    </a:moveTo>
                    <a:lnTo>
                      <a:pt x="0" y="10"/>
                    </a:lnTo>
                    <a:lnTo>
                      <a:pt x="2" y="8"/>
                    </a:lnTo>
                    <a:lnTo>
                      <a:pt x="0" y="2"/>
                    </a:lnTo>
                    <a:lnTo>
                      <a:pt x="5" y="4"/>
                    </a:lnTo>
                    <a:lnTo>
                      <a:pt x="5" y="2"/>
                    </a:lnTo>
                    <a:lnTo>
                      <a:pt x="10" y="5"/>
                    </a:lnTo>
                    <a:lnTo>
                      <a:pt x="12" y="2"/>
                    </a:lnTo>
                    <a:lnTo>
                      <a:pt x="16" y="2"/>
                    </a:lnTo>
                    <a:lnTo>
                      <a:pt x="18" y="0"/>
                    </a:lnTo>
                    <a:lnTo>
                      <a:pt x="21" y="5"/>
                    </a:lnTo>
                    <a:lnTo>
                      <a:pt x="28" y="5"/>
                    </a:lnTo>
                    <a:lnTo>
                      <a:pt x="36" y="12"/>
                    </a:lnTo>
                    <a:lnTo>
                      <a:pt x="43" y="13"/>
                    </a:lnTo>
                    <a:lnTo>
                      <a:pt x="45" y="10"/>
                    </a:lnTo>
                    <a:lnTo>
                      <a:pt x="48" y="10"/>
                    </a:lnTo>
                    <a:lnTo>
                      <a:pt x="55" y="17"/>
                    </a:lnTo>
                    <a:lnTo>
                      <a:pt x="61" y="20"/>
                    </a:lnTo>
                    <a:lnTo>
                      <a:pt x="63" y="28"/>
                    </a:lnTo>
                    <a:lnTo>
                      <a:pt x="61" y="33"/>
                    </a:lnTo>
                    <a:lnTo>
                      <a:pt x="68" y="35"/>
                    </a:lnTo>
                    <a:lnTo>
                      <a:pt x="68" y="38"/>
                    </a:lnTo>
                    <a:lnTo>
                      <a:pt x="75" y="43"/>
                    </a:lnTo>
                    <a:lnTo>
                      <a:pt x="81" y="47"/>
                    </a:lnTo>
                    <a:lnTo>
                      <a:pt x="81" y="50"/>
                    </a:lnTo>
                    <a:lnTo>
                      <a:pt x="81" y="53"/>
                    </a:lnTo>
                    <a:lnTo>
                      <a:pt x="85" y="58"/>
                    </a:lnTo>
                    <a:lnTo>
                      <a:pt x="83" y="60"/>
                    </a:lnTo>
                    <a:lnTo>
                      <a:pt x="76" y="60"/>
                    </a:lnTo>
                    <a:lnTo>
                      <a:pt x="71" y="58"/>
                    </a:lnTo>
                    <a:lnTo>
                      <a:pt x="66" y="60"/>
                    </a:lnTo>
                    <a:lnTo>
                      <a:pt x="61" y="60"/>
                    </a:lnTo>
                    <a:lnTo>
                      <a:pt x="60" y="67"/>
                    </a:lnTo>
                    <a:lnTo>
                      <a:pt x="61" y="73"/>
                    </a:lnTo>
                    <a:lnTo>
                      <a:pt x="58" y="73"/>
                    </a:lnTo>
                    <a:lnTo>
                      <a:pt x="53" y="80"/>
                    </a:lnTo>
                    <a:lnTo>
                      <a:pt x="53" y="83"/>
                    </a:lnTo>
                    <a:lnTo>
                      <a:pt x="50" y="83"/>
                    </a:lnTo>
                    <a:lnTo>
                      <a:pt x="46" y="85"/>
                    </a:lnTo>
                    <a:lnTo>
                      <a:pt x="46" y="85"/>
                    </a:lnTo>
                    <a:lnTo>
                      <a:pt x="43" y="78"/>
                    </a:lnTo>
                    <a:lnTo>
                      <a:pt x="43" y="58"/>
                    </a:lnTo>
                    <a:lnTo>
                      <a:pt x="40" y="52"/>
                    </a:lnTo>
                    <a:lnTo>
                      <a:pt x="38" y="47"/>
                    </a:lnTo>
                    <a:lnTo>
                      <a:pt x="25" y="37"/>
                    </a:lnTo>
                    <a:lnTo>
                      <a:pt x="23" y="32"/>
                    </a:lnTo>
                    <a:lnTo>
                      <a:pt x="13" y="25"/>
                    </a:lnTo>
                    <a:lnTo>
                      <a:pt x="12" y="15"/>
                    </a:lnTo>
                    <a:lnTo>
                      <a:pt x="2" y="1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19" name="Freeform 42">
                <a:extLst>
                  <a:ext uri="{FF2B5EF4-FFF2-40B4-BE49-F238E27FC236}">
                    <a16:creationId xmlns:a16="http://schemas.microsoft.com/office/drawing/2014/main" xmlns="" id="{3A727420-E1D0-4A77-882F-CFBFC7E67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6891" y="2671026"/>
                <a:ext cx="114516" cy="63293"/>
              </a:xfrm>
              <a:custGeom>
                <a:avLst/>
                <a:gdLst/>
                <a:ahLst/>
                <a:cxnLst>
                  <a:cxn ang="0">
                    <a:pos x="53" y="3"/>
                  </a:cxn>
                  <a:cxn ang="0">
                    <a:pos x="61" y="2"/>
                  </a:cxn>
                  <a:cxn ang="0">
                    <a:pos x="76" y="7"/>
                  </a:cxn>
                  <a:cxn ang="0">
                    <a:pos x="85" y="12"/>
                  </a:cxn>
                  <a:cxn ang="0">
                    <a:pos x="98" y="12"/>
                  </a:cxn>
                  <a:cxn ang="0">
                    <a:pos x="106" y="8"/>
                  </a:cxn>
                  <a:cxn ang="0">
                    <a:pos x="130" y="2"/>
                  </a:cxn>
                  <a:cxn ang="0">
                    <a:pos x="146" y="10"/>
                  </a:cxn>
                  <a:cxn ang="0">
                    <a:pos x="158" y="22"/>
                  </a:cxn>
                  <a:cxn ang="0">
                    <a:pos x="173" y="37"/>
                  </a:cxn>
                  <a:cxn ang="0">
                    <a:pos x="176" y="63"/>
                  </a:cxn>
                  <a:cxn ang="0">
                    <a:pos x="183" y="77"/>
                  </a:cxn>
                  <a:cxn ang="0">
                    <a:pos x="198" y="78"/>
                  </a:cxn>
                  <a:cxn ang="0">
                    <a:pos x="209" y="75"/>
                  </a:cxn>
                  <a:cxn ang="0">
                    <a:pos x="211" y="80"/>
                  </a:cxn>
                  <a:cxn ang="0">
                    <a:pos x="214" y="85"/>
                  </a:cxn>
                  <a:cxn ang="0">
                    <a:pos x="206" y="91"/>
                  </a:cxn>
                  <a:cxn ang="0">
                    <a:pos x="196" y="96"/>
                  </a:cxn>
                  <a:cxn ang="0">
                    <a:pos x="194" y="103"/>
                  </a:cxn>
                  <a:cxn ang="0">
                    <a:pos x="191" y="113"/>
                  </a:cxn>
                  <a:cxn ang="0">
                    <a:pos x="188" y="118"/>
                  </a:cxn>
                  <a:cxn ang="0">
                    <a:pos x="181" y="113"/>
                  </a:cxn>
                  <a:cxn ang="0">
                    <a:pos x="173" y="113"/>
                  </a:cxn>
                  <a:cxn ang="0">
                    <a:pos x="158" y="110"/>
                  </a:cxn>
                  <a:cxn ang="0">
                    <a:pos x="138" y="116"/>
                  </a:cxn>
                  <a:cxn ang="0">
                    <a:pos x="130" y="121"/>
                  </a:cxn>
                  <a:cxn ang="0">
                    <a:pos x="116" y="121"/>
                  </a:cxn>
                  <a:cxn ang="0">
                    <a:pos x="108" y="120"/>
                  </a:cxn>
                  <a:cxn ang="0">
                    <a:pos x="100" y="120"/>
                  </a:cxn>
                  <a:cxn ang="0">
                    <a:pos x="83" y="121"/>
                  </a:cxn>
                  <a:cxn ang="0">
                    <a:pos x="78" y="118"/>
                  </a:cxn>
                  <a:cxn ang="0">
                    <a:pos x="66" y="121"/>
                  </a:cxn>
                  <a:cxn ang="0">
                    <a:pos x="65" y="116"/>
                  </a:cxn>
                  <a:cxn ang="0">
                    <a:pos x="63" y="110"/>
                  </a:cxn>
                  <a:cxn ang="0">
                    <a:pos x="55" y="105"/>
                  </a:cxn>
                  <a:cxn ang="0">
                    <a:pos x="58" y="96"/>
                  </a:cxn>
                  <a:cxn ang="0">
                    <a:pos x="45" y="100"/>
                  </a:cxn>
                  <a:cxn ang="0">
                    <a:pos x="37" y="100"/>
                  </a:cxn>
                  <a:cxn ang="0">
                    <a:pos x="27" y="93"/>
                  </a:cxn>
                  <a:cxn ang="0">
                    <a:pos x="28" y="85"/>
                  </a:cxn>
                  <a:cxn ang="0">
                    <a:pos x="15" y="78"/>
                  </a:cxn>
                  <a:cxn ang="0">
                    <a:pos x="7" y="67"/>
                  </a:cxn>
                  <a:cxn ang="0">
                    <a:pos x="0" y="62"/>
                  </a:cxn>
                  <a:cxn ang="0">
                    <a:pos x="10" y="57"/>
                  </a:cxn>
                  <a:cxn ang="0">
                    <a:pos x="18" y="53"/>
                  </a:cxn>
                  <a:cxn ang="0">
                    <a:pos x="22" y="45"/>
                  </a:cxn>
                  <a:cxn ang="0">
                    <a:pos x="35" y="20"/>
                  </a:cxn>
                  <a:cxn ang="0">
                    <a:pos x="47" y="10"/>
                  </a:cxn>
                  <a:cxn ang="0">
                    <a:pos x="48" y="3"/>
                  </a:cxn>
                </a:cxnLst>
                <a:rect l="0" t="0" r="r" b="b"/>
                <a:pathLst>
                  <a:path w="214" h="123">
                    <a:moveTo>
                      <a:pt x="48" y="3"/>
                    </a:moveTo>
                    <a:lnTo>
                      <a:pt x="53" y="3"/>
                    </a:lnTo>
                    <a:lnTo>
                      <a:pt x="56" y="2"/>
                    </a:lnTo>
                    <a:lnTo>
                      <a:pt x="61" y="2"/>
                    </a:lnTo>
                    <a:lnTo>
                      <a:pt x="70" y="5"/>
                    </a:lnTo>
                    <a:lnTo>
                      <a:pt x="76" y="7"/>
                    </a:lnTo>
                    <a:lnTo>
                      <a:pt x="83" y="8"/>
                    </a:lnTo>
                    <a:lnTo>
                      <a:pt x="85" y="12"/>
                    </a:lnTo>
                    <a:lnTo>
                      <a:pt x="90" y="15"/>
                    </a:lnTo>
                    <a:lnTo>
                      <a:pt x="98" y="12"/>
                    </a:lnTo>
                    <a:lnTo>
                      <a:pt x="103" y="12"/>
                    </a:lnTo>
                    <a:lnTo>
                      <a:pt x="106" y="8"/>
                    </a:lnTo>
                    <a:lnTo>
                      <a:pt x="123" y="5"/>
                    </a:lnTo>
                    <a:lnTo>
                      <a:pt x="130" y="2"/>
                    </a:lnTo>
                    <a:lnTo>
                      <a:pt x="145" y="0"/>
                    </a:lnTo>
                    <a:lnTo>
                      <a:pt x="146" y="10"/>
                    </a:lnTo>
                    <a:lnTo>
                      <a:pt x="156" y="17"/>
                    </a:lnTo>
                    <a:lnTo>
                      <a:pt x="158" y="22"/>
                    </a:lnTo>
                    <a:lnTo>
                      <a:pt x="171" y="32"/>
                    </a:lnTo>
                    <a:lnTo>
                      <a:pt x="173" y="37"/>
                    </a:lnTo>
                    <a:lnTo>
                      <a:pt x="176" y="43"/>
                    </a:lnTo>
                    <a:lnTo>
                      <a:pt x="176" y="63"/>
                    </a:lnTo>
                    <a:lnTo>
                      <a:pt x="179" y="70"/>
                    </a:lnTo>
                    <a:lnTo>
                      <a:pt x="183" y="77"/>
                    </a:lnTo>
                    <a:lnTo>
                      <a:pt x="189" y="78"/>
                    </a:lnTo>
                    <a:lnTo>
                      <a:pt x="198" y="78"/>
                    </a:lnTo>
                    <a:lnTo>
                      <a:pt x="203" y="75"/>
                    </a:lnTo>
                    <a:lnTo>
                      <a:pt x="209" y="75"/>
                    </a:lnTo>
                    <a:lnTo>
                      <a:pt x="214" y="78"/>
                    </a:lnTo>
                    <a:lnTo>
                      <a:pt x="211" y="80"/>
                    </a:lnTo>
                    <a:lnTo>
                      <a:pt x="214" y="82"/>
                    </a:lnTo>
                    <a:lnTo>
                      <a:pt x="214" y="85"/>
                    </a:lnTo>
                    <a:lnTo>
                      <a:pt x="211" y="90"/>
                    </a:lnTo>
                    <a:lnTo>
                      <a:pt x="206" y="91"/>
                    </a:lnTo>
                    <a:lnTo>
                      <a:pt x="198" y="91"/>
                    </a:lnTo>
                    <a:lnTo>
                      <a:pt x="196" y="96"/>
                    </a:lnTo>
                    <a:lnTo>
                      <a:pt x="193" y="100"/>
                    </a:lnTo>
                    <a:lnTo>
                      <a:pt x="194" y="103"/>
                    </a:lnTo>
                    <a:lnTo>
                      <a:pt x="194" y="110"/>
                    </a:lnTo>
                    <a:lnTo>
                      <a:pt x="191" y="113"/>
                    </a:lnTo>
                    <a:lnTo>
                      <a:pt x="193" y="118"/>
                    </a:lnTo>
                    <a:lnTo>
                      <a:pt x="188" y="118"/>
                    </a:lnTo>
                    <a:lnTo>
                      <a:pt x="186" y="116"/>
                    </a:lnTo>
                    <a:lnTo>
                      <a:pt x="181" y="113"/>
                    </a:lnTo>
                    <a:lnTo>
                      <a:pt x="176" y="115"/>
                    </a:lnTo>
                    <a:lnTo>
                      <a:pt x="173" y="113"/>
                    </a:lnTo>
                    <a:lnTo>
                      <a:pt x="164" y="110"/>
                    </a:lnTo>
                    <a:lnTo>
                      <a:pt x="158" y="110"/>
                    </a:lnTo>
                    <a:lnTo>
                      <a:pt x="151" y="110"/>
                    </a:lnTo>
                    <a:lnTo>
                      <a:pt x="138" y="116"/>
                    </a:lnTo>
                    <a:lnTo>
                      <a:pt x="135" y="120"/>
                    </a:lnTo>
                    <a:lnTo>
                      <a:pt x="130" y="121"/>
                    </a:lnTo>
                    <a:lnTo>
                      <a:pt x="126" y="123"/>
                    </a:lnTo>
                    <a:lnTo>
                      <a:pt x="116" y="121"/>
                    </a:lnTo>
                    <a:lnTo>
                      <a:pt x="113" y="121"/>
                    </a:lnTo>
                    <a:lnTo>
                      <a:pt x="108" y="120"/>
                    </a:lnTo>
                    <a:lnTo>
                      <a:pt x="103" y="121"/>
                    </a:lnTo>
                    <a:lnTo>
                      <a:pt x="100" y="120"/>
                    </a:lnTo>
                    <a:lnTo>
                      <a:pt x="91" y="123"/>
                    </a:lnTo>
                    <a:lnTo>
                      <a:pt x="83" y="121"/>
                    </a:lnTo>
                    <a:lnTo>
                      <a:pt x="81" y="121"/>
                    </a:lnTo>
                    <a:lnTo>
                      <a:pt x="78" y="118"/>
                    </a:lnTo>
                    <a:lnTo>
                      <a:pt x="71" y="118"/>
                    </a:lnTo>
                    <a:lnTo>
                      <a:pt x="66" y="121"/>
                    </a:lnTo>
                    <a:lnTo>
                      <a:pt x="63" y="118"/>
                    </a:lnTo>
                    <a:lnTo>
                      <a:pt x="65" y="116"/>
                    </a:lnTo>
                    <a:lnTo>
                      <a:pt x="66" y="113"/>
                    </a:lnTo>
                    <a:lnTo>
                      <a:pt x="63" y="110"/>
                    </a:lnTo>
                    <a:lnTo>
                      <a:pt x="56" y="110"/>
                    </a:lnTo>
                    <a:lnTo>
                      <a:pt x="55" y="105"/>
                    </a:lnTo>
                    <a:lnTo>
                      <a:pt x="53" y="101"/>
                    </a:lnTo>
                    <a:lnTo>
                      <a:pt x="58" y="96"/>
                    </a:lnTo>
                    <a:lnTo>
                      <a:pt x="50" y="96"/>
                    </a:lnTo>
                    <a:lnTo>
                      <a:pt x="45" y="100"/>
                    </a:lnTo>
                    <a:lnTo>
                      <a:pt x="42" y="98"/>
                    </a:lnTo>
                    <a:lnTo>
                      <a:pt x="37" y="100"/>
                    </a:lnTo>
                    <a:lnTo>
                      <a:pt x="35" y="96"/>
                    </a:lnTo>
                    <a:lnTo>
                      <a:pt x="27" y="93"/>
                    </a:lnTo>
                    <a:lnTo>
                      <a:pt x="25" y="91"/>
                    </a:lnTo>
                    <a:lnTo>
                      <a:pt x="28" y="85"/>
                    </a:lnTo>
                    <a:lnTo>
                      <a:pt x="22" y="82"/>
                    </a:lnTo>
                    <a:lnTo>
                      <a:pt x="15" y="78"/>
                    </a:lnTo>
                    <a:lnTo>
                      <a:pt x="13" y="75"/>
                    </a:lnTo>
                    <a:lnTo>
                      <a:pt x="7" y="67"/>
                    </a:lnTo>
                    <a:lnTo>
                      <a:pt x="5" y="63"/>
                    </a:lnTo>
                    <a:lnTo>
                      <a:pt x="0" y="62"/>
                    </a:lnTo>
                    <a:lnTo>
                      <a:pt x="5" y="57"/>
                    </a:lnTo>
                    <a:lnTo>
                      <a:pt x="10" y="57"/>
                    </a:lnTo>
                    <a:lnTo>
                      <a:pt x="12" y="52"/>
                    </a:lnTo>
                    <a:lnTo>
                      <a:pt x="18" y="53"/>
                    </a:lnTo>
                    <a:lnTo>
                      <a:pt x="22" y="50"/>
                    </a:lnTo>
                    <a:lnTo>
                      <a:pt x="22" y="45"/>
                    </a:lnTo>
                    <a:lnTo>
                      <a:pt x="30" y="33"/>
                    </a:lnTo>
                    <a:lnTo>
                      <a:pt x="35" y="20"/>
                    </a:lnTo>
                    <a:lnTo>
                      <a:pt x="42" y="12"/>
                    </a:lnTo>
                    <a:lnTo>
                      <a:pt x="47" y="10"/>
                    </a:lnTo>
                    <a:lnTo>
                      <a:pt x="48" y="5"/>
                    </a:lnTo>
                    <a:lnTo>
                      <a:pt x="48" y="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0" name="Freeform 43">
                <a:extLst>
                  <a:ext uri="{FF2B5EF4-FFF2-40B4-BE49-F238E27FC236}">
                    <a16:creationId xmlns:a16="http://schemas.microsoft.com/office/drawing/2014/main" xmlns="" id="{2CF8F2F1-A38F-460E-80AD-9FB1553B0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8729" y="2665838"/>
                <a:ext cx="73847" cy="42541"/>
              </a:xfrm>
              <a:custGeom>
                <a:avLst/>
                <a:gdLst/>
                <a:ahLst/>
                <a:cxnLst>
                  <a:cxn ang="0">
                    <a:pos x="90" y="70"/>
                  </a:cxn>
                  <a:cxn ang="0">
                    <a:pos x="95" y="65"/>
                  </a:cxn>
                  <a:cxn ang="0">
                    <a:pos x="100" y="65"/>
                  </a:cxn>
                  <a:cxn ang="0">
                    <a:pos x="102" y="60"/>
                  </a:cxn>
                  <a:cxn ang="0">
                    <a:pos x="108" y="61"/>
                  </a:cxn>
                  <a:cxn ang="0">
                    <a:pos x="112" y="58"/>
                  </a:cxn>
                  <a:cxn ang="0">
                    <a:pos x="112" y="53"/>
                  </a:cxn>
                  <a:cxn ang="0">
                    <a:pos x="120" y="41"/>
                  </a:cxn>
                  <a:cxn ang="0">
                    <a:pos x="125" y="28"/>
                  </a:cxn>
                  <a:cxn ang="0">
                    <a:pos x="132" y="20"/>
                  </a:cxn>
                  <a:cxn ang="0">
                    <a:pos x="137" y="18"/>
                  </a:cxn>
                  <a:cxn ang="0">
                    <a:pos x="138" y="13"/>
                  </a:cxn>
                  <a:cxn ang="0">
                    <a:pos x="137" y="8"/>
                  </a:cxn>
                  <a:cxn ang="0">
                    <a:pos x="130" y="5"/>
                  </a:cxn>
                  <a:cxn ang="0">
                    <a:pos x="125" y="0"/>
                  </a:cxn>
                  <a:cxn ang="0">
                    <a:pos x="120" y="3"/>
                  </a:cxn>
                  <a:cxn ang="0">
                    <a:pos x="112" y="1"/>
                  </a:cxn>
                  <a:cxn ang="0">
                    <a:pos x="102" y="1"/>
                  </a:cxn>
                  <a:cxn ang="0">
                    <a:pos x="97" y="0"/>
                  </a:cxn>
                  <a:cxn ang="0">
                    <a:pos x="88" y="1"/>
                  </a:cxn>
                  <a:cxn ang="0">
                    <a:pos x="85" y="6"/>
                  </a:cxn>
                  <a:cxn ang="0">
                    <a:pos x="80" y="10"/>
                  </a:cxn>
                  <a:cxn ang="0">
                    <a:pos x="80" y="15"/>
                  </a:cxn>
                  <a:cxn ang="0">
                    <a:pos x="73" y="8"/>
                  </a:cxn>
                  <a:cxn ang="0">
                    <a:pos x="65" y="13"/>
                  </a:cxn>
                  <a:cxn ang="0">
                    <a:pos x="58" y="16"/>
                  </a:cxn>
                  <a:cxn ang="0">
                    <a:pos x="57" y="20"/>
                  </a:cxn>
                  <a:cxn ang="0">
                    <a:pos x="45" y="21"/>
                  </a:cxn>
                  <a:cxn ang="0">
                    <a:pos x="37" y="23"/>
                  </a:cxn>
                  <a:cxn ang="0">
                    <a:pos x="27" y="21"/>
                  </a:cxn>
                  <a:cxn ang="0">
                    <a:pos x="12" y="13"/>
                  </a:cxn>
                  <a:cxn ang="0">
                    <a:pos x="12" y="16"/>
                  </a:cxn>
                  <a:cxn ang="0">
                    <a:pos x="12" y="21"/>
                  </a:cxn>
                  <a:cxn ang="0">
                    <a:pos x="12" y="25"/>
                  </a:cxn>
                  <a:cxn ang="0">
                    <a:pos x="2" y="25"/>
                  </a:cxn>
                  <a:cxn ang="0">
                    <a:pos x="0" y="26"/>
                  </a:cxn>
                  <a:cxn ang="0">
                    <a:pos x="5" y="31"/>
                  </a:cxn>
                  <a:cxn ang="0">
                    <a:pos x="2" y="36"/>
                  </a:cxn>
                  <a:cxn ang="0">
                    <a:pos x="2" y="41"/>
                  </a:cxn>
                  <a:cxn ang="0">
                    <a:pos x="5" y="45"/>
                  </a:cxn>
                  <a:cxn ang="0">
                    <a:pos x="0" y="50"/>
                  </a:cxn>
                  <a:cxn ang="0">
                    <a:pos x="0" y="50"/>
                  </a:cxn>
                  <a:cxn ang="0">
                    <a:pos x="5" y="56"/>
                  </a:cxn>
                  <a:cxn ang="0">
                    <a:pos x="7" y="63"/>
                  </a:cxn>
                  <a:cxn ang="0">
                    <a:pos x="10" y="65"/>
                  </a:cxn>
                  <a:cxn ang="0">
                    <a:pos x="20" y="73"/>
                  </a:cxn>
                  <a:cxn ang="0">
                    <a:pos x="25" y="75"/>
                  </a:cxn>
                  <a:cxn ang="0">
                    <a:pos x="30" y="76"/>
                  </a:cxn>
                  <a:cxn ang="0">
                    <a:pos x="42" y="80"/>
                  </a:cxn>
                  <a:cxn ang="0">
                    <a:pos x="52" y="81"/>
                  </a:cxn>
                  <a:cxn ang="0">
                    <a:pos x="55" y="78"/>
                  </a:cxn>
                  <a:cxn ang="0">
                    <a:pos x="58" y="78"/>
                  </a:cxn>
                  <a:cxn ang="0">
                    <a:pos x="62" y="75"/>
                  </a:cxn>
                  <a:cxn ang="0">
                    <a:pos x="67" y="73"/>
                  </a:cxn>
                  <a:cxn ang="0">
                    <a:pos x="70" y="73"/>
                  </a:cxn>
                  <a:cxn ang="0">
                    <a:pos x="72" y="71"/>
                  </a:cxn>
                  <a:cxn ang="0">
                    <a:pos x="78" y="66"/>
                  </a:cxn>
                  <a:cxn ang="0">
                    <a:pos x="82" y="68"/>
                  </a:cxn>
                  <a:cxn ang="0">
                    <a:pos x="87" y="68"/>
                  </a:cxn>
                  <a:cxn ang="0">
                    <a:pos x="90" y="70"/>
                  </a:cxn>
                </a:cxnLst>
                <a:rect l="0" t="0" r="r" b="b"/>
                <a:pathLst>
                  <a:path w="138" h="81">
                    <a:moveTo>
                      <a:pt x="90" y="70"/>
                    </a:moveTo>
                    <a:lnTo>
                      <a:pt x="95" y="65"/>
                    </a:lnTo>
                    <a:lnTo>
                      <a:pt x="100" y="65"/>
                    </a:lnTo>
                    <a:lnTo>
                      <a:pt x="102" y="60"/>
                    </a:lnTo>
                    <a:lnTo>
                      <a:pt x="108" y="61"/>
                    </a:lnTo>
                    <a:lnTo>
                      <a:pt x="112" y="58"/>
                    </a:lnTo>
                    <a:lnTo>
                      <a:pt x="112" y="53"/>
                    </a:lnTo>
                    <a:lnTo>
                      <a:pt x="120" y="41"/>
                    </a:lnTo>
                    <a:lnTo>
                      <a:pt x="125" y="28"/>
                    </a:lnTo>
                    <a:lnTo>
                      <a:pt x="132" y="20"/>
                    </a:lnTo>
                    <a:lnTo>
                      <a:pt x="137" y="18"/>
                    </a:lnTo>
                    <a:lnTo>
                      <a:pt x="138" y="13"/>
                    </a:lnTo>
                    <a:lnTo>
                      <a:pt x="137" y="8"/>
                    </a:lnTo>
                    <a:lnTo>
                      <a:pt x="130" y="5"/>
                    </a:lnTo>
                    <a:lnTo>
                      <a:pt x="125" y="0"/>
                    </a:lnTo>
                    <a:lnTo>
                      <a:pt x="120" y="3"/>
                    </a:lnTo>
                    <a:lnTo>
                      <a:pt x="112" y="1"/>
                    </a:lnTo>
                    <a:lnTo>
                      <a:pt x="102" y="1"/>
                    </a:lnTo>
                    <a:lnTo>
                      <a:pt x="97" y="0"/>
                    </a:lnTo>
                    <a:lnTo>
                      <a:pt x="88" y="1"/>
                    </a:lnTo>
                    <a:lnTo>
                      <a:pt x="85" y="6"/>
                    </a:lnTo>
                    <a:lnTo>
                      <a:pt x="80" y="10"/>
                    </a:lnTo>
                    <a:lnTo>
                      <a:pt x="80" y="15"/>
                    </a:lnTo>
                    <a:lnTo>
                      <a:pt x="73" y="8"/>
                    </a:lnTo>
                    <a:lnTo>
                      <a:pt x="65" y="13"/>
                    </a:lnTo>
                    <a:lnTo>
                      <a:pt x="58" y="16"/>
                    </a:lnTo>
                    <a:lnTo>
                      <a:pt x="57" y="20"/>
                    </a:lnTo>
                    <a:lnTo>
                      <a:pt x="45" y="21"/>
                    </a:lnTo>
                    <a:lnTo>
                      <a:pt x="37" y="23"/>
                    </a:lnTo>
                    <a:lnTo>
                      <a:pt x="27" y="21"/>
                    </a:lnTo>
                    <a:lnTo>
                      <a:pt x="12" y="13"/>
                    </a:lnTo>
                    <a:lnTo>
                      <a:pt x="12" y="16"/>
                    </a:lnTo>
                    <a:lnTo>
                      <a:pt x="12" y="21"/>
                    </a:lnTo>
                    <a:lnTo>
                      <a:pt x="12" y="25"/>
                    </a:lnTo>
                    <a:lnTo>
                      <a:pt x="2" y="25"/>
                    </a:lnTo>
                    <a:lnTo>
                      <a:pt x="0" y="26"/>
                    </a:lnTo>
                    <a:lnTo>
                      <a:pt x="5" y="31"/>
                    </a:lnTo>
                    <a:lnTo>
                      <a:pt x="2" y="36"/>
                    </a:lnTo>
                    <a:lnTo>
                      <a:pt x="2" y="41"/>
                    </a:lnTo>
                    <a:lnTo>
                      <a:pt x="5" y="45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5" y="56"/>
                    </a:lnTo>
                    <a:lnTo>
                      <a:pt x="7" y="63"/>
                    </a:lnTo>
                    <a:lnTo>
                      <a:pt x="10" y="65"/>
                    </a:lnTo>
                    <a:lnTo>
                      <a:pt x="20" y="73"/>
                    </a:lnTo>
                    <a:lnTo>
                      <a:pt x="25" y="75"/>
                    </a:lnTo>
                    <a:lnTo>
                      <a:pt x="30" y="76"/>
                    </a:lnTo>
                    <a:lnTo>
                      <a:pt x="42" y="80"/>
                    </a:lnTo>
                    <a:lnTo>
                      <a:pt x="52" y="81"/>
                    </a:lnTo>
                    <a:lnTo>
                      <a:pt x="55" y="78"/>
                    </a:lnTo>
                    <a:lnTo>
                      <a:pt x="58" y="78"/>
                    </a:lnTo>
                    <a:lnTo>
                      <a:pt x="62" y="75"/>
                    </a:lnTo>
                    <a:lnTo>
                      <a:pt x="67" y="73"/>
                    </a:lnTo>
                    <a:lnTo>
                      <a:pt x="70" y="73"/>
                    </a:lnTo>
                    <a:lnTo>
                      <a:pt x="72" y="71"/>
                    </a:lnTo>
                    <a:lnTo>
                      <a:pt x="78" y="66"/>
                    </a:lnTo>
                    <a:lnTo>
                      <a:pt x="82" y="68"/>
                    </a:lnTo>
                    <a:lnTo>
                      <a:pt x="87" y="68"/>
                    </a:lnTo>
                    <a:lnTo>
                      <a:pt x="90" y="7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1" name="Freeform 44">
                <a:extLst>
                  <a:ext uri="{FF2B5EF4-FFF2-40B4-BE49-F238E27FC236}">
                    <a16:creationId xmlns:a16="http://schemas.microsoft.com/office/drawing/2014/main" xmlns="" id="{B8692540-7DEF-41D5-99FF-B58944B46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081" y="2654424"/>
                <a:ext cx="65285" cy="23865"/>
              </a:xfrm>
              <a:custGeom>
                <a:avLst/>
                <a:gdLst/>
                <a:ahLst/>
                <a:cxnLst>
                  <a:cxn ang="0">
                    <a:pos x="2" y="36"/>
                  </a:cxn>
                  <a:cxn ang="0">
                    <a:pos x="17" y="44"/>
                  </a:cxn>
                  <a:cxn ang="0">
                    <a:pos x="27" y="46"/>
                  </a:cxn>
                  <a:cxn ang="0">
                    <a:pos x="35" y="44"/>
                  </a:cxn>
                  <a:cxn ang="0">
                    <a:pos x="47" y="43"/>
                  </a:cxn>
                  <a:cxn ang="0">
                    <a:pos x="48" y="39"/>
                  </a:cxn>
                  <a:cxn ang="0">
                    <a:pos x="55" y="36"/>
                  </a:cxn>
                  <a:cxn ang="0">
                    <a:pos x="63" y="31"/>
                  </a:cxn>
                  <a:cxn ang="0">
                    <a:pos x="70" y="38"/>
                  </a:cxn>
                  <a:cxn ang="0">
                    <a:pos x="70" y="33"/>
                  </a:cxn>
                  <a:cxn ang="0">
                    <a:pos x="75" y="29"/>
                  </a:cxn>
                  <a:cxn ang="0">
                    <a:pos x="78" y="24"/>
                  </a:cxn>
                  <a:cxn ang="0">
                    <a:pos x="87" y="23"/>
                  </a:cxn>
                  <a:cxn ang="0">
                    <a:pos x="92" y="24"/>
                  </a:cxn>
                  <a:cxn ang="0">
                    <a:pos x="102" y="24"/>
                  </a:cxn>
                  <a:cxn ang="0">
                    <a:pos x="110" y="26"/>
                  </a:cxn>
                  <a:cxn ang="0">
                    <a:pos x="117" y="23"/>
                  </a:cxn>
                  <a:cxn ang="0">
                    <a:pos x="117" y="15"/>
                  </a:cxn>
                  <a:cxn ang="0">
                    <a:pos x="122" y="5"/>
                  </a:cxn>
                  <a:cxn ang="0">
                    <a:pos x="122" y="5"/>
                  </a:cxn>
                  <a:cxn ang="0">
                    <a:pos x="112" y="0"/>
                  </a:cxn>
                  <a:cxn ang="0">
                    <a:pos x="102" y="0"/>
                  </a:cxn>
                  <a:cxn ang="0">
                    <a:pos x="98" y="1"/>
                  </a:cxn>
                  <a:cxn ang="0">
                    <a:pos x="95" y="0"/>
                  </a:cxn>
                  <a:cxn ang="0">
                    <a:pos x="92" y="0"/>
                  </a:cxn>
                  <a:cxn ang="0">
                    <a:pos x="88" y="3"/>
                  </a:cxn>
                  <a:cxn ang="0">
                    <a:pos x="85" y="0"/>
                  </a:cxn>
                  <a:cxn ang="0">
                    <a:pos x="78" y="0"/>
                  </a:cxn>
                  <a:cxn ang="0">
                    <a:pos x="75" y="0"/>
                  </a:cxn>
                  <a:cxn ang="0">
                    <a:pos x="72" y="1"/>
                  </a:cxn>
                  <a:cxn ang="0">
                    <a:pos x="68" y="5"/>
                  </a:cxn>
                  <a:cxn ang="0">
                    <a:pos x="63" y="5"/>
                  </a:cxn>
                  <a:cxn ang="0">
                    <a:pos x="63" y="5"/>
                  </a:cxn>
                  <a:cxn ang="0">
                    <a:pos x="63" y="5"/>
                  </a:cxn>
                  <a:cxn ang="0">
                    <a:pos x="52" y="5"/>
                  </a:cxn>
                  <a:cxn ang="0">
                    <a:pos x="47" y="8"/>
                  </a:cxn>
                  <a:cxn ang="0">
                    <a:pos x="40" y="8"/>
                  </a:cxn>
                  <a:cxn ang="0">
                    <a:pos x="33" y="15"/>
                  </a:cxn>
                  <a:cxn ang="0">
                    <a:pos x="25" y="16"/>
                  </a:cxn>
                  <a:cxn ang="0">
                    <a:pos x="15" y="20"/>
                  </a:cxn>
                  <a:cxn ang="0">
                    <a:pos x="14" y="18"/>
                  </a:cxn>
                  <a:cxn ang="0">
                    <a:pos x="7" y="18"/>
                  </a:cxn>
                  <a:cxn ang="0">
                    <a:pos x="2" y="21"/>
                  </a:cxn>
                  <a:cxn ang="0">
                    <a:pos x="0" y="21"/>
                  </a:cxn>
                  <a:cxn ang="0">
                    <a:pos x="0" y="28"/>
                  </a:cxn>
                  <a:cxn ang="0">
                    <a:pos x="2" y="36"/>
                  </a:cxn>
                </a:cxnLst>
                <a:rect l="0" t="0" r="r" b="b"/>
                <a:pathLst>
                  <a:path w="122" h="46">
                    <a:moveTo>
                      <a:pt x="2" y="36"/>
                    </a:moveTo>
                    <a:lnTo>
                      <a:pt x="17" y="44"/>
                    </a:lnTo>
                    <a:lnTo>
                      <a:pt x="27" y="46"/>
                    </a:lnTo>
                    <a:lnTo>
                      <a:pt x="35" y="44"/>
                    </a:lnTo>
                    <a:lnTo>
                      <a:pt x="47" y="43"/>
                    </a:lnTo>
                    <a:lnTo>
                      <a:pt x="48" y="39"/>
                    </a:lnTo>
                    <a:lnTo>
                      <a:pt x="55" y="36"/>
                    </a:lnTo>
                    <a:lnTo>
                      <a:pt x="63" y="31"/>
                    </a:lnTo>
                    <a:lnTo>
                      <a:pt x="70" y="38"/>
                    </a:lnTo>
                    <a:lnTo>
                      <a:pt x="70" y="33"/>
                    </a:lnTo>
                    <a:lnTo>
                      <a:pt x="75" y="29"/>
                    </a:lnTo>
                    <a:lnTo>
                      <a:pt x="78" y="24"/>
                    </a:lnTo>
                    <a:lnTo>
                      <a:pt x="87" y="23"/>
                    </a:lnTo>
                    <a:lnTo>
                      <a:pt x="92" y="24"/>
                    </a:lnTo>
                    <a:lnTo>
                      <a:pt x="102" y="24"/>
                    </a:lnTo>
                    <a:lnTo>
                      <a:pt x="110" y="26"/>
                    </a:lnTo>
                    <a:lnTo>
                      <a:pt x="117" y="23"/>
                    </a:lnTo>
                    <a:lnTo>
                      <a:pt x="117" y="15"/>
                    </a:lnTo>
                    <a:lnTo>
                      <a:pt x="122" y="5"/>
                    </a:lnTo>
                    <a:lnTo>
                      <a:pt x="122" y="5"/>
                    </a:lnTo>
                    <a:lnTo>
                      <a:pt x="112" y="0"/>
                    </a:lnTo>
                    <a:lnTo>
                      <a:pt x="102" y="0"/>
                    </a:lnTo>
                    <a:lnTo>
                      <a:pt x="98" y="1"/>
                    </a:lnTo>
                    <a:lnTo>
                      <a:pt x="95" y="0"/>
                    </a:lnTo>
                    <a:lnTo>
                      <a:pt x="92" y="0"/>
                    </a:lnTo>
                    <a:lnTo>
                      <a:pt x="88" y="3"/>
                    </a:lnTo>
                    <a:lnTo>
                      <a:pt x="85" y="0"/>
                    </a:lnTo>
                    <a:lnTo>
                      <a:pt x="78" y="0"/>
                    </a:lnTo>
                    <a:lnTo>
                      <a:pt x="75" y="0"/>
                    </a:lnTo>
                    <a:lnTo>
                      <a:pt x="72" y="1"/>
                    </a:lnTo>
                    <a:lnTo>
                      <a:pt x="68" y="5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52" y="5"/>
                    </a:lnTo>
                    <a:lnTo>
                      <a:pt x="47" y="8"/>
                    </a:lnTo>
                    <a:lnTo>
                      <a:pt x="40" y="8"/>
                    </a:lnTo>
                    <a:lnTo>
                      <a:pt x="33" y="15"/>
                    </a:lnTo>
                    <a:lnTo>
                      <a:pt x="25" y="16"/>
                    </a:lnTo>
                    <a:lnTo>
                      <a:pt x="15" y="20"/>
                    </a:lnTo>
                    <a:lnTo>
                      <a:pt x="14" y="18"/>
                    </a:lnTo>
                    <a:lnTo>
                      <a:pt x="7" y="18"/>
                    </a:lnTo>
                    <a:lnTo>
                      <a:pt x="2" y="21"/>
                    </a:lnTo>
                    <a:lnTo>
                      <a:pt x="0" y="21"/>
                    </a:lnTo>
                    <a:lnTo>
                      <a:pt x="0" y="28"/>
                    </a:lnTo>
                    <a:lnTo>
                      <a:pt x="2" y="3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2" name="Freeform 45">
                <a:extLst>
                  <a:ext uri="{FF2B5EF4-FFF2-40B4-BE49-F238E27FC236}">
                    <a16:creationId xmlns:a16="http://schemas.microsoft.com/office/drawing/2014/main" xmlns="" id="{E4A6EAC9-C929-496B-B83E-337CD1715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5787" y="2727056"/>
                <a:ext cx="74917" cy="4150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6"/>
                  </a:cxn>
                  <a:cxn ang="0">
                    <a:pos x="13" y="11"/>
                  </a:cxn>
                  <a:cxn ang="0">
                    <a:pos x="25" y="8"/>
                  </a:cxn>
                  <a:cxn ang="0">
                    <a:pos x="30" y="11"/>
                  </a:cxn>
                  <a:cxn ang="0">
                    <a:pos x="47" y="10"/>
                  </a:cxn>
                  <a:cxn ang="0">
                    <a:pos x="55" y="10"/>
                  </a:cxn>
                  <a:cxn ang="0">
                    <a:pos x="63" y="11"/>
                  </a:cxn>
                  <a:cxn ang="0">
                    <a:pos x="77" y="11"/>
                  </a:cxn>
                  <a:cxn ang="0">
                    <a:pos x="85" y="6"/>
                  </a:cxn>
                  <a:cxn ang="0">
                    <a:pos x="105" y="0"/>
                  </a:cxn>
                  <a:cxn ang="0">
                    <a:pos x="120" y="3"/>
                  </a:cxn>
                  <a:cxn ang="0">
                    <a:pos x="128" y="3"/>
                  </a:cxn>
                  <a:cxn ang="0">
                    <a:pos x="135" y="8"/>
                  </a:cxn>
                  <a:cxn ang="0">
                    <a:pos x="141" y="10"/>
                  </a:cxn>
                  <a:cxn ang="0">
                    <a:pos x="136" y="20"/>
                  </a:cxn>
                  <a:cxn ang="0">
                    <a:pos x="126" y="25"/>
                  </a:cxn>
                  <a:cxn ang="0">
                    <a:pos x="125" y="40"/>
                  </a:cxn>
                  <a:cxn ang="0">
                    <a:pos x="120" y="46"/>
                  </a:cxn>
                  <a:cxn ang="0">
                    <a:pos x="128" y="53"/>
                  </a:cxn>
                  <a:cxn ang="0">
                    <a:pos x="131" y="58"/>
                  </a:cxn>
                  <a:cxn ang="0">
                    <a:pos x="123" y="60"/>
                  </a:cxn>
                  <a:cxn ang="0">
                    <a:pos x="110" y="55"/>
                  </a:cxn>
                  <a:cxn ang="0">
                    <a:pos x="103" y="58"/>
                  </a:cxn>
                  <a:cxn ang="0">
                    <a:pos x="98" y="63"/>
                  </a:cxn>
                  <a:cxn ang="0">
                    <a:pos x="90" y="66"/>
                  </a:cxn>
                  <a:cxn ang="0">
                    <a:pos x="92" y="75"/>
                  </a:cxn>
                  <a:cxn ang="0">
                    <a:pos x="78" y="76"/>
                  </a:cxn>
                  <a:cxn ang="0">
                    <a:pos x="70" y="76"/>
                  </a:cxn>
                  <a:cxn ang="0">
                    <a:pos x="62" y="79"/>
                  </a:cxn>
                  <a:cxn ang="0">
                    <a:pos x="57" y="75"/>
                  </a:cxn>
                  <a:cxn ang="0">
                    <a:pos x="43" y="75"/>
                  </a:cxn>
                  <a:cxn ang="0">
                    <a:pos x="33" y="79"/>
                  </a:cxn>
                  <a:cxn ang="0">
                    <a:pos x="23" y="78"/>
                  </a:cxn>
                  <a:cxn ang="0">
                    <a:pos x="22" y="75"/>
                  </a:cxn>
                  <a:cxn ang="0">
                    <a:pos x="15" y="58"/>
                  </a:cxn>
                  <a:cxn ang="0">
                    <a:pos x="5" y="51"/>
                  </a:cxn>
                  <a:cxn ang="0">
                    <a:pos x="3" y="43"/>
                  </a:cxn>
                  <a:cxn ang="0">
                    <a:pos x="12" y="33"/>
                  </a:cxn>
                  <a:cxn ang="0">
                    <a:pos x="10" y="23"/>
                  </a:cxn>
                  <a:cxn ang="0">
                    <a:pos x="0" y="6"/>
                  </a:cxn>
                  <a:cxn ang="0">
                    <a:pos x="3" y="0"/>
                  </a:cxn>
                </a:cxnLst>
                <a:rect l="0" t="0" r="r" b="b"/>
                <a:pathLst>
                  <a:path w="141" h="79">
                    <a:moveTo>
                      <a:pt x="3" y="0"/>
                    </a:moveTo>
                    <a:lnTo>
                      <a:pt x="10" y="0"/>
                    </a:lnTo>
                    <a:lnTo>
                      <a:pt x="13" y="3"/>
                    </a:lnTo>
                    <a:lnTo>
                      <a:pt x="12" y="6"/>
                    </a:lnTo>
                    <a:lnTo>
                      <a:pt x="10" y="8"/>
                    </a:lnTo>
                    <a:lnTo>
                      <a:pt x="13" y="11"/>
                    </a:lnTo>
                    <a:lnTo>
                      <a:pt x="18" y="8"/>
                    </a:lnTo>
                    <a:lnTo>
                      <a:pt x="25" y="8"/>
                    </a:lnTo>
                    <a:lnTo>
                      <a:pt x="28" y="11"/>
                    </a:lnTo>
                    <a:lnTo>
                      <a:pt x="30" y="11"/>
                    </a:lnTo>
                    <a:lnTo>
                      <a:pt x="38" y="13"/>
                    </a:lnTo>
                    <a:lnTo>
                      <a:pt x="47" y="10"/>
                    </a:lnTo>
                    <a:lnTo>
                      <a:pt x="50" y="11"/>
                    </a:lnTo>
                    <a:lnTo>
                      <a:pt x="55" y="10"/>
                    </a:lnTo>
                    <a:lnTo>
                      <a:pt x="60" y="11"/>
                    </a:lnTo>
                    <a:lnTo>
                      <a:pt x="63" y="11"/>
                    </a:lnTo>
                    <a:lnTo>
                      <a:pt x="73" y="13"/>
                    </a:lnTo>
                    <a:lnTo>
                      <a:pt x="77" y="11"/>
                    </a:lnTo>
                    <a:lnTo>
                      <a:pt x="82" y="10"/>
                    </a:lnTo>
                    <a:lnTo>
                      <a:pt x="85" y="6"/>
                    </a:lnTo>
                    <a:lnTo>
                      <a:pt x="98" y="0"/>
                    </a:lnTo>
                    <a:lnTo>
                      <a:pt x="105" y="0"/>
                    </a:lnTo>
                    <a:lnTo>
                      <a:pt x="111" y="0"/>
                    </a:lnTo>
                    <a:lnTo>
                      <a:pt x="120" y="3"/>
                    </a:lnTo>
                    <a:lnTo>
                      <a:pt x="123" y="5"/>
                    </a:lnTo>
                    <a:lnTo>
                      <a:pt x="128" y="3"/>
                    </a:lnTo>
                    <a:lnTo>
                      <a:pt x="133" y="6"/>
                    </a:lnTo>
                    <a:lnTo>
                      <a:pt x="135" y="8"/>
                    </a:lnTo>
                    <a:lnTo>
                      <a:pt x="140" y="8"/>
                    </a:lnTo>
                    <a:lnTo>
                      <a:pt x="141" y="10"/>
                    </a:lnTo>
                    <a:lnTo>
                      <a:pt x="140" y="18"/>
                    </a:lnTo>
                    <a:lnTo>
                      <a:pt x="136" y="20"/>
                    </a:lnTo>
                    <a:lnTo>
                      <a:pt x="131" y="20"/>
                    </a:lnTo>
                    <a:lnTo>
                      <a:pt x="126" y="25"/>
                    </a:lnTo>
                    <a:lnTo>
                      <a:pt x="126" y="35"/>
                    </a:lnTo>
                    <a:lnTo>
                      <a:pt x="125" y="40"/>
                    </a:lnTo>
                    <a:lnTo>
                      <a:pt x="118" y="45"/>
                    </a:lnTo>
                    <a:lnTo>
                      <a:pt x="120" y="46"/>
                    </a:lnTo>
                    <a:lnTo>
                      <a:pt x="123" y="46"/>
                    </a:lnTo>
                    <a:lnTo>
                      <a:pt x="128" y="53"/>
                    </a:lnTo>
                    <a:lnTo>
                      <a:pt x="131" y="58"/>
                    </a:lnTo>
                    <a:lnTo>
                      <a:pt x="131" y="58"/>
                    </a:lnTo>
                    <a:lnTo>
                      <a:pt x="126" y="58"/>
                    </a:lnTo>
                    <a:lnTo>
                      <a:pt x="123" y="60"/>
                    </a:lnTo>
                    <a:lnTo>
                      <a:pt x="116" y="55"/>
                    </a:lnTo>
                    <a:lnTo>
                      <a:pt x="110" y="55"/>
                    </a:lnTo>
                    <a:lnTo>
                      <a:pt x="106" y="58"/>
                    </a:lnTo>
                    <a:lnTo>
                      <a:pt x="103" y="58"/>
                    </a:lnTo>
                    <a:lnTo>
                      <a:pt x="98" y="63"/>
                    </a:lnTo>
                    <a:lnTo>
                      <a:pt x="98" y="63"/>
                    </a:lnTo>
                    <a:lnTo>
                      <a:pt x="96" y="63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2" y="75"/>
                    </a:lnTo>
                    <a:lnTo>
                      <a:pt x="88" y="78"/>
                    </a:lnTo>
                    <a:lnTo>
                      <a:pt x="78" y="76"/>
                    </a:lnTo>
                    <a:lnTo>
                      <a:pt x="73" y="79"/>
                    </a:lnTo>
                    <a:lnTo>
                      <a:pt x="70" y="76"/>
                    </a:lnTo>
                    <a:lnTo>
                      <a:pt x="65" y="76"/>
                    </a:lnTo>
                    <a:lnTo>
                      <a:pt x="62" y="79"/>
                    </a:lnTo>
                    <a:lnTo>
                      <a:pt x="57" y="79"/>
                    </a:lnTo>
                    <a:lnTo>
                      <a:pt x="57" y="75"/>
                    </a:lnTo>
                    <a:lnTo>
                      <a:pt x="50" y="75"/>
                    </a:lnTo>
                    <a:lnTo>
                      <a:pt x="43" y="75"/>
                    </a:lnTo>
                    <a:lnTo>
                      <a:pt x="40" y="78"/>
                    </a:lnTo>
                    <a:lnTo>
                      <a:pt x="33" y="79"/>
                    </a:lnTo>
                    <a:lnTo>
                      <a:pt x="25" y="79"/>
                    </a:lnTo>
                    <a:lnTo>
                      <a:pt x="23" y="78"/>
                    </a:lnTo>
                    <a:lnTo>
                      <a:pt x="23" y="78"/>
                    </a:lnTo>
                    <a:lnTo>
                      <a:pt x="22" y="75"/>
                    </a:lnTo>
                    <a:lnTo>
                      <a:pt x="22" y="68"/>
                    </a:lnTo>
                    <a:lnTo>
                      <a:pt x="15" y="58"/>
                    </a:lnTo>
                    <a:lnTo>
                      <a:pt x="5" y="51"/>
                    </a:lnTo>
                    <a:lnTo>
                      <a:pt x="5" y="51"/>
                    </a:lnTo>
                    <a:lnTo>
                      <a:pt x="7" y="48"/>
                    </a:lnTo>
                    <a:lnTo>
                      <a:pt x="3" y="43"/>
                    </a:lnTo>
                    <a:lnTo>
                      <a:pt x="3" y="40"/>
                    </a:lnTo>
                    <a:lnTo>
                      <a:pt x="12" y="33"/>
                    </a:lnTo>
                    <a:lnTo>
                      <a:pt x="13" y="28"/>
                    </a:lnTo>
                    <a:lnTo>
                      <a:pt x="10" y="23"/>
                    </a:lnTo>
                    <a:lnTo>
                      <a:pt x="3" y="16"/>
                    </a:lnTo>
                    <a:lnTo>
                      <a:pt x="0" y="6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3" name="Freeform 46">
                <a:extLst>
                  <a:ext uri="{FF2B5EF4-FFF2-40B4-BE49-F238E27FC236}">
                    <a16:creationId xmlns:a16="http://schemas.microsoft.com/office/drawing/2014/main" xmlns="" id="{893477EC-86E5-4685-B1AB-9072B6EE3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4382" y="2754033"/>
                <a:ext cx="33177" cy="23865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53" y="7"/>
                  </a:cxn>
                  <a:cxn ang="0">
                    <a:pos x="60" y="17"/>
                  </a:cxn>
                  <a:cxn ang="0">
                    <a:pos x="60" y="24"/>
                  </a:cxn>
                  <a:cxn ang="0">
                    <a:pos x="61" y="27"/>
                  </a:cxn>
                  <a:cxn ang="0">
                    <a:pos x="58" y="30"/>
                  </a:cxn>
                  <a:cxn ang="0">
                    <a:pos x="53" y="30"/>
                  </a:cxn>
                  <a:cxn ang="0">
                    <a:pos x="48" y="33"/>
                  </a:cxn>
                  <a:cxn ang="0">
                    <a:pos x="36" y="32"/>
                  </a:cxn>
                  <a:cxn ang="0">
                    <a:pos x="32" y="35"/>
                  </a:cxn>
                  <a:cxn ang="0">
                    <a:pos x="30" y="37"/>
                  </a:cxn>
                  <a:cxn ang="0">
                    <a:pos x="23" y="38"/>
                  </a:cxn>
                  <a:cxn ang="0">
                    <a:pos x="13" y="45"/>
                  </a:cxn>
                  <a:cxn ang="0">
                    <a:pos x="13" y="45"/>
                  </a:cxn>
                  <a:cxn ang="0">
                    <a:pos x="8" y="42"/>
                  </a:cxn>
                  <a:cxn ang="0">
                    <a:pos x="7" y="37"/>
                  </a:cxn>
                  <a:cxn ang="0">
                    <a:pos x="2" y="30"/>
                  </a:cxn>
                  <a:cxn ang="0">
                    <a:pos x="0" y="22"/>
                  </a:cxn>
                  <a:cxn ang="0">
                    <a:pos x="2" y="15"/>
                  </a:cxn>
                  <a:cxn ang="0">
                    <a:pos x="2" y="15"/>
                  </a:cxn>
                  <a:cxn ang="0">
                    <a:pos x="5" y="14"/>
                  </a:cxn>
                  <a:cxn ang="0">
                    <a:pos x="3" y="10"/>
                  </a:cxn>
                  <a:cxn ang="0">
                    <a:pos x="10" y="7"/>
                  </a:cxn>
                  <a:cxn ang="0">
                    <a:pos x="15" y="5"/>
                  </a:cxn>
                  <a:cxn ang="0">
                    <a:pos x="18" y="4"/>
                  </a:cxn>
                  <a:cxn ang="0">
                    <a:pos x="28" y="2"/>
                  </a:cxn>
                  <a:cxn ang="0">
                    <a:pos x="33" y="2"/>
                  </a:cxn>
                  <a:cxn ang="0">
                    <a:pos x="40" y="0"/>
                  </a:cxn>
                  <a:cxn ang="0">
                    <a:pos x="43" y="0"/>
                  </a:cxn>
                </a:cxnLst>
                <a:rect l="0" t="0" r="r" b="b"/>
                <a:pathLst>
                  <a:path w="61" h="45">
                    <a:moveTo>
                      <a:pt x="43" y="0"/>
                    </a:moveTo>
                    <a:lnTo>
                      <a:pt x="53" y="7"/>
                    </a:lnTo>
                    <a:lnTo>
                      <a:pt x="60" y="17"/>
                    </a:lnTo>
                    <a:lnTo>
                      <a:pt x="60" y="24"/>
                    </a:lnTo>
                    <a:lnTo>
                      <a:pt x="61" y="27"/>
                    </a:lnTo>
                    <a:lnTo>
                      <a:pt x="58" y="30"/>
                    </a:lnTo>
                    <a:lnTo>
                      <a:pt x="53" y="30"/>
                    </a:lnTo>
                    <a:lnTo>
                      <a:pt x="48" y="33"/>
                    </a:lnTo>
                    <a:lnTo>
                      <a:pt x="36" y="32"/>
                    </a:lnTo>
                    <a:lnTo>
                      <a:pt x="32" y="35"/>
                    </a:lnTo>
                    <a:lnTo>
                      <a:pt x="30" y="37"/>
                    </a:lnTo>
                    <a:lnTo>
                      <a:pt x="23" y="38"/>
                    </a:lnTo>
                    <a:lnTo>
                      <a:pt x="13" y="45"/>
                    </a:lnTo>
                    <a:lnTo>
                      <a:pt x="13" y="45"/>
                    </a:lnTo>
                    <a:lnTo>
                      <a:pt x="8" y="42"/>
                    </a:lnTo>
                    <a:lnTo>
                      <a:pt x="7" y="37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2" y="15"/>
                    </a:lnTo>
                    <a:lnTo>
                      <a:pt x="2" y="15"/>
                    </a:lnTo>
                    <a:lnTo>
                      <a:pt x="5" y="14"/>
                    </a:lnTo>
                    <a:lnTo>
                      <a:pt x="3" y="10"/>
                    </a:lnTo>
                    <a:lnTo>
                      <a:pt x="10" y="7"/>
                    </a:lnTo>
                    <a:lnTo>
                      <a:pt x="15" y="5"/>
                    </a:lnTo>
                    <a:lnTo>
                      <a:pt x="18" y="4"/>
                    </a:lnTo>
                    <a:lnTo>
                      <a:pt x="28" y="2"/>
                    </a:lnTo>
                    <a:lnTo>
                      <a:pt x="33" y="2"/>
                    </a:lnTo>
                    <a:lnTo>
                      <a:pt x="40" y="0"/>
                    </a:lnTo>
                    <a:lnTo>
                      <a:pt x="43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4" name="Freeform 47">
                <a:extLst>
                  <a:ext uri="{FF2B5EF4-FFF2-40B4-BE49-F238E27FC236}">
                    <a16:creationId xmlns:a16="http://schemas.microsoft.com/office/drawing/2014/main" xmlns="" id="{A396C6C7-3A86-4FC7-A4C5-E115A94C9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9398" y="2750920"/>
                <a:ext cx="22475" cy="41504"/>
              </a:xfrm>
              <a:custGeom>
                <a:avLst/>
                <a:gdLst/>
                <a:ahLst/>
                <a:cxnLst>
                  <a:cxn ang="0">
                    <a:pos x="32" y="21"/>
                  </a:cxn>
                  <a:cxn ang="0">
                    <a:pos x="30" y="28"/>
                  </a:cxn>
                  <a:cxn ang="0">
                    <a:pos x="32" y="36"/>
                  </a:cxn>
                  <a:cxn ang="0">
                    <a:pos x="37" y="43"/>
                  </a:cxn>
                  <a:cxn ang="0">
                    <a:pos x="38" y="48"/>
                  </a:cxn>
                  <a:cxn ang="0">
                    <a:pos x="43" y="51"/>
                  </a:cxn>
                  <a:cxn ang="0">
                    <a:pos x="43" y="56"/>
                  </a:cxn>
                  <a:cxn ang="0">
                    <a:pos x="40" y="63"/>
                  </a:cxn>
                  <a:cxn ang="0">
                    <a:pos x="30" y="66"/>
                  </a:cxn>
                  <a:cxn ang="0">
                    <a:pos x="30" y="71"/>
                  </a:cxn>
                  <a:cxn ang="0">
                    <a:pos x="27" y="78"/>
                  </a:cxn>
                  <a:cxn ang="0">
                    <a:pos x="23" y="79"/>
                  </a:cxn>
                  <a:cxn ang="0">
                    <a:pos x="18" y="76"/>
                  </a:cxn>
                  <a:cxn ang="0">
                    <a:pos x="13" y="66"/>
                  </a:cxn>
                  <a:cxn ang="0">
                    <a:pos x="5" y="66"/>
                  </a:cxn>
                  <a:cxn ang="0">
                    <a:pos x="3" y="63"/>
                  </a:cxn>
                  <a:cxn ang="0">
                    <a:pos x="5" y="58"/>
                  </a:cxn>
                  <a:cxn ang="0">
                    <a:pos x="2" y="54"/>
                  </a:cxn>
                  <a:cxn ang="0">
                    <a:pos x="2" y="48"/>
                  </a:cxn>
                  <a:cxn ang="0">
                    <a:pos x="3" y="44"/>
                  </a:cxn>
                  <a:cxn ang="0">
                    <a:pos x="2" y="38"/>
                  </a:cxn>
                  <a:cxn ang="0">
                    <a:pos x="3" y="28"/>
                  </a:cxn>
                  <a:cxn ang="0">
                    <a:pos x="5" y="26"/>
                  </a:cxn>
                  <a:cxn ang="0">
                    <a:pos x="7" y="23"/>
                  </a:cxn>
                  <a:cxn ang="0">
                    <a:pos x="0" y="20"/>
                  </a:cxn>
                  <a:cxn ang="0">
                    <a:pos x="0" y="11"/>
                  </a:cxn>
                  <a:cxn ang="0">
                    <a:pos x="3" y="6"/>
                  </a:cxn>
                  <a:cxn ang="0">
                    <a:pos x="8" y="0"/>
                  </a:cxn>
                  <a:cxn ang="0">
                    <a:pos x="10" y="0"/>
                  </a:cxn>
                  <a:cxn ang="0">
                    <a:pos x="13" y="5"/>
                  </a:cxn>
                  <a:cxn ang="0">
                    <a:pos x="17" y="0"/>
                  </a:cxn>
                  <a:cxn ang="0">
                    <a:pos x="17" y="0"/>
                  </a:cxn>
                  <a:cxn ang="0">
                    <a:pos x="18" y="1"/>
                  </a:cxn>
                  <a:cxn ang="0">
                    <a:pos x="22" y="5"/>
                  </a:cxn>
                  <a:cxn ang="0">
                    <a:pos x="25" y="6"/>
                  </a:cxn>
                  <a:cxn ang="0">
                    <a:pos x="30" y="10"/>
                  </a:cxn>
                  <a:cxn ang="0">
                    <a:pos x="30" y="11"/>
                  </a:cxn>
                  <a:cxn ang="0">
                    <a:pos x="30" y="20"/>
                  </a:cxn>
                  <a:cxn ang="0">
                    <a:pos x="32" y="21"/>
                  </a:cxn>
                </a:cxnLst>
                <a:rect l="0" t="0" r="r" b="b"/>
                <a:pathLst>
                  <a:path w="43" h="79">
                    <a:moveTo>
                      <a:pt x="32" y="21"/>
                    </a:moveTo>
                    <a:lnTo>
                      <a:pt x="30" y="28"/>
                    </a:lnTo>
                    <a:lnTo>
                      <a:pt x="32" y="36"/>
                    </a:lnTo>
                    <a:lnTo>
                      <a:pt x="37" y="43"/>
                    </a:lnTo>
                    <a:lnTo>
                      <a:pt x="38" y="48"/>
                    </a:lnTo>
                    <a:lnTo>
                      <a:pt x="43" y="51"/>
                    </a:lnTo>
                    <a:lnTo>
                      <a:pt x="43" y="56"/>
                    </a:lnTo>
                    <a:lnTo>
                      <a:pt x="40" y="63"/>
                    </a:lnTo>
                    <a:lnTo>
                      <a:pt x="30" y="66"/>
                    </a:lnTo>
                    <a:lnTo>
                      <a:pt x="30" y="71"/>
                    </a:lnTo>
                    <a:lnTo>
                      <a:pt x="27" y="78"/>
                    </a:lnTo>
                    <a:lnTo>
                      <a:pt x="23" y="79"/>
                    </a:lnTo>
                    <a:lnTo>
                      <a:pt x="18" y="76"/>
                    </a:lnTo>
                    <a:lnTo>
                      <a:pt x="13" y="66"/>
                    </a:lnTo>
                    <a:lnTo>
                      <a:pt x="5" y="66"/>
                    </a:lnTo>
                    <a:lnTo>
                      <a:pt x="3" y="63"/>
                    </a:lnTo>
                    <a:lnTo>
                      <a:pt x="5" y="58"/>
                    </a:lnTo>
                    <a:lnTo>
                      <a:pt x="2" y="54"/>
                    </a:lnTo>
                    <a:lnTo>
                      <a:pt x="2" y="48"/>
                    </a:lnTo>
                    <a:lnTo>
                      <a:pt x="3" y="44"/>
                    </a:lnTo>
                    <a:lnTo>
                      <a:pt x="2" y="38"/>
                    </a:lnTo>
                    <a:lnTo>
                      <a:pt x="3" y="28"/>
                    </a:lnTo>
                    <a:lnTo>
                      <a:pt x="5" y="26"/>
                    </a:lnTo>
                    <a:lnTo>
                      <a:pt x="7" y="23"/>
                    </a:lnTo>
                    <a:lnTo>
                      <a:pt x="0" y="20"/>
                    </a:lnTo>
                    <a:lnTo>
                      <a:pt x="0" y="11"/>
                    </a:lnTo>
                    <a:lnTo>
                      <a:pt x="3" y="6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3" y="5"/>
                    </a:lnTo>
                    <a:lnTo>
                      <a:pt x="17" y="0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22" y="5"/>
                    </a:lnTo>
                    <a:lnTo>
                      <a:pt x="25" y="6"/>
                    </a:lnTo>
                    <a:lnTo>
                      <a:pt x="30" y="10"/>
                    </a:lnTo>
                    <a:lnTo>
                      <a:pt x="30" y="11"/>
                    </a:lnTo>
                    <a:lnTo>
                      <a:pt x="30" y="20"/>
                    </a:lnTo>
                    <a:lnTo>
                      <a:pt x="32" y="2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5" name="Freeform 48">
                <a:extLst>
                  <a:ext uri="{FF2B5EF4-FFF2-40B4-BE49-F238E27FC236}">
                    <a16:creationId xmlns:a16="http://schemas.microsoft.com/office/drawing/2014/main" xmlns="" id="{F601939D-1A28-4B1D-AC68-9D01A8A9A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9767" y="2701116"/>
                <a:ext cx="52442" cy="61218"/>
              </a:xfrm>
              <a:custGeom>
                <a:avLst/>
                <a:gdLst/>
                <a:ahLst/>
                <a:cxnLst>
                  <a:cxn ang="0">
                    <a:pos x="4" y="9"/>
                  </a:cxn>
                  <a:cxn ang="0">
                    <a:pos x="12" y="7"/>
                  </a:cxn>
                  <a:cxn ang="0">
                    <a:pos x="20" y="0"/>
                  </a:cxn>
                  <a:cxn ang="0">
                    <a:pos x="29" y="2"/>
                  </a:cxn>
                  <a:cxn ang="0">
                    <a:pos x="39" y="9"/>
                  </a:cxn>
                  <a:cxn ang="0">
                    <a:pos x="47" y="20"/>
                  </a:cxn>
                  <a:cxn ang="0">
                    <a:pos x="60" y="27"/>
                  </a:cxn>
                  <a:cxn ang="0">
                    <a:pos x="59" y="35"/>
                  </a:cxn>
                  <a:cxn ang="0">
                    <a:pos x="69" y="42"/>
                  </a:cxn>
                  <a:cxn ang="0">
                    <a:pos x="77" y="42"/>
                  </a:cxn>
                  <a:cxn ang="0">
                    <a:pos x="90" y="38"/>
                  </a:cxn>
                  <a:cxn ang="0">
                    <a:pos x="87" y="47"/>
                  </a:cxn>
                  <a:cxn ang="0">
                    <a:pos x="85" y="58"/>
                  </a:cxn>
                  <a:cxn ang="0">
                    <a:pos x="95" y="75"/>
                  </a:cxn>
                  <a:cxn ang="0">
                    <a:pos x="97" y="85"/>
                  </a:cxn>
                  <a:cxn ang="0">
                    <a:pos x="88" y="95"/>
                  </a:cxn>
                  <a:cxn ang="0">
                    <a:pos x="90" y="103"/>
                  </a:cxn>
                  <a:cxn ang="0">
                    <a:pos x="80" y="105"/>
                  </a:cxn>
                  <a:cxn ang="0">
                    <a:pos x="65" y="107"/>
                  </a:cxn>
                  <a:cxn ang="0">
                    <a:pos x="57" y="110"/>
                  </a:cxn>
                  <a:cxn ang="0">
                    <a:pos x="52" y="117"/>
                  </a:cxn>
                  <a:cxn ang="0">
                    <a:pos x="47" y="117"/>
                  </a:cxn>
                  <a:cxn ang="0">
                    <a:pos x="47" y="107"/>
                  </a:cxn>
                  <a:cxn ang="0">
                    <a:pos x="39" y="102"/>
                  </a:cxn>
                  <a:cxn ang="0">
                    <a:pos x="34" y="97"/>
                  </a:cxn>
                  <a:cxn ang="0">
                    <a:pos x="39" y="92"/>
                  </a:cxn>
                  <a:cxn ang="0">
                    <a:pos x="32" y="85"/>
                  </a:cxn>
                  <a:cxn ang="0">
                    <a:pos x="22" y="82"/>
                  </a:cxn>
                  <a:cxn ang="0">
                    <a:pos x="20" y="77"/>
                  </a:cxn>
                  <a:cxn ang="0">
                    <a:pos x="17" y="70"/>
                  </a:cxn>
                  <a:cxn ang="0">
                    <a:pos x="12" y="60"/>
                  </a:cxn>
                  <a:cxn ang="0">
                    <a:pos x="19" y="60"/>
                  </a:cxn>
                  <a:cxn ang="0">
                    <a:pos x="17" y="55"/>
                  </a:cxn>
                  <a:cxn ang="0">
                    <a:pos x="5" y="50"/>
                  </a:cxn>
                  <a:cxn ang="0">
                    <a:pos x="10" y="40"/>
                  </a:cxn>
                  <a:cxn ang="0">
                    <a:pos x="9" y="35"/>
                  </a:cxn>
                  <a:cxn ang="0">
                    <a:pos x="5" y="35"/>
                  </a:cxn>
                  <a:cxn ang="0">
                    <a:pos x="9" y="30"/>
                  </a:cxn>
                  <a:cxn ang="0">
                    <a:pos x="12" y="29"/>
                  </a:cxn>
                  <a:cxn ang="0">
                    <a:pos x="5" y="25"/>
                  </a:cxn>
                  <a:cxn ang="0">
                    <a:pos x="0" y="14"/>
                  </a:cxn>
                </a:cxnLst>
                <a:rect l="0" t="0" r="r" b="b"/>
                <a:pathLst>
                  <a:path w="98" h="118">
                    <a:moveTo>
                      <a:pt x="0" y="12"/>
                    </a:moveTo>
                    <a:lnTo>
                      <a:pt x="4" y="9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4" y="5"/>
                    </a:lnTo>
                    <a:lnTo>
                      <a:pt x="20" y="0"/>
                    </a:lnTo>
                    <a:lnTo>
                      <a:pt x="24" y="2"/>
                    </a:lnTo>
                    <a:lnTo>
                      <a:pt x="29" y="2"/>
                    </a:lnTo>
                    <a:lnTo>
                      <a:pt x="37" y="5"/>
                    </a:lnTo>
                    <a:lnTo>
                      <a:pt x="39" y="9"/>
                    </a:lnTo>
                    <a:lnTo>
                      <a:pt x="45" y="17"/>
                    </a:lnTo>
                    <a:lnTo>
                      <a:pt x="47" y="20"/>
                    </a:lnTo>
                    <a:lnTo>
                      <a:pt x="54" y="24"/>
                    </a:lnTo>
                    <a:lnTo>
                      <a:pt x="60" y="27"/>
                    </a:lnTo>
                    <a:lnTo>
                      <a:pt x="57" y="33"/>
                    </a:lnTo>
                    <a:lnTo>
                      <a:pt x="59" y="35"/>
                    </a:lnTo>
                    <a:lnTo>
                      <a:pt x="67" y="38"/>
                    </a:lnTo>
                    <a:lnTo>
                      <a:pt x="69" y="42"/>
                    </a:lnTo>
                    <a:lnTo>
                      <a:pt x="74" y="40"/>
                    </a:lnTo>
                    <a:lnTo>
                      <a:pt x="77" y="42"/>
                    </a:lnTo>
                    <a:lnTo>
                      <a:pt x="82" y="38"/>
                    </a:lnTo>
                    <a:lnTo>
                      <a:pt x="90" y="38"/>
                    </a:lnTo>
                    <a:lnTo>
                      <a:pt x="85" y="43"/>
                    </a:lnTo>
                    <a:lnTo>
                      <a:pt x="87" y="47"/>
                    </a:lnTo>
                    <a:lnTo>
                      <a:pt x="88" y="55"/>
                    </a:lnTo>
                    <a:lnTo>
                      <a:pt x="85" y="58"/>
                    </a:lnTo>
                    <a:lnTo>
                      <a:pt x="88" y="68"/>
                    </a:lnTo>
                    <a:lnTo>
                      <a:pt x="95" y="75"/>
                    </a:lnTo>
                    <a:lnTo>
                      <a:pt x="98" y="80"/>
                    </a:lnTo>
                    <a:lnTo>
                      <a:pt x="97" y="85"/>
                    </a:lnTo>
                    <a:lnTo>
                      <a:pt x="88" y="92"/>
                    </a:lnTo>
                    <a:lnTo>
                      <a:pt x="88" y="95"/>
                    </a:lnTo>
                    <a:lnTo>
                      <a:pt x="92" y="100"/>
                    </a:lnTo>
                    <a:lnTo>
                      <a:pt x="90" y="103"/>
                    </a:lnTo>
                    <a:lnTo>
                      <a:pt x="87" y="103"/>
                    </a:lnTo>
                    <a:lnTo>
                      <a:pt x="80" y="105"/>
                    </a:lnTo>
                    <a:lnTo>
                      <a:pt x="75" y="105"/>
                    </a:lnTo>
                    <a:lnTo>
                      <a:pt x="65" y="107"/>
                    </a:lnTo>
                    <a:lnTo>
                      <a:pt x="62" y="108"/>
                    </a:lnTo>
                    <a:lnTo>
                      <a:pt x="57" y="110"/>
                    </a:lnTo>
                    <a:lnTo>
                      <a:pt x="50" y="113"/>
                    </a:lnTo>
                    <a:lnTo>
                      <a:pt x="52" y="117"/>
                    </a:lnTo>
                    <a:lnTo>
                      <a:pt x="49" y="118"/>
                    </a:lnTo>
                    <a:lnTo>
                      <a:pt x="47" y="117"/>
                    </a:lnTo>
                    <a:lnTo>
                      <a:pt x="47" y="108"/>
                    </a:lnTo>
                    <a:lnTo>
                      <a:pt x="47" y="107"/>
                    </a:lnTo>
                    <a:lnTo>
                      <a:pt x="42" y="103"/>
                    </a:lnTo>
                    <a:lnTo>
                      <a:pt x="39" y="102"/>
                    </a:lnTo>
                    <a:lnTo>
                      <a:pt x="35" y="98"/>
                    </a:lnTo>
                    <a:lnTo>
                      <a:pt x="34" y="97"/>
                    </a:lnTo>
                    <a:lnTo>
                      <a:pt x="35" y="95"/>
                    </a:lnTo>
                    <a:lnTo>
                      <a:pt x="39" y="92"/>
                    </a:lnTo>
                    <a:lnTo>
                      <a:pt x="39" y="87"/>
                    </a:lnTo>
                    <a:lnTo>
                      <a:pt x="32" y="85"/>
                    </a:lnTo>
                    <a:lnTo>
                      <a:pt x="29" y="82"/>
                    </a:lnTo>
                    <a:lnTo>
                      <a:pt x="22" y="82"/>
                    </a:lnTo>
                    <a:lnTo>
                      <a:pt x="20" y="80"/>
                    </a:lnTo>
                    <a:lnTo>
                      <a:pt x="20" y="77"/>
                    </a:lnTo>
                    <a:lnTo>
                      <a:pt x="15" y="72"/>
                    </a:lnTo>
                    <a:lnTo>
                      <a:pt x="17" y="70"/>
                    </a:lnTo>
                    <a:lnTo>
                      <a:pt x="12" y="65"/>
                    </a:lnTo>
                    <a:lnTo>
                      <a:pt x="12" y="60"/>
                    </a:lnTo>
                    <a:lnTo>
                      <a:pt x="14" y="58"/>
                    </a:lnTo>
                    <a:lnTo>
                      <a:pt x="19" y="60"/>
                    </a:lnTo>
                    <a:lnTo>
                      <a:pt x="20" y="58"/>
                    </a:lnTo>
                    <a:lnTo>
                      <a:pt x="17" y="55"/>
                    </a:lnTo>
                    <a:lnTo>
                      <a:pt x="14" y="55"/>
                    </a:lnTo>
                    <a:lnTo>
                      <a:pt x="5" y="50"/>
                    </a:lnTo>
                    <a:lnTo>
                      <a:pt x="5" y="47"/>
                    </a:lnTo>
                    <a:lnTo>
                      <a:pt x="10" y="40"/>
                    </a:lnTo>
                    <a:lnTo>
                      <a:pt x="12" y="35"/>
                    </a:lnTo>
                    <a:lnTo>
                      <a:pt x="9" y="35"/>
                    </a:lnTo>
                    <a:lnTo>
                      <a:pt x="7" y="37"/>
                    </a:lnTo>
                    <a:lnTo>
                      <a:pt x="5" y="35"/>
                    </a:lnTo>
                    <a:lnTo>
                      <a:pt x="5" y="32"/>
                    </a:lnTo>
                    <a:lnTo>
                      <a:pt x="9" y="30"/>
                    </a:lnTo>
                    <a:lnTo>
                      <a:pt x="12" y="30"/>
                    </a:lnTo>
                    <a:lnTo>
                      <a:pt x="12" y="29"/>
                    </a:lnTo>
                    <a:lnTo>
                      <a:pt x="7" y="27"/>
                    </a:lnTo>
                    <a:lnTo>
                      <a:pt x="5" y="25"/>
                    </a:lnTo>
                    <a:lnTo>
                      <a:pt x="4" y="19"/>
                    </a:lnTo>
                    <a:lnTo>
                      <a:pt x="0" y="14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6" name="Freeform 49">
                <a:extLst>
                  <a:ext uri="{FF2B5EF4-FFF2-40B4-BE49-F238E27FC236}">
                    <a16:creationId xmlns:a16="http://schemas.microsoft.com/office/drawing/2014/main" xmlns="" id="{0260613D-AADD-4F6A-8A86-B20EA991C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7626" y="2736394"/>
                <a:ext cx="22475" cy="24902"/>
              </a:xfrm>
              <a:custGeom>
                <a:avLst/>
                <a:gdLst/>
                <a:ahLst/>
                <a:cxnLst>
                  <a:cxn ang="0">
                    <a:pos x="22" y="49"/>
                  </a:cxn>
                  <a:cxn ang="0">
                    <a:pos x="22" y="40"/>
                  </a:cxn>
                  <a:cxn ang="0">
                    <a:pos x="25" y="35"/>
                  </a:cxn>
                  <a:cxn ang="0">
                    <a:pos x="30" y="29"/>
                  </a:cxn>
                  <a:cxn ang="0">
                    <a:pos x="32" y="29"/>
                  </a:cxn>
                  <a:cxn ang="0">
                    <a:pos x="35" y="34"/>
                  </a:cxn>
                  <a:cxn ang="0">
                    <a:pos x="39" y="29"/>
                  </a:cxn>
                  <a:cxn ang="0">
                    <a:pos x="40" y="27"/>
                  </a:cxn>
                  <a:cxn ang="0">
                    <a:pos x="44" y="24"/>
                  </a:cxn>
                  <a:cxn ang="0">
                    <a:pos x="44" y="19"/>
                  </a:cxn>
                  <a:cxn ang="0">
                    <a:pos x="37" y="17"/>
                  </a:cxn>
                  <a:cxn ang="0">
                    <a:pos x="34" y="14"/>
                  </a:cxn>
                  <a:cxn ang="0">
                    <a:pos x="27" y="14"/>
                  </a:cxn>
                  <a:cxn ang="0">
                    <a:pos x="25" y="12"/>
                  </a:cxn>
                  <a:cxn ang="0">
                    <a:pos x="25" y="9"/>
                  </a:cxn>
                  <a:cxn ang="0">
                    <a:pos x="20" y="4"/>
                  </a:cxn>
                  <a:cxn ang="0">
                    <a:pos x="20" y="4"/>
                  </a:cxn>
                  <a:cxn ang="0">
                    <a:pos x="15" y="4"/>
                  </a:cxn>
                  <a:cxn ang="0">
                    <a:pos x="10" y="0"/>
                  </a:cxn>
                  <a:cxn ang="0">
                    <a:pos x="7" y="2"/>
                  </a:cxn>
                  <a:cxn ang="0">
                    <a:pos x="9" y="5"/>
                  </a:cxn>
                  <a:cxn ang="0">
                    <a:pos x="12" y="7"/>
                  </a:cxn>
                  <a:cxn ang="0">
                    <a:pos x="14" y="10"/>
                  </a:cxn>
                  <a:cxn ang="0">
                    <a:pos x="10" y="12"/>
                  </a:cxn>
                  <a:cxn ang="0">
                    <a:pos x="7" y="14"/>
                  </a:cxn>
                  <a:cxn ang="0">
                    <a:pos x="5" y="17"/>
                  </a:cxn>
                  <a:cxn ang="0">
                    <a:pos x="5" y="24"/>
                  </a:cxn>
                  <a:cxn ang="0">
                    <a:pos x="2" y="29"/>
                  </a:cxn>
                  <a:cxn ang="0">
                    <a:pos x="0" y="29"/>
                  </a:cxn>
                  <a:cxn ang="0">
                    <a:pos x="2" y="30"/>
                  </a:cxn>
                  <a:cxn ang="0">
                    <a:pos x="5" y="34"/>
                  </a:cxn>
                  <a:cxn ang="0">
                    <a:pos x="15" y="44"/>
                  </a:cxn>
                  <a:cxn ang="0">
                    <a:pos x="15" y="47"/>
                  </a:cxn>
                  <a:cxn ang="0">
                    <a:pos x="22" y="49"/>
                  </a:cxn>
                </a:cxnLst>
                <a:rect l="0" t="0" r="r" b="b"/>
                <a:pathLst>
                  <a:path w="44" h="49">
                    <a:moveTo>
                      <a:pt x="22" y="49"/>
                    </a:moveTo>
                    <a:lnTo>
                      <a:pt x="22" y="40"/>
                    </a:lnTo>
                    <a:lnTo>
                      <a:pt x="25" y="35"/>
                    </a:lnTo>
                    <a:lnTo>
                      <a:pt x="30" y="29"/>
                    </a:lnTo>
                    <a:lnTo>
                      <a:pt x="32" y="29"/>
                    </a:lnTo>
                    <a:lnTo>
                      <a:pt x="35" y="34"/>
                    </a:lnTo>
                    <a:lnTo>
                      <a:pt x="39" y="29"/>
                    </a:lnTo>
                    <a:lnTo>
                      <a:pt x="40" y="27"/>
                    </a:lnTo>
                    <a:lnTo>
                      <a:pt x="44" y="24"/>
                    </a:lnTo>
                    <a:lnTo>
                      <a:pt x="44" y="19"/>
                    </a:lnTo>
                    <a:lnTo>
                      <a:pt x="37" y="17"/>
                    </a:lnTo>
                    <a:lnTo>
                      <a:pt x="34" y="14"/>
                    </a:lnTo>
                    <a:lnTo>
                      <a:pt x="27" y="14"/>
                    </a:lnTo>
                    <a:lnTo>
                      <a:pt x="25" y="12"/>
                    </a:lnTo>
                    <a:lnTo>
                      <a:pt x="25" y="9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5" y="4"/>
                    </a:lnTo>
                    <a:lnTo>
                      <a:pt x="10" y="0"/>
                    </a:lnTo>
                    <a:lnTo>
                      <a:pt x="7" y="2"/>
                    </a:lnTo>
                    <a:lnTo>
                      <a:pt x="9" y="5"/>
                    </a:lnTo>
                    <a:lnTo>
                      <a:pt x="12" y="7"/>
                    </a:lnTo>
                    <a:lnTo>
                      <a:pt x="14" y="10"/>
                    </a:lnTo>
                    <a:lnTo>
                      <a:pt x="10" y="12"/>
                    </a:lnTo>
                    <a:lnTo>
                      <a:pt x="7" y="14"/>
                    </a:lnTo>
                    <a:lnTo>
                      <a:pt x="5" y="17"/>
                    </a:lnTo>
                    <a:lnTo>
                      <a:pt x="5" y="24"/>
                    </a:lnTo>
                    <a:lnTo>
                      <a:pt x="2" y="29"/>
                    </a:lnTo>
                    <a:lnTo>
                      <a:pt x="0" y="29"/>
                    </a:lnTo>
                    <a:lnTo>
                      <a:pt x="2" y="30"/>
                    </a:lnTo>
                    <a:lnTo>
                      <a:pt x="5" y="34"/>
                    </a:lnTo>
                    <a:lnTo>
                      <a:pt x="15" y="44"/>
                    </a:lnTo>
                    <a:lnTo>
                      <a:pt x="15" y="47"/>
                    </a:lnTo>
                    <a:lnTo>
                      <a:pt x="22" y="4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7" name="Freeform 50">
                <a:extLst>
                  <a:ext uri="{FF2B5EF4-FFF2-40B4-BE49-F238E27FC236}">
                    <a16:creationId xmlns:a16="http://schemas.microsoft.com/office/drawing/2014/main" xmlns="" id="{CCBE4C5E-3CDA-4EAE-88B9-CE654593B0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75552" y="2699041"/>
                <a:ext cx="70636" cy="47729"/>
              </a:xfrm>
              <a:custGeom>
                <a:avLst/>
                <a:gdLst/>
                <a:ahLst/>
                <a:cxnLst>
                  <a:cxn ang="0">
                    <a:pos x="130" y="33"/>
                  </a:cxn>
                  <a:cxn ang="0">
                    <a:pos x="128" y="30"/>
                  </a:cxn>
                  <a:cxn ang="0">
                    <a:pos x="121" y="17"/>
                  </a:cxn>
                  <a:cxn ang="0">
                    <a:pos x="105" y="17"/>
                  </a:cxn>
                  <a:cxn ang="0">
                    <a:pos x="83" y="10"/>
                  </a:cxn>
                  <a:cxn ang="0">
                    <a:pos x="70" y="2"/>
                  </a:cxn>
                  <a:cxn ang="0">
                    <a:pos x="43" y="13"/>
                  </a:cxn>
                  <a:cxn ang="0">
                    <a:pos x="30" y="25"/>
                  </a:cxn>
                  <a:cxn ang="0">
                    <a:pos x="10" y="27"/>
                  </a:cxn>
                  <a:cxn ang="0">
                    <a:pos x="2" y="36"/>
                  </a:cxn>
                  <a:cxn ang="0">
                    <a:pos x="10" y="45"/>
                  </a:cxn>
                  <a:cxn ang="0">
                    <a:pos x="20" y="27"/>
                  </a:cxn>
                  <a:cxn ang="0">
                    <a:pos x="32" y="35"/>
                  </a:cxn>
                  <a:cxn ang="0">
                    <a:pos x="43" y="53"/>
                  </a:cxn>
                  <a:cxn ang="0">
                    <a:pos x="47" y="56"/>
                  </a:cxn>
                  <a:cxn ang="0">
                    <a:pos x="43" y="65"/>
                  </a:cxn>
                  <a:cxn ang="0">
                    <a:pos x="58" y="71"/>
                  </a:cxn>
                  <a:cxn ang="0">
                    <a:pos x="68" y="76"/>
                  </a:cxn>
                  <a:cxn ang="0">
                    <a:pos x="97" y="91"/>
                  </a:cxn>
                  <a:cxn ang="0">
                    <a:pos x="92" y="91"/>
                  </a:cxn>
                  <a:cxn ang="0">
                    <a:pos x="98" y="90"/>
                  </a:cxn>
                  <a:cxn ang="0">
                    <a:pos x="60" y="55"/>
                  </a:cxn>
                  <a:cxn ang="0">
                    <a:pos x="58" y="45"/>
                  </a:cxn>
                  <a:cxn ang="0">
                    <a:pos x="50" y="36"/>
                  </a:cxn>
                  <a:cxn ang="0">
                    <a:pos x="53" y="28"/>
                  </a:cxn>
                  <a:cxn ang="0">
                    <a:pos x="65" y="33"/>
                  </a:cxn>
                  <a:cxn ang="0">
                    <a:pos x="72" y="30"/>
                  </a:cxn>
                  <a:cxn ang="0">
                    <a:pos x="80" y="28"/>
                  </a:cxn>
                  <a:cxn ang="0">
                    <a:pos x="90" y="32"/>
                  </a:cxn>
                  <a:cxn ang="0">
                    <a:pos x="100" y="33"/>
                  </a:cxn>
                  <a:cxn ang="0">
                    <a:pos x="115" y="33"/>
                  </a:cxn>
                  <a:cxn ang="0">
                    <a:pos x="126" y="38"/>
                  </a:cxn>
                  <a:cxn ang="0">
                    <a:pos x="77" y="90"/>
                  </a:cxn>
                  <a:cxn ang="0">
                    <a:pos x="80" y="91"/>
                  </a:cxn>
                  <a:cxn ang="0">
                    <a:pos x="70" y="85"/>
                  </a:cxn>
                  <a:cxn ang="0">
                    <a:pos x="70" y="85"/>
                  </a:cxn>
                  <a:cxn ang="0">
                    <a:pos x="80" y="80"/>
                  </a:cxn>
                  <a:cxn ang="0">
                    <a:pos x="73" y="83"/>
                  </a:cxn>
                  <a:cxn ang="0">
                    <a:pos x="37" y="51"/>
                  </a:cxn>
                  <a:cxn ang="0">
                    <a:pos x="40" y="58"/>
                  </a:cxn>
                  <a:cxn ang="0">
                    <a:pos x="32" y="46"/>
                  </a:cxn>
                  <a:cxn ang="0">
                    <a:pos x="32" y="46"/>
                  </a:cxn>
                  <a:cxn ang="0">
                    <a:pos x="38" y="63"/>
                  </a:cxn>
                  <a:cxn ang="0">
                    <a:pos x="33" y="60"/>
                  </a:cxn>
                  <a:cxn ang="0">
                    <a:pos x="32" y="56"/>
                  </a:cxn>
                  <a:cxn ang="0">
                    <a:pos x="18" y="40"/>
                  </a:cxn>
                  <a:cxn ang="0">
                    <a:pos x="25" y="50"/>
                  </a:cxn>
                  <a:cxn ang="0">
                    <a:pos x="18" y="40"/>
                  </a:cxn>
                  <a:cxn ang="0">
                    <a:pos x="30" y="41"/>
                  </a:cxn>
                  <a:cxn ang="0">
                    <a:pos x="20" y="40"/>
                  </a:cxn>
                  <a:cxn ang="0">
                    <a:pos x="22" y="32"/>
                  </a:cxn>
                </a:cxnLst>
                <a:rect l="0" t="0" r="r" b="b"/>
                <a:pathLst>
                  <a:path w="133" h="93">
                    <a:moveTo>
                      <a:pt x="126" y="38"/>
                    </a:moveTo>
                    <a:lnTo>
                      <a:pt x="126" y="35"/>
                    </a:lnTo>
                    <a:lnTo>
                      <a:pt x="130" y="33"/>
                    </a:lnTo>
                    <a:lnTo>
                      <a:pt x="133" y="33"/>
                    </a:lnTo>
                    <a:lnTo>
                      <a:pt x="133" y="32"/>
                    </a:lnTo>
                    <a:lnTo>
                      <a:pt x="128" y="30"/>
                    </a:lnTo>
                    <a:lnTo>
                      <a:pt x="126" y="28"/>
                    </a:lnTo>
                    <a:lnTo>
                      <a:pt x="125" y="22"/>
                    </a:lnTo>
                    <a:lnTo>
                      <a:pt x="121" y="17"/>
                    </a:lnTo>
                    <a:lnTo>
                      <a:pt x="118" y="15"/>
                    </a:lnTo>
                    <a:lnTo>
                      <a:pt x="115" y="18"/>
                    </a:lnTo>
                    <a:lnTo>
                      <a:pt x="105" y="17"/>
                    </a:lnTo>
                    <a:lnTo>
                      <a:pt x="93" y="13"/>
                    </a:lnTo>
                    <a:lnTo>
                      <a:pt x="88" y="12"/>
                    </a:lnTo>
                    <a:lnTo>
                      <a:pt x="83" y="10"/>
                    </a:lnTo>
                    <a:lnTo>
                      <a:pt x="73" y="2"/>
                    </a:lnTo>
                    <a:lnTo>
                      <a:pt x="70" y="0"/>
                    </a:lnTo>
                    <a:lnTo>
                      <a:pt x="70" y="2"/>
                    </a:lnTo>
                    <a:lnTo>
                      <a:pt x="60" y="2"/>
                    </a:lnTo>
                    <a:lnTo>
                      <a:pt x="45" y="8"/>
                    </a:lnTo>
                    <a:lnTo>
                      <a:pt x="43" y="13"/>
                    </a:lnTo>
                    <a:lnTo>
                      <a:pt x="37" y="17"/>
                    </a:lnTo>
                    <a:lnTo>
                      <a:pt x="35" y="25"/>
                    </a:lnTo>
                    <a:lnTo>
                      <a:pt x="30" y="25"/>
                    </a:lnTo>
                    <a:lnTo>
                      <a:pt x="20" y="22"/>
                    </a:lnTo>
                    <a:lnTo>
                      <a:pt x="15" y="23"/>
                    </a:lnTo>
                    <a:lnTo>
                      <a:pt x="10" y="27"/>
                    </a:lnTo>
                    <a:lnTo>
                      <a:pt x="0" y="27"/>
                    </a:lnTo>
                    <a:lnTo>
                      <a:pt x="0" y="28"/>
                    </a:lnTo>
                    <a:lnTo>
                      <a:pt x="2" y="36"/>
                    </a:lnTo>
                    <a:lnTo>
                      <a:pt x="8" y="41"/>
                    </a:lnTo>
                    <a:lnTo>
                      <a:pt x="7" y="43"/>
                    </a:lnTo>
                    <a:lnTo>
                      <a:pt x="10" y="45"/>
                    </a:lnTo>
                    <a:lnTo>
                      <a:pt x="15" y="35"/>
                    </a:lnTo>
                    <a:lnTo>
                      <a:pt x="17" y="32"/>
                    </a:lnTo>
                    <a:lnTo>
                      <a:pt x="20" y="27"/>
                    </a:lnTo>
                    <a:lnTo>
                      <a:pt x="25" y="27"/>
                    </a:lnTo>
                    <a:lnTo>
                      <a:pt x="27" y="32"/>
                    </a:lnTo>
                    <a:lnTo>
                      <a:pt x="32" y="35"/>
                    </a:lnTo>
                    <a:lnTo>
                      <a:pt x="33" y="41"/>
                    </a:lnTo>
                    <a:lnTo>
                      <a:pt x="37" y="48"/>
                    </a:lnTo>
                    <a:lnTo>
                      <a:pt x="43" y="53"/>
                    </a:lnTo>
                    <a:lnTo>
                      <a:pt x="47" y="53"/>
                    </a:lnTo>
                    <a:lnTo>
                      <a:pt x="50" y="58"/>
                    </a:lnTo>
                    <a:lnTo>
                      <a:pt x="47" y="56"/>
                    </a:lnTo>
                    <a:lnTo>
                      <a:pt x="42" y="58"/>
                    </a:lnTo>
                    <a:lnTo>
                      <a:pt x="40" y="61"/>
                    </a:lnTo>
                    <a:lnTo>
                      <a:pt x="43" y="65"/>
                    </a:lnTo>
                    <a:lnTo>
                      <a:pt x="48" y="65"/>
                    </a:lnTo>
                    <a:lnTo>
                      <a:pt x="53" y="70"/>
                    </a:lnTo>
                    <a:lnTo>
                      <a:pt x="58" y="71"/>
                    </a:lnTo>
                    <a:lnTo>
                      <a:pt x="60" y="75"/>
                    </a:lnTo>
                    <a:lnTo>
                      <a:pt x="63" y="78"/>
                    </a:lnTo>
                    <a:lnTo>
                      <a:pt x="68" y="76"/>
                    </a:lnTo>
                    <a:lnTo>
                      <a:pt x="80" y="78"/>
                    </a:lnTo>
                    <a:lnTo>
                      <a:pt x="85" y="80"/>
                    </a:lnTo>
                    <a:lnTo>
                      <a:pt x="97" y="91"/>
                    </a:lnTo>
                    <a:lnTo>
                      <a:pt x="93" y="91"/>
                    </a:lnTo>
                    <a:lnTo>
                      <a:pt x="88" y="88"/>
                    </a:lnTo>
                    <a:lnTo>
                      <a:pt x="92" y="91"/>
                    </a:lnTo>
                    <a:lnTo>
                      <a:pt x="97" y="93"/>
                    </a:lnTo>
                    <a:lnTo>
                      <a:pt x="97" y="93"/>
                    </a:lnTo>
                    <a:lnTo>
                      <a:pt x="98" y="90"/>
                    </a:lnTo>
                    <a:lnTo>
                      <a:pt x="80" y="71"/>
                    </a:lnTo>
                    <a:lnTo>
                      <a:pt x="62" y="56"/>
                    </a:lnTo>
                    <a:lnTo>
                      <a:pt x="60" y="55"/>
                    </a:lnTo>
                    <a:lnTo>
                      <a:pt x="62" y="53"/>
                    </a:lnTo>
                    <a:lnTo>
                      <a:pt x="58" y="48"/>
                    </a:lnTo>
                    <a:lnTo>
                      <a:pt x="58" y="45"/>
                    </a:lnTo>
                    <a:lnTo>
                      <a:pt x="53" y="40"/>
                    </a:lnTo>
                    <a:lnTo>
                      <a:pt x="50" y="40"/>
                    </a:lnTo>
                    <a:lnTo>
                      <a:pt x="50" y="36"/>
                    </a:lnTo>
                    <a:lnTo>
                      <a:pt x="52" y="35"/>
                    </a:lnTo>
                    <a:lnTo>
                      <a:pt x="52" y="30"/>
                    </a:lnTo>
                    <a:lnTo>
                      <a:pt x="53" y="28"/>
                    </a:lnTo>
                    <a:lnTo>
                      <a:pt x="60" y="32"/>
                    </a:lnTo>
                    <a:lnTo>
                      <a:pt x="62" y="35"/>
                    </a:lnTo>
                    <a:lnTo>
                      <a:pt x="65" y="33"/>
                    </a:lnTo>
                    <a:lnTo>
                      <a:pt x="65" y="32"/>
                    </a:lnTo>
                    <a:lnTo>
                      <a:pt x="68" y="30"/>
                    </a:lnTo>
                    <a:lnTo>
                      <a:pt x="72" y="30"/>
                    </a:lnTo>
                    <a:lnTo>
                      <a:pt x="75" y="28"/>
                    </a:lnTo>
                    <a:lnTo>
                      <a:pt x="78" y="30"/>
                    </a:lnTo>
                    <a:lnTo>
                      <a:pt x="80" y="28"/>
                    </a:lnTo>
                    <a:lnTo>
                      <a:pt x="85" y="30"/>
                    </a:lnTo>
                    <a:lnTo>
                      <a:pt x="87" y="33"/>
                    </a:lnTo>
                    <a:lnTo>
                      <a:pt x="90" y="32"/>
                    </a:lnTo>
                    <a:lnTo>
                      <a:pt x="95" y="33"/>
                    </a:lnTo>
                    <a:lnTo>
                      <a:pt x="98" y="32"/>
                    </a:lnTo>
                    <a:lnTo>
                      <a:pt x="100" y="33"/>
                    </a:lnTo>
                    <a:lnTo>
                      <a:pt x="106" y="32"/>
                    </a:lnTo>
                    <a:lnTo>
                      <a:pt x="111" y="33"/>
                    </a:lnTo>
                    <a:lnTo>
                      <a:pt x="115" y="33"/>
                    </a:lnTo>
                    <a:lnTo>
                      <a:pt x="118" y="36"/>
                    </a:lnTo>
                    <a:lnTo>
                      <a:pt x="126" y="36"/>
                    </a:lnTo>
                    <a:lnTo>
                      <a:pt x="126" y="38"/>
                    </a:lnTo>
                    <a:lnTo>
                      <a:pt x="126" y="38"/>
                    </a:lnTo>
                    <a:close/>
                    <a:moveTo>
                      <a:pt x="77" y="90"/>
                    </a:moveTo>
                    <a:lnTo>
                      <a:pt x="77" y="90"/>
                    </a:lnTo>
                    <a:lnTo>
                      <a:pt x="85" y="90"/>
                    </a:lnTo>
                    <a:lnTo>
                      <a:pt x="88" y="91"/>
                    </a:lnTo>
                    <a:lnTo>
                      <a:pt x="80" y="91"/>
                    </a:lnTo>
                    <a:lnTo>
                      <a:pt x="77" y="90"/>
                    </a:lnTo>
                    <a:lnTo>
                      <a:pt x="77" y="90"/>
                    </a:lnTo>
                    <a:close/>
                    <a:moveTo>
                      <a:pt x="70" y="85"/>
                    </a:moveTo>
                    <a:lnTo>
                      <a:pt x="83" y="85"/>
                    </a:lnTo>
                    <a:lnTo>
                      <a:pt x="78" y="86"/>
                    </a:lnTo>
                    <a:lnTo>
                      <a:pt x="70" y="85"/>
                    </a:lnTo>
                    <a:lnTo>
                      <a:pt x="70" y="85"/>
                    </a:lnTo>
                    <a:close/>
                    <a:moveTo>
                      <a:pt x="70" y="80"/>
                    </a:moveTo>
                    <a:lnTo>
                      <a:pt x="80" y="80"/>
                    </a:lnTo>
                    <a:lnTo>
                      <a:pt x="82" y="81"/>
                    </a:lnTo>
                    <a:lnTo>
                      <a:pt x="78" y="83"/>
                    </a:lnTo>
                    <a:lnTo>
                      <a:pt x="73" y="83"/>
                    </a:lnTo>
                    <a:lnTo>
                      <a:pt x="70" y="80"/>
                    </a:lnTo>
                    <a:lnTo>
                      <a:pt x="70" y="80"/>
                    </a:lnTo>
                    <a:close/>
                    <a:moveTo>
                      <a:pt x="37" y="51"/>
                    </a:moveTo>
                    <a:lnTo>
                      <a:pt x="38" y="53"/>
                    </a:lnTo>
                    <a:lnTo>
                      <a:pt x="42" y="56"/>
                    </a:lnTo>
                    <a:lnTo>
                      <a:pt x="40" y="58"/>
                    </a:lnTo>
                    <a:lnTo>
                      <a:pt x="37" y="51"/>
                    </a:lnTo>
                    <a:lnTo>
                      <a:pt x="37" y="51"/>
                    </a:lnTo>
                    <a:close/>
                    <a:moveTo>
                      <a:pt x="32" y="46"/>
                    </a:moveTo>
                    <a:lnTo>
                      <a:pt x="37" y="50"/>
                    </a:lnTo>
                    <a:lnTo>
                      <a:pt x="32" y="50"/>
                    </a:lnTo>
                    <a:lnTo>
                      <a:pt x="32" y="46"/>
                    </a:lnTo>
                    <a:lnTo>
                      <a:pt x="32" y="46"/>
                    </a:lnTo>
                    <a:close/>
                    <a:moveTo>
                      <a:pt x="33" y="60"/>
                    </a:moveTo>
                    <a:lnTo>
                      <a:pt x="38" y="63"/>
                    </a:lnTo>
                    <a:lnTo>
                      <a:pt x="40" y="66"/>
                    </a:lnTo>
                    <a:lnTo>
                      <a:pt x="33" y="60"/>
                    </a:lnTo>
                    <a:lnTo>
                      <a:pt x="33" y="60"/>
                    </a:lnTo>
                    <a:close/>
                    <a:moveTo>
                      <a:pt x="27" y="51"/>
                    </a:moveTo>
                    <a:lnTo>
                      <a:pt x="30" y="53"/>
                    </a:lnTo>
                    <a:lnTo>
                      <a:pt x="32" y="56"/>
                    </a:lnTo>
                    <a:lnTo>
                      <a:pt x="27" y="51"/>
                    </a:lnTo>
                    <a:lnTo>
                      <a:pt x="27" y="51"/>
                    </a:lnTo>
                    <a:close/>
                    <a:moveTo>
                      <a:pt x="18" y="40"/>
                    </a:moveTo>
                    <a:lnTo>
                      <a:pt x="25" y="45"/>
                    </a:lnTo>
                    <a:lnTo>
                      <a:pt x="27" y="50"/>
                    </a:lnTo>
                    <a:lnTo>
                      <a:pt x="25" y="50"/>
                    </a:lnTo>
                    <a:lnTo>
                      <a:pt x="20" y="46"/>
                    </a:lnTo>
                    <a:lnTo>
                      <a:pt x="22" y="45"/>
                    </a:lnTo>
                    <a:lnTo>
                      <a:pt x="18" y="40"/>
                    </a:lnTo>
                    <a:lnTo>
                      <a:pt x="18" y="40"/>
                    </a:lnTo>
                    <a:close/>
                    <a:moveTo>
                      <a:pt x="22" y="32"/>
                    </a:moveTo>
                    <a:lnTo>
                      <a:pt x="30" y="41"/>
                    </a:lnTo>
                    <a:lnTo>
                      <a:pt x="27" y="41"/>
                    </a:lnTo>
                    <a:lnTo>
                      <a:pt x="23" y="40"/>
                    </a:lnTo>
                    <a:lnTo>
                      <a:pt x="20" y="40"/>
                    </a:lnTo>
                    <a:lnTo>
                      <a:pt x="20" y="33"/>
                    </a:lnTo>
                    <a:lnTo>
                      <a:pt x="20" y="33"/>
                    </a:lnTo>
                    <a:lnTo>
                      <a:pt x="22" y="32"/>
                    </a:lnTo>
                    <a:lnTo>
                      <a:pt x="22" y="32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xmlns="" id="{0E44511E-D236-43CA-BA45-2D132853DF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2307" y="2713567"/>
                <a:ext cx="48161" cy="37353"/>
              </a:xfrm>
              <a:custGeom>
                <a:avLst/>
                <a:gdLst/>
                <a:ahLst/>
                <a:cxnLst>
                  <a:cxn ang="0">
                    <a:pos x="48" y="62"/>
                  </a:cxn>
                  <a:cxn ang="0">
                    <a:pos x="12" y="28"/>
                  </a:cxn>
                  <a:cxn ang="0">
                    <a:pos x="12" y="25"/>
                  </a:cxn>
                  <a:cxn ang="0">
                    <a:pos x="8" y="17"/>
                  </a:cxn>
                  <a:cxn ang="0">
                    <a:pos x="0" y="12"/>
                  </a:cxn>
                  <a:cxn ang="0">
                    <a:pos x="2" y="7"/>
                  </a:cxn>
                  <a:cxn ang="0">
                    <a:pos x="3" y="0"/>
                  </a:cxn>
                  <a:cxn ang="0">
                    <a:pos x="12" y="7"/>
                  </a:cxn>
                  <a:cxn ang="0">
                    <a:pos x="15" y="4"/>
                  </a:cxn>
                  <a:cxn ang="0">
                    <a:pos x="22" y="2"/>
                  </a:cxn>
                  <a:cxn ang="0">
                    <a:pos x="28" y="2"/>
                  </a:cxn>
                  <a:cxn ang="0">
                    <a:pos x="35" y="2"/>
                  </a:cxn>
                  <a:cxn ang="0">
                    <a:pos x="40" y="4"/>
                  </a:cxn>
                  <a:cxn ang="0">
                    <a:pos x="48" y="4"/>
                  </a:cxn>
                  <a:cxn ang="0">
                    <a:pos x="56" y="4"/>
                  </a:cxn>
                  <a:cxn ang="0">
                    <a:pos x="65" y="5"/>
                  </a:cxn>
                  <a:cxn ang="0">
                    <a:pos x="76" y="8"/>
                  </a:cxn>
                  <a:cxn ang="0">
                    <a:pos x="80" y="10"/>
                  </a:cxn>
                  <a:cxn ang="0">
                    <a:pos x="81" y="15"/>
                  </a:cxn>
                  <a:cxn ang="0">
                    <a:pos x="76" y="25"/>
                  </a:cxn>
                  <a:cxn ang="0">
                    <a:pos x="88" y="30"/>
                  </a:cxn>
                  <a:cxn ang="0">
                    <a:pos x="90" y="35"/>
                  </a:cxn>
                  <a:cxn ang="0">
                    <a:pos x="83" y="35"/>
                  </a:cxn>
                  <a:cxn ang="0">
                    <a:pos x="88" y="45"/>
                  </a:cxn>
                  <a:cxn ang="0">
                    <a:pos x="81" y="47"/>
                  </a:cxn>
                  <a:cxn ang="0">
                    <a:pos x="73" y="45"/>
                  </a:cxn>
                  <a:cxn ang="0">
                    <a:pos x="78" y="50"/>
                  </a:cxn>
                  <a:cxn ang="0">
                    <a:pos x="76" y="55"/>
                  </a:cxn>
                  <a:cxn ang="0">
                    <a:pos x="71" y="60"/>
                  </a:cxn>
                  <a:cxn ang="0">
                    <a:pos x="68" y="72"/>
                  </a:cxn>
                  <a:cxn ang="0">
                    <a:pos x="60" y="65"/>
                  </a:cxn>
                  <a:cxn ang="0">
                    <a:pos x="48" y="65"/>
                  </a:cxn>
                  <a:cxn ang="0">
                    <a:pos x="47" y="65"/>
                  </a:cxn>
                </a:cxnLst>
                <a:rect l="0" t="0" r="r" b="b"/>
                <a:pathLst>
                  <a:path w="91" h="72">
                    <a:moveTo>
                      <a:pt x="47" y="65"/>
                    </a:moveTo>
                    <a:lnTo>
                      <a:pt x="48" y="62"/>
                    </a:lnTo>
                    <a:lnTo>
                      <a:pt x="30" y="43"/>
                    </a:lnTo>
                    <a:lnTo>
                      <a:pt x="12" y="28"/>
                    </a:lnTo>
                    <a:lnTo>
                      <a:pt x="10" y="27"/>
                    </a:lnTo>
                    <a:lnTo>
                      <a:pt x="12" y="25"/>
                    </a:lnTo>
                    <a:lnTo>
                      <a:pt x="8" y="20"/>
                    </a:lnTo>
                    <a:lnTo>
                      <a:pt x="8" y="17"/>
                    </a:lnTo>
                    <a:lnTo>
                      <a:pt x="3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7"/>
                    </a:lnTo>
                    <a:lnTo>
                      <a:pt x="2" y="2"/>
                    </a:lnTo>
                    <a:lnTo>
                      <a:pt x="3" y="0"/>
                    </a:lnTo>
                    <a:lnTo>
                      <a:pt x="10" y="4"/>
                    </a:lnTo>
                    <a:lnTo>
                      <a:pt x="12" y="7"/>
                    </a:lnTo>
                    <a:lnTo>
                      <a:pt x="15" y="5"/>
                    </a:lnTo>
                    <a:lnTo>
                      <a:pt x="15" y="4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5" y="0"/>
                    </a:lnTo>
                    <a:lnTo>
                      <a:pt x="28" y="2"/>
                    </a:lnTo>
                    <a:lnTo>
                      <a:pt x="30" y="0"/>
                    </a:lnTo>
                    <a:lnTo>
                      <a:pt x="35" y="2"/>
                    </a:lnTo>
                    <a:lnTo>
                      <a:pt x="37" y="5"/>
                    </a:lnTo>
                    <a:lnTo>
                      <a:pt x="40" y="4"/>
                    </a:lnTo>
                    <a:lnTo>
                      <a:pt x="45" y="5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6" y="4"/>
                    </a:lnTo>
                    <a:lnTo>
                      <a:pt x="61" y="5"/>
                    </a:lnTo>
                    <a:lnTo>
                      <a:pt x="65" y="5"/>
                    </a:lnTo>
                    <a:lnTo>
                      <a:pt x="68" y="8"/>
                    </a:lnTo>
                    <a:lnTo>
                      <a:pt x="76" y="8"/>
                    </a:lnTo>
                    <a:lnTo>
                      <a:pt x="78" y="12"/>
                    </a:lnTo>
                    <a:lnTo>
                      <a:pt x="80" y="10"/>
                    </a:lnTo>
                    <a:lnTo>
                      <a:pt x="83" y="10"/>
                    </a:lnTo>
                    <a:lnTo>
                      <a:pt x="81" y="15"/>
                    </a:lnTo>
                    <a:lnTo>
                      <a:pt x="76" y="22"/>
                    </a:lnTo>
                    <a:lnTo>
                      <a:pt x="76" y="25"/>
                    </a:lnTo>
                    <a:lnTo>
                      <a:pt x="85" y="30"/>
                    </a:lnTo>
                    <a:lnTo>
                      <a:pt x="88" y="30"/>
                    </a:lnTo>
                    <a:lnTo>
                      <a:pt x="91" y="33"/>
                    </a:lnTo>
                    <a:lnTo>
                      <a:pt x="90" y="35"/>
                    </a:lnTo>
                    <a:lnTo>
                      <a:pt x="85" y="33"/>
                    </a:lnTo>
                    <a:lnTo>
                      <a:pt x="83" y="35"/>
                    </a:lnTo>
                    <a:lnTo>
                      <a:pt x="83" y="40"/>
                    </a:lnTo>
                    <a:lnTo>
                      <a:pt x="88" y="45"/>
                    </a:lnTo>
                    <a:lnTo>
                      <a:pt x="86" y="47"/>
                    </a:lnTo>
                    <a:lnTo>
                      <a:pt x="81" y="47"/>
                    </a:lnTo>
                    <a:lnTo>
                      <a:pt x="76" y="43"/>
                    </a:lnTo>
                    <a:lnTo>
                      <a:pt x="73" y="45"/>
                    </a:lnTo>
                    <a:lnTo>
                      <a:pt x="75" y="48"/>
                    </a:lnTo>
                    <a:lnTo>
                      <a:pt x="78" y="50"/>
                    </a:lnTo>
                    <a:lnTo>
                      <a:pt x="80" y="53"/>
                    </a:lnTo>
                    <a:lnTo>
                      <a:pt x="76" y="55"/>
                    </a:lnTo>
                    <a:lnTo>
                      <a:pt x="73" y="57"/>
                    </a:lnTo>
                    <a:lnTo>
                      <a:pt x="71" y="60"/>
                    </a:lnTo>
                    <a:lnTo>
                      <a:pt x="71" y="67"/>
                    </a:lnTo>
                    <a:lnTo>
                      <a:pt x="68" y="72"/>
                    </a:lnTo>
                    <a:lnTo>
                      <a:pt x="66" y="72"/>
                    </a:lnTo>
                    <a:lnTo>
                      <a:pt x="60" y="65"/>
                    </a:lnTo>
                    <a:lnTo>
                      <a:pt x="58" y="67"/>
                    </a:lnTo>
                    <a:lnTo>
                      <a:pt x="48" y="65"/>
                    </a:lnTo>
                    <a:lnTo>
                      <a:pt x="47" y="65"/>
                    </a:lnTo>
                    <a:lnTo>
                      <a:pt x="47" y="6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29" name="Freeform 52">
                <a:extLst>
                  <a:ext uri="{FF2B5EF4-FFF2-40B4-BE49-F238E27FC236}">
                    <a16:creationId xmlns:a16="http://schemas.microsoft.com/office/drawing/2014/main" xmlns="" id="{F5B15C0F-9F89-4D40-B6BB-0D95DF103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4481" y="2691778"/>
                <a:ext cx="37458" cy="20752"/>
              </a:xfrm>
              <a:custGeom>
                <a:avLst/>
                <a:gdLst/>
                <a:ahLst/>
                <a:cxnLst>
                  <a:cxn ang="0">
                    <a:pos x="1" y="40"/>
                  </a:cxn>
                  <a:cxn ang="0">
                    <a:pos x="11" y="40"/>
                  </a:cxn>
                  <a:cxn ang="0">
                    <a:pos x="16" y="36"/>
                  </a:cxn>
                  <a:cxn ang="0">
                    <a:pos x="21" y="35"/>
                  </a:cxn>
                  <a:cxn ang="0">
                    <a:pos x="31" y="38"/>
                  </a:cxn>
                  <a:cxn ang="0">
                    <a:pos x="36" y="38"/>
                  </a:cxn>
                  <a:cxn ang="0">
                    <a:pos x="38" y="30"/>
                  </a:cxn>
                  <a:cxn ang="0">
                    <a:pos x="44" y="26"/>
                  </a:cxn>
                  <a:cxn ang="0">
                    <a:pos x="46" y="21"/>
                  </a:cxn>
                  <a:cxn ang="0">
                    <a:pos x="61" y="15"/>
                  </a:cxn>
                  <a:cxn ang="0">
                    <a:pos x="71" y="15"/>
                  </a:cxn>
                  <a:cxn ang="0">
                    <a:pos x="69" y="6"/>
                  </a:cxn>
                  <a:cxn ang="0">
                    <a:pos x="64" y="0"/>
                  </a:cxn>
                  <a:cxn ang="0">
                    <a:pos x="58" y="1"/>
                  </a:cxn>
                  <a:cxn ang="0">
                    <a:pos x="48" y="6"/>
                  </a:cxn>
                  <a:cxn ang="0">
                    <a:pos x="44" y="6"/>
                  </a:cxn>
                  <a:cxn ang="0">
                    <a:pos x="41" y="6"/>
                  </a:cxn>
                  <a:cxn ang="0">
                    <a:pos x="36" y="10"/>
                  </a:cxn>
                  <a:cxn ang="0">
                    <a:pos x="31" y="10"/>
                  </a:cxn>
                  <a:cxn ang="0">
                    <a:pos x="24" y="11"/>
                  </a:cxn>
                  <a:cxn ang="0">
                    <a:pos x="21" y="8"/>
                  </a:cxn>
                  <a:cxn ang="0">
                    <a:pos x="11" y="8"/>
                  </a:cxn>
                  <a:cxn ang="0">
                    <a:pos x="6" y="8"/>
                  </a:cxn>
                  <a:cxn ang="0">
                    <a:pos x="1" y="15"/>
                  </a:cxn>
                  <a:cxn ang="0">
                    <a:pos x="3" y="18"/>
                  </a:cxn>
                  <a:cxn ang="0">
                    <a:pos x="0" y="23"/>
                  </a:cxn>
                  <a:cxn ang="0">
                    <a:pos x="1" y="30"/>
                  </a:cxn>
                  <a:cxn ang="0">
                    <a:pos x="1" y="30"/>
                  </a:cxn>
                  <a:cxn ang="0">
                    <a:pos x="6" y="33"/>
                  </a:cxn>
                  <a:cxn ang="0">
                    <a:pos x="6" y="35"/>
                  </a:cxn>
                  <a:cxn ang="0">
                    <a:pos x="1" y="36"/>
                  </a:cxn>
                  <a:cxn ang="0">
                    <a:pos x="1" y="40"/>
                  </a:cxn>
                </a:cxnLst>
                <a:rect l="0" t="0" r="r" b="b"/>
                <a:pathLst>
                  <a:path w="71" h="40">
                    <a:moveTo>
                      <a:pt x="1" y="40"/>
                    </a:moveTo>
                    <a:lnTo>
                      <a:pt x="11" y="40"/>
                    </a:lnTo>
                    <a:lnTo>
                      <a:pt x="16" y="36"/>
                    </a:lnTo>
                    <a:lnTo>
                      <a:pt x="21" y="35"/>
                    </a:lnTo>
                    <a:lnTo>
                      <a:pt x="31" y="38"/>
                    </a:lnTo>
                    <a:lnTo>
                      <a:pt x="36" y="38"/>
                    </a:lnTo>
                    <a:lnTo>
                      <a:pt x="38" y="30"/>
                    </a:lnTo>
                    <a:lnTo>
                      <a:pt x="44" y="26"/>
                    </a:lnTo>
                    <a:lnTo>
                      <a:pt x="46" y="21"/>
                    </a:lnTo>
                    <a:lnTo>
                      <a:pt x="61" y="15"/>
                    </a:lnTo>
                    <a:lnTo>
                      <a:pt x="71" y="15"/>
                    </a:lnTo>
                    <a:lnTo>
                      <a:pt x="69" y="6"/>
                    </a:lnTo>
                    <a:lnTo>
                      <a:pt x="64" y="0"/>
                    </a:lnTo>
                    <a:lnTo>
                      <a:pt x="58" y="1"/>
                    </a:lnTo>
                    <a:lnTo>
                      <a:pt x="48" y="6"/>
                    </a:lnTo>
                    <a:lnTo>
                      <a:pt x="44" y="6"/>
                    </a:lnTo>
                    <a:lnTo>
                      <a:pt x="41" y="6"/>
                    </a:lnTo>
                    <a:lnTo>
                      <a:pt x="36" y="10"/>
                    </a:lnTo>
                    <a:lnTo>
                      <a:pt x="31" y="10"/>
                    </a:lnTo>
                    <a:lnTo>
                      <a:pt x="24" y="11"/>
                    </a:lnTo>
                    <a:lnTo>
                      <a:pt x="21" y="8"/>
                    </a:lnTo>
                    <a:lnTo>
                      <a:pt x="11" y="8"/>
                    </a:lnTo>
                    <a:lnTo>
                      <a:pt x="6" y="8"/>
                    </a:lnTo>
                    <a:lnTo>
                      <a:pt x="1" y="15"/>
                    </a:lnTo>
                    <a:lnTo>
                      <a:pt x="3" y="18"/>
                    </a:lnTo>
                    <a:lnTo>
                      <a:pt x="0" y="23"/>
                    </a:lnTo>
                    <a:lnTo>
                      <a:pt x="1" y="30"/>
                    </a:lnTo>
                    <a:lnTo>
                      <a:pt x="1" y="30"/>
                    </a:lnTo>
                    <a:lnTo>
                      <a:pt x="6" y="33"/>
                    </a:lnTo>
                    <a:lnTo>
                      <a:pt x="6" y="35"/>
                    </a:lnTo>
                    <a:lnTo>
                      <a:pt x="1" y="36"/>
                    </a:lnTo>
                    <a:lnTo>
                      <a:pt x="1" y="4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0" name="Freeform 53">
                <a:extLst>
                  <a:ext uri="{FF2B5EF4-FFF2-40B4-BE49-F238E27FC236}">
                    <a16:creationId xmlns:a16="http://schemas.microsoft.com/office/drawing/2014/main" xmlns="" id="{9AD4434D-F2C0-4BD7-909D-A144A25EE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5250" y="2660650"/>
                <a:ext cx="89901" cy="37353"/>
              </a:xfrm>
              <a:custGeom>
                <a:avLst/>
                <a:gdLst/>
                <a:ahLst/>
                <a:cxnLst>
                  <a:cxn ang="0">
                    <a:pos x="103" y="70"/>
                  </a:cxn>
                  <a:cxn ang="0">
                    <a:pos x="116" y="73"/>
                  </a:cxn>
                  <a:cxn ang="0">
                    <a:pos x="128" y="72"/>
                  </a:cxn>
                  <a:cxn ang="0">
                    <a:pos x="136" y="68"/>
                  </a:cxn>
                  <a:cxn ang="0">
                    <a:pos x="150" y="63"/>
                  </a:cxn>
                  <a:cxn ang="0">
                    <a:pos x="161" y="57"/>
                  </a:cxn>
                  <a:cxn ang="0">
                    <a:pos x="158" y="48"/>
                  </a:cxn>
                  <a:cxn ang="0">
                    <a:pos x="156" y="38"/>
                  </a:cxn>
                  <a:cxn ang="0">
                    <a:pos x="168" y="37"/>
                  </a:cxn>
                  <a:cxn ang="0">
                    <a:pos x="168" y="28"/>
                  </a:cxn>
                  <a:cxn ang="0">
                    <a:pos x="166" y="10"/>
                  </a:cxn>
                  <a:cxn ang="0">
                    <a:pos x="153" y="5"/>
                  </a:cxn>
                  <a:cxn ang="0">
                    <a:pos x="140" y="5"/>
                  </a:cxn>
                  <a:cxn ang="0">
                    <a:pos x="125" y="2"/>
                  </a:cxn>
                  <a:cxn ang="0">
                    <a:pos x="118" y="4"/>
                  </a:cxn>
                  <a:cxn ang="0">
                    <a:pos x="115" y="9"/>
                  </a:cxn>
                  <a:cxn ang="0">
                    <a:pos x="106" y="12"/>
                  </a:cxn>
                  <a:cxn ang="0">
                    <a:pos x="90" y="5"/>
                  </a:cxn>
                  <a:cxn ang="0">
                    <a:pos x="90" y="13"/>
                  </a:cxn>
                  <a:cxn ang="0">
                    <a:pos x="83" y="18"/>
                  </a:cxn>
                  <a:cxn ang="0">
                    <a:pos x="72" y="28"/>
                  </a:cxn>
                  <a:cxn ang="0">
                    <a:pos x="77" y="33"/>
                  </a:cxn>
                  <a:cxn ang="0">
                    <a:pos x="75" y="38"/>
                  </a:cxn>
                  <a:cxn ang="0">
                    <a:pos x="65" y="38"/>
                  </a:cxn>
                  <a:cxn ang="0">
                    <a:pos x="55" y="37"/>
                  </a:cxn>
                  <a:cxn ang="0">
                    <a:pos x="43" y="42"/>
                  </a:cxn>
                  <a:cxn ang="0">
                    <a:pos x="35" y="42"/>
                  </a:cxn>
                  <a:cxn ang="0">
                    <a:pos x="25" y="38"/>
                  </a:cxn>
                  <a:cxn ang="0">
                    <a:pos x="20" y="43"/>
                  </a:cxn>
                  <a:cxn ang="0">
                    <a:pos x="12" y="43"/>
                  </a:cxn>
                  <a:cxn ang="0">
                    <a:pos x="3" y="42"/>
                  </a:cxn>
                  <a:cxn ang="0">
                    <a:pos x="0" y="42"/>
                  </a:cxn>
                  <a:cxn ang="0">
                    <a:pos x="3" y="47"/>
                  </a:cxn>
                  <a:cxn ang="0">
                    <a:pos x="5" y="53"/>
                  </a:cxn>
                  <a:cxn ang="0">
                    <a:pos x="12" y="52"/>
                  </a:cxn>
                  <a:cxn ang="0">
                    <a:pos x="22" y="53"/>
                  </a:cxn>
                  <a:cxn ang="0">
                    <a:pos x="27" y="57"/>
                  </a:cxn>
                  <a:cxn ang="0">
                    <a:pos x="35" y="60"/>
                  </a:cxn>
                  <a:cxn ang="0">
                    <a:pos x="53" y="55"/>
                  </a:cxn>
                  <a:cxn ang="0">
                    <a:pos x="60" y="58"/>
                  </a:cxn>
                  <a:cxn ang="0">
                    <a:pos x="87" y="67"/>
                  </a:cxn>
                  <a:cxn ang="0">
                    <a:pos x="98" y="70"/>
                  </a:cxn>
                </a:cxnLst>
                <a:rect l="0" t="0" r="r" b="b"/>
                <a:pathLst>
                  <a:path w="168" h="73">
                    <a:moveTo>
                      <a:pt x="98" y="70"/>
                    </a:moveTo>
                    <a:lnTo>
                      <a:pt x="103" y="70"/>
                    </a:lnTo>
                    <a:lnTo>
                      <a:pt x="113" y="70"/>
                    </a:lnTo>
                    <a:lnTo>
                      <a:pt x="116" y="73"/>
                    </a:lnTo>
                    <a:lnTo>
                      <a:pt x="123" y="72"/>
                    </a:lnTo>
                    <a:lnTo>
                      <a:pt x="128" y="72"/>
                    </a:lnTo>
                    <a:lnTo>
                      <a:pt x="133" y="68"/>
                    </a:lnTo>
                    <a:lnTo>
                      <a:pt x="136" y="68"/>
                    </a:lnTo>
                    <a:lnTo>
                      <a:pt x="140" y="68"/>
                    </a:lnTo>
                    <a:lnTo>
                      <a:pt x="150" y="63"/>
                    </a:lnTo>
                    <a:lnTo>
                      <a:pt x="156" y="62"/>
                    </a:lnTo>
                    <a:lnTo>
                      <a:pt x="161" y="57"/>
                    </a:lnTo>
                    <a:lnTo>
                      <a:pt x="158" y="53"/>
                    </a:lnTo>
                    <a:lnTo>
                      <a:pt x="158" y="48"/>
                    </a:lnTo>
                    <a:lnTo>
                      <a:pt x="161" y="43"/>
                    </a:lnTo>
                    <a:lnTo>
                      <a:pt x="156" y="38"/>
                    </a:lnTo>
                    <a:lnTo>
                      <a:pt x="158" y="37"/>
                    </a:lnTo>
                    <a:lnTo>
                      <a:pt x="168" y="37"/>
                    </a:lnTo>
                    <a:lnTo>
                      <a:pt x="168" y="33"/>
                    </a:lnTo>
                    <a:lnTo>
                      <a:pt x="168" y="28"/>
                    </a:lnTo>
                    <a:lnTo>
                      <a:pt x="166" y="17"/>
                    </a:lnTo>
                    <a:lnTo>
                      <a:pt x="166" y="10"/>
                    </a:lnTo>
                    <a:lnTo>
                      <a:pt x="156" y="7"/>
                    </a:lnTo>
                    <a:lnTo>
                      <a:pt x="153" y="5"/>
                    </a:lnTo>
                    <a:lnTo>
                      <a:pt x="146" y="5"/>
                    </a:lnTo>
                    <a:lnTo>
                      <a:pt x="140" y="5"/>
                    </a:lnTo>
                    <a:lnTo>
                      <a:pt x="133" y="2"/>
                    </a:lnTo>
                    <a:lnTo>
                      <a:pt x="125" y="2"/>
                    </a:lnTo>
                    <a:lnTo>
                      <a:pt x="120" y="0"/>
                    </a:lnTo>
                    <a:lnTo>
                      <a:pt x="118" y="4"/>
                    </a:lnTo>
                    <a:lnTo>
                      <a:pt x="115" y="5"/>
                    </a:lnTo>
                    <a:lnTo>
                      <a:pt x="115" y="9"/>
                    </a:lnTo>
                    <a:lnTo>
                      <a:pt x="108" y="10"/>
                    </a:lnTo>
                    <a:lnTo>
                      <a:pt x="106" y="12"/>
                    </a:lnTo>
                    <a:lnTo>
                      <a:pt x="95" y="5"/>
                    </a:lnTo>
                    <a:lnTo>
                      <a:pt x="90" y="5"/>
                    </a:lnTo>
                    <a:lnTo>
                      <a:pt x="90" y="9"/>
                    </a:lnTo>
                    <a:lnTo>
                      <a:pt x="90" y="13"/>
                    </a:lnTo>
                    <a:lnTo>
                      <a:pt x="87" y="13"/>
                    </a:lnTo>
                    <a:lnTo>
                      <a:pt x="83" y="18"/>
                    </a:lnTo>
                    <a:lnTo>
                      <a:pt x="78" y="20"/>
                    </a:lnTo>
                    <a:lnTo>
                      <a:pt x="72" y="28"/>
                    </a:lnTo>
                    <a:lnTo>
                      <a:pt x="72" y="30"/>
                    </a:lnTo>
                    <a:lnTo>
                      <a:pt x="77" y="33"/>
                    </a:lnTo>
                    <a:lnTo>
                      <a:pt x="78" y="37"/>
                    </a:lnTo>
                    <a:lnTo>
                      <a:pt x="75" y="38"/>
                    </a:lnTo>
                    <a:lnTo>
                      <a:pt x="70" y="37"/>
                    </a:lnTo>
                    <a:lnTo>
                      <a:pt x="65" y="38"/>
                    </a:lnTo>
                    <a:lnTo>
                      <a:pt x="60" y="37"/>
                    </a:lnTo>
                    <a:lnTo>
                      <a:pt x="55" y="37"/>
                    </a:lnTo>
                    <a:lnTo>
                      <a:pt x="48" y="42"/>
                    </a:lnTo>
                    <a:lnTo>
                      <a:pt x="43" y="42"/>
                    </a:lnTo>
                    <a:lnTo>
                      <a:pt x="40" y="42"/>
                    </a:lnTo>
                    <a:lnTo>
                      <a:pt x="35" y="42"/>
                    </a:lnTo>
                    <a:lnTo>
                      <a:pt x="32" y="40"/>
                    </a:lnTo>
                    <a:lnTo>
                      <a:pt x="25" y="38"/>
                    </a:lnTo>
                    <a:lnTo>
                      <a:pt x="18" y="40"/>
                    </a:lnTo>
                    <a:lnTo>
                      <a:pt x="20" y="43"/>
                    </a:lnTo>
                    <a:lnTo>
                      <a:pt x="18" y="45"/>
                    </a:lnTo>
                    <a:lnTo>
                      <a:pt x="12" y="43"/>
                    </a:lnTo>
                    <a:lnTo>
                      <a:pt x="8" y="40"/>
                    </a:lnTo>
                    <a:lnTo>
                      <a:pt x="3" y="42"/>
                    </a:lnTo>
                    <a:lnTo>
                      <a:pt x="2" y="42"/>
                    </a:lnTo>
                    <a:lnTo>
                      <a:pt x="0" y="42"/>
                    </a:lnTo>
                    <a:lnTo>
                      <a:pt x="3" y="43"/>
                    </a:lnTo>
                    <a:lnTo>
                      <a:pt x="3" y="47"/>
                    </a:lnTo>
                    <a:lnTo>
                      <a:pt x="5" y="50"/>
                    </a:lnTo>
                    <a:lnTo>
                      <a:pt x="5" y="53"/>
                    </a:lnTo>
                    <a:lnTo>
                      <a:pt x="8" y="53"/>
                    </a:lnTo>
                    <a:lnTo>
                      <a:pt x="12" y="52"/>
                    </a:lnTo>
                    <a:lnTo>
                      <a:pt x="17" y="57"/>
                    </a:lnTo>
                    <a:lnTo>
                      <a:pt x="22" y="53"/>
                    </a:lnTo>
                    <a:lnTo>
                      <a:pt x="25" y="53"/>
                    </a:lnTo>
                    <a:lnTo>
                      <a:pt x="27" y="57"/>
                    </a:lnTo>
                    <a:lnTo>
                      <a:pt x="27" y="57"/>
                    </a:lnTo>
                    <a:lnTo>
                      <a:pt x="35" y="60"/>
                    </a:lnTo>
                    <a:lnTo>
                      <a:pt x="48" y="53"/>
                    </a:lnTo>
                    <a:lnTo>
                      <a:pt x="53" y="55"/>
                    </a:lnTo>
                    <a:lnTo>
                      <a:pt x="62" y="53"/>
                    </a:lnTo>
                    <a:lnTo>
                      <a:pt x="60" y="58"/>
                    </a:lnTo>
                    <a:lnTo>
                      <a:pt x="73" y="65"/>
                    </a:lnTo>
                    <a:lnTo>
                      <a:pt x="87" y="67"/>
                    </a:lnTo>
                    <a:lnTo>
                      <a:pt x="95" y="67"/>
                    </a:lnTo>
                    <a:lnTo>
                      <a:pt x="98" y="70"/>
                    </a:lnTo>
                    <a:lnTo>
                      <a:pt x="98" y="7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1" name="Freeform 54">
                <a:extLst>
                  <a:ext uri="{FF2B5EF4-FFF2-40B4-BE49-F238E27FC236}">
                    <a16:creationId xmlns:a16="http://schemas.microsoft.com/office/drawing/2014/main" xmlns="" id="{60F23FCF-6CFD-4838-A19A-13008CFFA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5552" y="2569342"/>
                <a:ext cx="119868" cy="87157"/>
              </a:xfrm>
              <a:custGeom>
                <a:avLst/>
                <a:gdLst/>
                <a:ahLst/>
                <a:cxnLst>
                  <a:cxn ang="0">
                    <a:pos x="134" y="170"/>
                  </a:cxn>
                  <a:cxn ang="0">
                    <a:pos x="143" y="166"/>
                  </a:cxn>
                  <a:cxn ang="0">
                    <a:pos x="149" y="165"/>
                  </a:cxn>
                  <a:cxn ang="0">
                    <a:pos x="159" y="168"/>
                  </a:cxn>
                  <a:cxn ang="0">
                    <a:pos x="166" y="165"/>
                  </a:cxn>
                  <a:cxn ang="0">
                    <a:pos x="173" y="165"/>
                  </a:cxn>
                  <a:cxn ang="0">
                    <a:pos x="193" y="170"/>
                  </a:cxn>
                  <a:cxn ang="0">
                    <a:pos x="198" y="163"/>
                  </a:cxn>
                  <a:cxn ang="0">
                    <a:pos x="212" y="143"/>
                  </a:cxn>
                  <a:cxn ang="0">
                    <a:pos x="217" y="133"/>
                  </a:cxn>
                  <a:cxn ang="0">
                    <a:pos x="222" y="126"/>
                  </a:cxn>
                  <a:cxn ang="0">
                    <a:pos x="221" y="120"/>
                  </a:cxn>
                  <a:cxn ang="0">
                    <a:pos x="216" y="115"/>
                  </a:cxn>
                  <a:cxn ang="0">
                    <a:pos x="211" y="105"/>
                  </a:cxn>
                  <a:cxn ang="0">
                    <a:pos x="211" y="88"/>
                  </a:cxn>
                  <a:cxn ang="0">
                    <a:pos x="204" y="75"/>
                  </a:cxn>
                  <a:cxn ang="0">
                    <a:pos x="212" y="68"/>
                  </a:cxn>
                  <a:cxn ang="0">
                    <a:pos x="209" y="53"/>
                  </a:cxn>
                  <a:cxn ang="0">
                    <a:pos x="206" y="43"/>
                  </a:cxn>
                  <a:cxn ang="0">
                    <a:pos x="198" y="27"/>
                  </a:cxn>
                  <a:cxn ang="0">
                    <a:pos x="196" y="13"/>
                  </a:cxn>
                  <a:cxn ang="0">
                    <a:pos x="186" y="8"/>
                  </a:cxn>
                  <a:cxn ang="0">
                    <a:pos x="124" y="10"/>
                  </a:cxn>
                  <a:cxn ang="0">
                    <a:pos x="113" y="18"/>
                  </a:cxn>
                  <a:cxn ang="0">
                    <a:pos x="104" y="18"/>
                  </a:cxn>
                  <a:cxn ang="0">
                    <a:pos x="118" y="8"/>
                  </a:cxn>
                  <a:cxn ang="0">
                    <a:pos x="109" y="13"/>
                  </a:cxn>
                  <a:cxn ang="0">
                    <a:pos x="91" y="13"/>
                  </a:cxn>
                  <a:cxn ang="0">
                    <a:pos x="90" y="5"/>
                  </a:cxn>
                  <a:cxn ang="0">
                    <a:pos x="98" y="7"/>
                  </a:cxn>
                  <a:cxn ang="0">
                    <a:pos x="91" y="3"/>
                  </a:cxn>
                  <a:cxn ang="0">
                    <a:pos x="70" y="5"/>
                  </a:cxn>
                  <a:cxn ang="0">
                    <a:pos x="56" y="7"/>
                  </a:cxn>
                  <a:cxn ang="0">
                    <a:pos x="45" y="12"/>
                  </a:cxn>
                  <a:cxn ang="0">
                    <a:pos x="40" y="20"/>
                  </a:cxn>
                  <a:cxn ang="0">
                    <a:pos x="21" y="27"/>
                  </a:cxn>
                  <a:cxn ang="0">
                    <a:pos x="10" y="32"/>
                  </a:cxn>
                  <a:cxn ang="0">
                    <a:pos x="6" y="38"/>
                  </a:cxn>
                  <a:cxn ang="0">
                    <a:pos x="5" y="40"/>
                  </a:cxn>
                  <a:cxn ang="0">
                    <a:pos x="6" y="57"/>
                  </a:cxn>
                  <a:cxn ang="0">
                    <a:pos x="0" y="63"/>
                  </a:cxn>
                  <a:cxn ang="0">
                    <a:pos x="6" y="75"/>
                  </a:cxn>
                  <a:cxn ang="0">
                    <a:pos x="10" y="83"/>
                  </a:cxn>
                  <a:cxn ang="0">
                    <a:pos x="10" y="91"/>
                  </a:cxn>
                  <a:cxn ang="0">
                    <a:pos x="18" y="101"/>
                  </a:cxn>
                  <a:cxn ang="0">
                    <a:pos x="21" y="116"/>
                  </a:cxn>
                  <a:cxn ang="0">
                    <a:pos x="21" y="121"/>
                  </a:cxn>
                  <a:cxn ang="0">
                    <a:pos x="28" y="120"/>
                  </a:cxn>
                  <a:cxn ang="0">
                    <a:pos x="40" y="121"/>
                  </a:cxn>
                  <a:cxn ang="0">
                    <a:pos x="45" y="126"/>
                  </a:cxn>
                  <a:cxn ang="0">
                    <a:pos x="51" y="130"/>
                  </a:cxn>
                  <a:cxn ang="0">
                    <a:pos x="51" y="136"/>
                  </a:cxn>
                  <a:cxn ang="0">
                    <a:pos x="53" y="141"/>
                  </a:cxn>
                  <a:cxn ang="0">
                    <a:pos x="58" y="141"/>
                  </a:cxn>
                  <a:cxn ang="0">
                    <a:pos x="56" y="135"/>
                  </a:cxn>
                  <a:cxn ang="0">
                    <a:pos x="70" y="138"/>
                  </a:cxn>
                  <a:cxn ang="0">
                    <a:pos x="75" y="141"/>
                  </a:cxn>
                  <a:cxn ang="0">
                    <a:pos x="90" y="143"/>
                  </a:cxn>
                  <a:cxn ang="0">
                    <a:pos x="111" y="155"/>
                  </a:cxn>
                  <a:cxn ang="0">
                    <a:pos x="119" y="163"/>
                  </a:cxn>
                  <a:cxn ang="0">
                    <a:pos x="129" y="161"/>
                  </a:cxn>
                  <a:cxn ang="0">
                    <a:pos x="134" y="170"/>
                  </a:cxn>
                </a:cxnLst>
                <a:rect l="0" t="0" r="r" b="b"/>
                <a:pathLst>
                  <a:path w="222" h="170">
                    <a:moveTo>
                      <a:pt x="134" y="170"/>
                    </a:moveTo>
                    <a:lnTo>
                      <a:pt x="134" y="170"/>
                    </a:lnTo>
                    <a:lnTo>
                      <a:pt x="139" y="170"/>
                    </a:lnTo>
                    <a:lnTo>
                      <a:pt x="143" y="166"/>
                    </a:lnTo>
                    <a:lnTo>
                      <a:pt x="146" y="165"/>
                    </a:lnTo>
                    <a:lnTo>
                      <a:pt x="149" y="165"/>
                    </a:lnTo>
                    <a:lnTo>
                      <a:pt x="156" y="165"/>
                    </a:lnTo>
                    <a:lnTo>
                      <a:pt x="159" y="168"/>
                    </a:lnTo>
                    <a:lnTo>
                      <a:pt x="163" y="165"/>
                    </a:lnTo>
                    <a:lnTo>
                      <a:pt x="166" y="165"/>
                    </a:lnTo>
                    <a:lnTo>
                      <a:pt x="169" y="166"/>
                    </a:lnTo>
                    <a:lnTo>
                      <a:pt x="173" y="165"/>
                    </a:lnTo>
                    <a:lnTo>
                      <a:pt x="183" y="165"/>
                    </a:lnTo>
                    <a:lnTo>
                      <a:pt x="193" y="170"/>
                    </a:lnTo>
                    <a:lnTo>
                      <a:pt x="198" y="170"/>
                    </a:lnTo>
                    <a:lnTo>
                      <a:pt x="198" y="163"/>
                    </a:lnTo>
                    <a:lnTo>
                      <a:pt x="198" y="158"/>
                    </a:lnTo>
                    <a:lnTo>
                      <a:pt x="212" y="143"/>
                    </a:lnTo>
                    <a:lnTo>
                      <a:pt x="214" y="136"/>
                    </a:lnTo>
                    <a:lnTo>
                      <a:pt x="217" y="133"/>
                    </a:lnTo>
                    <a:lnTo>
                      <a:pt x="221" y="133"/>
                    </a:lnTo>
                    <a:lnTo>
                      <a:pt x="222" y="126"/>
                    </a:lnTo>
                    <a:lnTo>
                      <a:pt x="221" y="123"/>
                    </a:lnTo>
                    <a:lnTo>
                      <a:pt x="221" y="120"/>
                    </a:lnTo>
                    <a:lnTo>
                      <a:pt x="222" y="118"/>
                    </a:lnTo>
                    <a:lnTo>
                      <a:pt x="216" y="115"/>
                    </a:lnTo>
                    <a:lnTo>
                      <a:pt x="214" y="108"/>
                    </a:lnTo>
                    <a:lnTo>
                      <a:pt x="211" y="105"/>
                    </a:lnTo>
                    <a:lnTo>
                      <a:pt x="211" y="95"/>
                    </a:lnTo>
                    <a:lnTo>
                      <a:pt x="211" y="88"/>
                    </a:lnTo>
                    <a:lnTo>
                      <a:pt x="206" y="82"/>
                    </a:lnTo>
                    <a:lnTo>
                      <a:pt x="204" y="75"/>
                    </a:lnTo>
                    <a:lnTo>
                      <a:pt x="207" y="70"/>
                    </a:lnTo>
                    <a:lnTo>
                      <a:pt x="212" y="68"/>
                    </a:lnTo>
                    <a:lnTo>
                      <a:pt x="212" y="55"/>
                    </a:lnTo>
                    <a:lnTo>
                      <a:pt x="209" y="53"/>
                    </a:lnTo>
                    <a:lnTo>
                      <a:pt x="209" y="47"/>
                    </a:lnTo>
                    <a:lnTo>
                      <a:pt x="206" y="43"/>
                    </a:lnTo>
                    <a:lnTo>
                      <a:pt x="202" y="32"/>
                    </a:lnTo>
                    <a:lnTo>
                      <a:pt x="198" y="27"/>
                    </a:lnTo>
                    <a:lnTo>
                      <a:pt x="198" y="22"/>
                    </a:lnTo>
                    <a:lnTo>
                      <a:pt x="196" y="13"/>
                    </a:lnTo>
                    <a:lnTo>
                      <a:pt x="193" y="13"/>
                    </a:lnTo>
                    <a:lnTo>
                      <a:pt x="186" y="8"/>
                    </a:lnTo>
                    <a:lnTo>
                      <a:pt x="154" y="12"/>
                    </a:lnTo>
                    <a:lnTo>
                      <a:pt x="124" y="10"/>
                    </a:lnTo>
                    <a:lnTo>
                      <a:pt x="121" y="12"/>
                    </a:lnTo>
                    <a:lnTo>
                      <a:pt x="113" y="18"/>
                    </a:lnTo>
                    <a:lnTo>
                      <a:pt x="106" y="18"/>
                    </a:lnTo>
                    <a:lnTo>
                      <a:pt x="104" y="18"/>
                    </a:lnTo>
                    <a:lnTo>
                      <a:pt x="111" y="13"/>
                    </a:lnTo>
                    <a:lnTo>
                      <a:pt x="118" y="8"/>
                    </a:lnTo>
                    <a:lnTo>
                      <a:pt x="114" y="8"/>
                    </a:lnTo>
                    <a:lnTo>
                      <a:pt x="109" y="13"/>
                    </a:lnTo>
                    <a:lnTo>
                      <a:pt x="101" y="17"/>
                    </a:lnTo>
                    <a:lnTo>
                      <a:pt x="91" y="13"/>
                    </a:lnTo>
                    <a:lnTo>
                      <a:pt x="88" y="8"/>
                    </a:lnTo>
                    <a:lnTo>
                      <a:pt x="90" y="5"/>
                    </a:lnTo>
                    <a:lnTo>
                      <a:pt x="96" y="7"/>
                    </a:lnTo>
                    <a:lnTo>
                      <a:pt x="98" y="7"/>
                    </a:lnTo>
                    <a:lnTo>
                      <a:pt x="98" y="7"/>
                    </a:lnTo>
                    <a:lnTo>
                      <a:pt x="91" y="3"/>
                    </a:lnTo>
                    <a:lnTo>
                      <a:pt x="80" y="0"/>
                    </a:lnTo>
                    <a:lnTo>
                      <a:pt x="70" y="5"/>
                    </a:lnTo>
                    <a:lnTo>
                      <a:pt x="63" y="3"/>
                    </a:lnTo>
                    <a:lnTo>
                      <a:pt x="56" y="7"/>
                    </a:lnTo>
                    <a:lnTo>
                      <a:pt x="51" y="12"/>
                    </a:lnTo>
                    <a:lnTo>
                      <a:pt x="45" y="12"/>
                    </a:lnTo>
                    <a:lnTo>
                      <a:pt x="40" y="17"/>
                    </a:lnTo>
                    <a:lnTo>
                      <a:pt x="40" y="20"/>
                    </a:lnTo>
                    <a:lnTo>
                      <a:pt x="33" y="20"/>
                    </a:lnTo>
                    <a:lnTo>
                      <a:pt x="21" y="27"/>
                    </a:lnTo>
                    <a:lnTo>
                      <a:pt x="13" y="27"/>
                    </a:lnTo>
                    <a:lnTo>
                      <a:pt x="10" y="32"/>
                    </a:lnTo>
                    <a:lnTo>
                      <a:pt x="8" y="37"/>
                    </a:lnTo>
                    <a:lnTo>
                      <a:pt x="6" y="38"/>
                    </a:lnTo>
                    <a:lnTo>
                      <a:pt x="8" y="40"/>
                    </a:lnTo>
                    <a:lnTo>
                      <a:pt x="5" y="40"/>
                    </a:lnTo>
                    <a:lnTo>
                      <a:pt x="8" y="50"/>
                    </a:lnTo>
                    <a:lnTo>
                      <a:pt x="6" y="57"/>
                    </a:lnTo>
                    <a:lnTo>
                      <a:pt x="0" y="60"/>
                    </a:lnTo>
                    <a:lnTo>
                      <a:pt x="0" y="63"/>
                    </a:lnTo>
                    <a:lnTo>
                      <a:pt x="8" y="72"/>
                    </a:lnTo>
                    <a:lnTo>
                      <a:pt x="6" y="75"/>
                    </a:lnTo>
                    <a:lnTo>
                      <a:pt x="10" y="80"/>
                    </a:lnTo>
                    <a:lnTo>
                      <a:pt x="10" y="83"/>
                    </a:lnTo>
                    <a:lnTo>
                      <a:pt x="13" y="87"/>
                    </a:lnTo>
                    <a:lnTo>
                      <a:pt x="10" y="91"/>
                    </a:lnTo>
                    <a:lnTo>
                      <a:pt x="15" y="100"/>
                    </a:lnTo>
                    <a:lnTo>
                      <a:pt x="18" y="101"/>
                    </a:lnTo>
                    <a:lnTo>
                      <a:pt x="21" y="105"/>
                    </a:lnTo>
                    <a:lnTo>
                      <a:pt x="21" y="116"/>
                    </a:lnTo>
                    <a:lnTo>
                      <a:pt x="20" y="118"/>
                    </a:lnTo>
                    <a:lnTo>
                      <a:pt x="21" y="121"/>
                    </a:lnTo>
                    <a:lnTo>
                      <a:pt x="23" y="120"/>
                    </a:lnTo>
                    <a:lnTo>
                      <a:pt x="28" y="120"/>
                    </a:lnTo>
                    <a:lnTo>
                      <a:pt x="30" y="120"/>
                    </a:lnTo>
                    <a:lnTo>
                      <a:pt x="40" y="121"/>
                    </a:lnTo>
                    <a:lnTo>
                      <a:pt x="40" y="123"/>
                    </a:lnTo>
                    <a:lnTo>
                      <a:pt x="45" y="126"/>
                    </a:lnTo>
                    <a:lnTo>
                      <a:pt x="48" y="126"/>
                    </a:lnTo>
                    <a:lnTo>
                      <a:pt x="51" y="130"/>
                    </a:lnTo>
                    <a:lnTo>
                      <a:pt x="50" y="135"/>
                    </a:lnTo>
                    <a:lnTo>
                      <a:pt x="51" y="136"/>
                    </a:lnTo>
                    <a:lnTo>
                      <a:pt x="53" y="138"/>
                    </a:lnTo>
                    <a:lnTo>
                      <a:pt x="53" y="141"/>
                    </a:lnTo>
                    <a:lnTo>
                      <a:pt x="56" y="143"/>
                    </a:lnTo>
                    <a:lnTo>
                      <a:pt x="58" y="141"/>
                    </a:lnTo>
                    <a:lnTo>
                      <a:pt x="61" y="141"/>
                    </a:lnTo>
                    <a:lnTo>
                      <a:pt x="56" y="135"/>
                    </a:lnTo>
                    <a:lnTo>
                      <a:pt x="58" y="133"/>
                    </a:lnTo>
                    <a:lnTo>
                      <a:pt x="70" y="138"/>
                    </a:lnTo>
                    <a:lnTo>
                      <a:pt x="76" y="138"/>
                    </a:lnTo>
                    <a:lnTo>
                      <a:pt x="75" y="141"/>
                    </a:lnTo>
                    <a:lnTo>
                      <a:pt x="81" y="145"/>
                    </a:lnTo>
                    <a:lnTo>
                      <a:pt x="90" y="143"/>
                    </a:lnTo>
                    <a:lnTo>
                      <a:pt x="96" y="146"/>
                    </a:lnTo>
                    <a:lnTo>
                      <a:pt x="111" y="155"/>
                    </a:lnTo>
                    <a:lnTo>
                      <a:pt x="116" y="163"/>
                    </a:lnTo>
                    <a:lnTo>
                      <a:pt x="119" y="163"/>
                    </a:lnTo>
                    <a:lnTo>
                      <a:pt x="123" y="160"/>
                    </a:lnTo>
                    <a:lnTo>
                      <a:pt x="129" y="161"/>
                    </a:lnTo>
                    <a:lnTo>
                      <a:pt x="133" y="165"/>
                    </a:lnTo>
                    <a:lnTo>
                      <a:pt x="134" y="17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2" name="Freeform 55">
                <a:extLst>
                  <a:ext uri="{FF2B5EF4-FFF2-40B4-BE49-F238E27FC236}">
                    <a16:creationId xmlns:a16="http://schemas.microsoft.com/office/drawing/2014/main" xmlns="" id="{5A918FBD-D8ED-4A8C-83CE-3B462CA73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2006" y="2630560"/>
                <a:ext cx="96322" cy="35278"/>
              </a:xfrm>
              <a:custGeom>
                <a:avLst/>
                <a:gdLst/>
                <a:ahLst/>
                <a:cxnLst>
                  <a:cxn ang="0">
                    <a:pos x="66" y="3"/>
                  </a:cxn>
                  <a:cxn ang="0">
                    <a:pos x="73" y="2"/>
                  </a:cxn>
                  <a:cxn ang="0">
                    <a:pos x="85" y="3"/>
                  </a:cxn>
                  <a:cxn ang="0">
                    <a:pos x="90" y="8"/>
                  </a:cxn>
                  <a:cxn ang="0">
                    <a:pos x="96" y="12"/>
                  </a:cxn>
                  <a:cxn ang="0">
                    <a:pos x="96" y="18"/>
                  </a:cxn>
                  <a:cxn ang="0">
                    <a:pos x="98" y="23"/>
                  </a:cxn>
                  <a:cxn ang="0">
                    <a:pos x="103" y="23"/>
                  </a:cxn>
                  <a:cxn ang="0">
                    <a:pos x="101" y="17"/>
                  </a:cxn>
                  <a:cxn ang="0">
                    <a:pos x="115" y="20"/>
                  </a:cxn>
                  <a:cxn ang="0">
                    <a:pos x="120" y="23"/>
                  </a:cxn>
                  <a:cxn ang="0">
                    <a:pos x="135" y="25"/>
                  </a:cxn>
                  <a:cxn ang="0">
                    <a:pos x="156" y="37"/>
                  </a:cxn>
                  <a:cxn ang="0">
                    <a:pos x="164" y="45"/>
                  </a:cxn>
                  <a:cxn ang="0">
                    <a:pos x="174" y="43"/>
                  </a:cxn>
                  <a:cxn ang="0">
                    <a:pos x="179" y="52"/>
                  </a:cxn>
                  <a:cxn ang="0">
                    <a:pos x="163" y="55"/>
                  </a:cxn>
                  <a:cxn ang="0">
                    <a:pos x="149" y="62"/>
                  </a:cxn>
                  <a:cxn ang="0">
                    <a:pos x="131" y="67"/>
                  </a:cxn>
                  <a:cxn ang="0">
                    <a:pos x="123" y="65"/>
                  </a:cxn>
                  <a:cxn ang="0">
                    <a:pos x="106" y="65"/>
                  </a:cxn>
                  <a:cxn ang="0">
                    <a:pos x="96" y="63"/>
                  </a:cxn>
                  <a:cxn ang="0">
                    <a:pos x="83" y="60"/>
                  </a:cxn>
                  <a:cxn ang="0">
                    <a:pos x="70" y="58"/>
                  </a:cxn>
                  <a:cxn ang="0">
                    <a:pos x="65" y="63"/>
                  </a:cxn>
                  <a:cxn ang="0">
                    <a:pos x="58" y="68"/>
                  </a:cxn>
                  <a:cxn ang="0">
                    <a:pos x="45" y="63"/>
                  </a:cxn>
                  <a:cxn ang="0">
                    <a:pos x="42" y="63"/>
                  </a:cxn>
                  <a:cxn ang="0">
                    <a:pos x="27" y="50"/>
                  </a:cxn>
                  <a:cxn ang="0">
                    <a:pos x="13" y="43"/>
                  </a:cxn>
                  <a:cxn ang="0">
                    <a:pos x="12" y="33"/>
                  </a:cxn>
                  <a:cxn ang="0">
                    <a:pos x="0" y="23"/>
                  </a:cxn>
                  <a:cxn ang="0">
                    <a:pos x="3" y="18"/>
                  </a:cxn>
                  <a:cxn ang="0">
                    <a:pos x="8" y="22"/>
                  </a:cxn>
                  <a:cxn ang="0">
                    <a:pos x="22" y="15"/>
                  </a:cxn>
                  <a:cxn ang="0">
                    <a:pos x="32" y="10"/>
                  </a:cxn>
                  <a:cxn ang="0">
                    <a:pos x="42" y="7"/>
                  </a:cxn>
                  <a:cxn ang="0">
                    <a:pos x="50" y="5"/>
                  </a:cxn>
                  <a:cxn ang="0">
                    <a:pos x="58" y="2"/>
                  </a:cxn>
                  <a:cxn ang="0">
                    <a:pos x="63" y="2"/>
                  </a:cxn>
                </a:cxnLst>
                <a:rect l="0" t="0" r="r" b="b"/>
                <a:pathLst>
                  <a:path w="179" h="70">
                    <a:moveTo>
                      <a:pt x="65" y="0"/>
                    </a:moveTo>
                    <a:lnTo>
                      <a:pt x="66" y="3"/>
                    </a:lnTo>
                    <a:lnTo>
                      <a:pt x="68" y="2"/>
                    </a:lnTo>
                    <a:lnTo>
                      <a:pt x="73" y="2"/>
                    </a:lnTo>
                    <a:lnTo>
                      <a:pt x="75" y="2"/>
                    </a:lnTo>
                    <a:lnTo>
                      <a:pt x="85" y="3"/>
                    </a:lnTo>
                    <a:lnTo>
                      <a:pt x="85" y="5"/>
                    </a:lnTo>
                    <a:lnTo>
                      <a:pt x="90" y="8"/>
                    </a:lnTo>
                    <a:lnTo>
                      <a:pt x="93" y="8"/>
                    </a:lnTo>
                    <a:lnTo>
                      <a:pt x="96" y="12"/>
                    </a:lnTo>
                    <a:lnTo>
                      <a:pt x="95" y="17"/>
                    </a:lnTo>
                    <a:lnTo>
                      <a:pt x="96" y="18"/>
                    </a:lnTo>
                    <a:lnTo>
                      <a:pt x="98" y="20"/>
                    </a:lnTo>
                    <a:lnTo>
                      <a:pt x="98" y="23"/>
                    </a:lnTo>
                    <a:lnTo>
                      <a:pt x="101" y="25"/>
                    </a:lnTo>
                    <a:lnTo>
                      <a:pt x="103" y="23"/>
                    </a:lnTo>
                    <a:lnTo>
                      <a:pt x="106" y="23"/>
                    </a:lnTo>
                    <a:lnTo>
                      <a:pt x="101" y="17"/>
                    </a:lnTo>
                    <a:lnTo>
                      <a:pt x="103" y="15"/>
                    </a:lnTo>
                    <a:lnTo>
                      <a:pt x="115" y="20"/>
                    </a:lnTo>
                    <a:lnTo>
                      <a:pt x="121" y="20"/>
                    </a:lnTo>
                    <a:lnTo>
                      <a:pt x="120" y="23"/>
                    </a:lnTo>
                    <a:lnTo>
                      <a:pt x="126" y="27"/>
                    </a:lnTo>
                    <a:lnTo>
                      <a:pt x="135" y="25"/>
                    </a:lnTo>
                    <a:lnTo>
                      <a:pt x="141" y="28"/>
                    </a:lnTo>
                    <a:lnTo>
                      <a:pt x="156" y="37"/>
                    </a:lnTo>
                    <a:lnTo>
                      <a:pt x="161" y="45"/>
                    </a:lnTo>
                    <a:lnTo>
                      <a:pt x="164" y="45"/>
                    </a:lnTo>
                    <a:lnTo>
                      <a:pt x="168" y="42"/>
                    </a:lnTo>
                    <a:lnTo>
                      <a:pt x="174" y="43"/>
                    </a:lnTo>
                    <a:lnTo>
                      <a:pt x="178" y="47"/>
                    </a:lnTo>
                    <a:lnTo>
                      <a:pt x="179" y="52"/>
                    </a:lnTo>
                    <a:lnTo>
                      <a:pt x="168" y="52"/>
                    </a:lnTo>
                    <a:lnTo>
                      <a:pt x="163" y="55"/>
                    </a:lnTo>
                    <a:lnTo>
                      <a:pt x="156" y="55"/>
                    </a:lnTo>
                    <a:lnTo>
                      <a:pt x="149" y="62"/>
                    </a:lnTo>
                    <a:lnTo>
                      <a:pt x="141" y="63"/>
                    </a:lnTo>
                    <a:lnTo>
                      <a:pt x="131" y="67"/>
                    </a:lnTo>
                    <a:lnTo>
                      <a:pt x="130" y="65"/>
                    </a:lnTo>
                    <a:lnTo>
                      <a:pt x="123" y="65"/>
                    </a:lnTo>
                    <a:lnTo>
                      <a:pt x="118" y="68"/>
                    </a:lnTo>
                    <a:lnTo>
                      <a:pt x="106" y="65"/>
                    </a:lnTo>
                    <a:lnTo>
                      <a:pt x="103" y="63"/>
                    </a:lnTo>
                    <a:lnTo>
                      <a:pt x="96" y="63"/>
                    </a:lnTo>
                    <a:lnTo>
                      <a:pt x="90" y="63"/>
                    </a:lnTo>
                    <a:lnTo>
                      <a:pt x="83" y="60"/>
                    </a:lnTo>
                    <a:lnTo>
                      <a:pt x="75" y="60"/>
                    </a:lnTo>
                    <a:lnTo>
                      <a:pt x="70" y="58"/>
                    </a:lnTo>
                    <a:lnTo>
                      <a:pt x="68" y="62"/>
                    </a:lnTo>
                    <a:lnTo>
                      <a:pt x="65" y="63"/>
                    </a:lnTo>
                    <a:lnTo>
                      <a:pt x="65" y="67"/>
                    </a:lnTo>
                    <a:lnTo>
                      <a:pt x="58" y="68"/>
                    </a:lnTo>
                    <a:lnTo>
                      <a:pt x="56" y="70"/>
                    </a:lnTo>
                    <a:lnTo>
                      <a:pt x="45" y="63"/>
                    </a:lnTo>
                    <a:lnTo>
                      <a:pt x="40" y="63"/>
                    </a:lnTo>
                    <a:lnTo>
                      <a:pt x="42" y="63"/>
                    </a:lnTo>
                    <a:lnTo>
                      <a:pt x="32" y="53"/>
                    </a:lnTo>
                    <a:lnTo>
                      <a:pt x="27" y="50"/>
                    </a:lnTo>
                    <a:lnTo>
                      <a:pt x="18" y="45"/>
                    </a:lnTo>
                    <a:lnTo>
                      <a:pt x="13" y="43"/>
                    </a:lnTo>
                    <a:lnTo>
                      <a:pt x="12" y="40"/>
                    </a:lnTo>
                    <a:lnTo>
                      <a:pt x="12" y="33"/>
                    </a:lnTo>
                    <a:lnTo>
                      <a:pt x="7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3" y="18"/>
                    </a:lnTo>
                    <a:lnTo>
                      <a:pt x="5" y="20"/>
                    </a:lnTo>
                    <a:lnTo>
                      <a:pt x="8" y="22"/>
                    </a:lnTo>
                    <a:lnTo>
                      <a:pt x="18" y="15"/>
                    </a:lnTo>
                    <a:lnTo>
                      <a:pt x="22" y="15"/>
                    </a:lnTo>
                    <a:lnTo>
                      <a:pt x="27" y="10"/>
                    </a:lnTo>
                    <a:lnTo>
                      <a:pt x="32" y="10"/>
                    </a:lnTo>
                    <a:lnTo>
                      <a:pt x="35" y="7"/>
                    </a:lnTo>
                    <a:lnTo>
                      <a:pt x="42" y="7"/>
                    </a:lnTo>
                    <a:lnTo>
                      <a:pt x="47" y="7"/>
                    </a:lnTo>
                    <a:lnTo>
                      <a:pt x="50" y="5"/>
                    </a:lnTo>
                    <a:lnTo>
                      <a:pt x="50" y="0"/>
                    </a:lnTo>
                    <a:lnTo>
                      <a:pt x="58" y="2"/>
                    </a:lnTo>
                    <a:lnTo>
                      <a:pt x="60" y="0"/>
                    </a:lnTo>
                    <a:lnTo>
                      <a:pt x="63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3" name="Freeform 56">
                <a:extLst>
                  <a:ext uri="{FF2B5EF4-FFF2-40B4-BE49-F238E27FC236}">
                    <a16:creationId xmlns:a16="http://schemas.microsoft.com/office/drawing/2014/main" xmlns="" id="{1EE98369-293A-4877-B2EB-FE4D6A862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9229" y="2569342"/>
                <a:ext cx="108095" cy="114135"/>
              </a:xfrm>
              <a:custGeom>
                <a:avLst/>
                <a:gdLst/>
                <a:ahLst/>
                <a:cxnLst>
                  <a:cxn ang="0">
                    <a:pos x="75" y="3"/>
                  </a:cxn>
                  <a:cxn ang="0">
                    <a:pos x="84" y="13"/>
                  </a:cxn>
                  <a:cxn ang="0">
                    <a:pos x="89" y="21"/>
                  </a:cxn>
                  <a:cxn ang="0">
                    <a:pos x="98" y="18"/>
                  </a:cxn>
                  <a:cxn ang="0">
                    <a:pos x="111" y="18"/>
                  </a:cxn>
                  <a:cxn ang="0">
                    <a:pos x="101" y="28"/>
                  </a:cxn>
                  <a:cxn ang="0">
                    <a:pos x="116" y="31"/>
                  </a:cxn>
                  <a:cxn ang="0">
                    <a:pos x="133" y="23"/>
                  </a:cxn>
                  <a:cxn ang="0">
                    <a:pos x="141" y="15"/>
                  </a:cxn>
                  <a:cxn ang="0">
                    <a:pos x="139" y="18"/>
                  </a:cxn>
                  <a:cxn ang="0">
                    <a:pos x="149" y="20"/>
                  </a:cxn>
                  <a:cxn ang="0">
                    <a:pos x="164" y="26"/>
                  </a:cxn>
                  <a:cxn ang="0">
                    <a:pos x="174" y="36"/>
                  </a:cxn>
                  <a:cxn ang="0">
                    <a:pos x="189" y="48"/>
                  </a:cxn>
                  <a:cxn ang="0">
                    <a:pos x="189" y="70"/>
                  </a:cxn>
                  <a:cxn ang="0">
                    <a:pos x="194" y="85"/>
                  </a:cxn>
                  <a:cxn ang="0">
                    <a:pos x="202" y="103"/>
                  </a:cxn>
                  <a:cxn ang="0">
                    <a:pos x="194" y="118"/>
                  </a:cxn>
                  <a:cxn ang="0">
                    <a:pos x="178" y="123"/>
                  </a:cxn>
                  <a:cxn ang="0">
                    <a:pos x="158" y="131"/>
                  </a:cxn>
                  <a:cxn ang="0">
                    <a:pos x="139" y="134"/>
                  </a:cxn>
                  <a:cxn ang="0">
                    <a:pos x="148" y="149"/>
                  </a:cxn>
                  <a:cxn ang="0">
                    <a:pos x="163" y="166"/>
                  </a:cxn>
                  <a:cxn ang="0">
                    <a:pos x="176" y="187"/>
                  </a:cxn>
                  <a:cxn ang="0">
                    <a:pos x="158" y="202"/>
                  </a:cxn>
                  <a:cxn ang="0">
                    <a:pos x="161" y="212"/>
                  </a:cxn>
                  <a:cxn ang="0">
                    <a:pos x="141" y="211"/>
                  </a:cxn>
                  <a:cxn ang="0">
                    <a:pos x="121" y="216"/>
                  </a:cxn>
                  <a:cxn ang="0">
                    <a:pos x="106" y="217"/>
                  </a:cxn>
                  <a:cxn ang="0">
                    <a:pos x="89" y="216"/>
                  </a:cxn>
                  <a:cxn ang="0">
                    <a:pos x="76" y="211"/>
                  </a:cxn>
                  <a:cxn ang="0">
                    <a:pos x="66" y="207"/>
                  </a:cxn>
                  <a:cxn ang="0">
                    <a:pos x="55" y="212"/>
                  </a:cxn>
                  <a:cxn ang="0">
                    <a:pos x="45" y="209"/>
                  </a:cxn>
                  <a:cxn ang="0">
                    <a:pos x="45" y="191"/>
                  </a:cxn>
                  <a:cxn ang="0">
                    <a:pos x="48" y="173"/>
                  </a:cxn>
                  <a:cxn ang="0">
                    <a:pos x="31" y="171"/>
                  </a:cxn>
                  <a:cxn ang="0">
                    <a:pos x="18" y="166"/>
                  </a:cxn>
                  <a:cxn ang="0">
                    <a:pos x="11" y="153"/>
                  </a:cxn>
                  <a:cxn ang="0">
                    <a:pos x="6" y="136"/>
                  </a:cxn>
                  <a:cxn ang="0">
                    <a:pos x="1" y="119"/>
                  </a:cxn>
                  <a:cxn ang="0">
                    <a:pos x="3" y="101"/>
                  </a:cxn>
                  <a:cxn ang="0">
                    <a:pos x="21" y="93"/>
                  </a:cxn>
                  <a:cxn ang="0">
                    <a:pos x="26" y="80"/>
                  </a:cxn>
                  <a:cxn ang="0">
                    <a:pos x="18" y="73"/>
                  </a:cxn>
                  <a:cxn ang="0">
                    <a:pos x="28" y="65"/>
                  </a:cxn>
                  <a:cxn ang="0">
                    <a:pos x="33" y="55"/>
                  </a:cxn>
                  <a:cxn ang="0">
                    <a:pos x="25" y="46"/>
                  </a:cxn>
                  <a:cxn ang="0">
                    <a:pos x="45" y="41"/>
                  </a:cxn>
                  <a:cxn ang="0">
                    <a:pos x="48" y="45"/>
                  </a:cxn>
                  <a:cxn ang="0">
                    <a:pos x="55" y="48"/>
                  </a:cxn>
                  <a:cxn ang="0">
                    <a:pos x="56" y="40"/>
                  </a:cxn>
                  <a:cxn ang="0">
                    <a:pos x="71" y="35"/>
                  </a:cxn>
                  <a:cxn ang="0">
                    <a:pos x="73" y="33"/>
                  </a:cxn>
                  <a:cxn ang="0">
                    <a:pos x="66" y="26"/>
                  </a:cxn>
                  <a:cxn ang="0">
                    <a:pos x="58" y="16"/>
                  </a:cxn>
                  <a:cxn ang="0">
                    <a:pos x="61" y="6"/>
                  </a:cxn>
                  <a:cxn ang="0">
                    <a:pos x="56" y="0"/>
                  </a:cxn>
                </a:cxnLst>
                <a:rect l="0" t="0" r="r" b="b"/>
                <a:pathLst>
                  <a:path w="202" h="219">
                    <a:moveTo>
                      <a:pt x="56" y="0"/>
                    </a:moveTo>
                    <a:lnTo>
                      <a:pt x="63" y="0"/>
                    </a:lnTo>
                    <a:lnTo>
                      <a:pt x="71" y="1"/>
                    </a:lnTo>
                    <a:lnTo>
                      <a:pt x="75" y="3"/>
                    </a:lnTo>
                    <a:lnTo>
                      <a:pt x="78" y="3"/>
                    </a:lnTo>
                    <a:lnTo>
                      <a:pt x="83" y="6"/>
                    </a:lnTo>
                    <a:lnTo>
                      <a:pt x="88" y="8"/>
                    </a:lnTo>
                    <a:lnTo>
                      <a:pt x="84" y="13"/>
                    </a:lnTo>
                    <a:lnTo>
                      <a:pt x="83" y="15"/>
                    </a:lnTo>
                    <a:lnTo>
                      <a:pt x="84" y="16"/>
                    </a:lnTo>
                    <a:lnTo>
                      <a:pt x="88" y="18"/>
                    </a:lnTo>
                    <a:lnTo>
                      <a:pt x="89" y="21"/>
                    </a:lnTo>
                    <a:lnTo>
                      <a:pt x="93" y="20"/>
                    </a:lnTo>
                    <a:lnTo>
                      <a:pt x="94" y="16"/>
                    </a:lnTo>
                    <a:lnTo>
                      <a:pt x="96" y="16"/>
                    </a:lnTo>
                    <a:lnTo>
                      <a:pt x="98" y="18"/>
                    </a:lnTo>
                    <a:lnTo>
                      <a:pt x="104" y="21"/>
                    </a:lnTo>
                    <a:lnTo>
                      <a:pt x="106" y="20"/>
                    </a:lnTo>
                    <a:lnTo>
                      <a:pt x="109" y="18"/>
                    </a:lnTo>
                    <a:lnTo>
                      <a:pt x="111" y="18"/>
                    </a:lnTo>
                    <a:lnTo>
                      <a:pt x="111" y="23"/>
                    </a:lnTo>
                    <a:lnTo>
                      <a:pt x="108" y="26"/>
                    </a:lnTo>
                    <a:lnTo>
                      <a:pt x="106" y="25"/>
                    </a:lnTo>
                    <a:lnTo>
                      <a:pt x="101" y="28"/>
                    </a:lnTo>
                    <a:lnTo>
                      <a:pt x="108" y="30"/>
                    </a:lnTo>
                    <a:lnTo>
                      <a:pt x="109" y="28"/>
                    </a:lnTo>
                    <a:lnTo>
                      <a:pt x="114" y="30"/>
                    </a:lnTo>
                    <a:lnTo>
                      <a:pt x="116" y="31"/>
                    </a:lnTo>
                    <a:lnTo>
                      <a:pt x="121" y="31"/>
                    </a:lnTo>
                    <a:lnTo>
                      <a:pt x="121" y="28"/>
                    </a:lnTo>
                    <a:lnTo>
                      <a:pt x="124" y="23"/>
                    </a:lnTo>
                    <a:lnTo>
                      <a:pt x="133" y="23"/>
                    </a:lnTo>
                    <a:lnTo>
                      <a:pt x="134" y="21"/>
                    </a:lnTo>
                    <a:lnTo>
                      <a:pt x="139" y="18"/>
                    </a:lnTo>
                    <a:lnTo>
                      <a:pt x="139" y="16"/>
                    </a:lnTo>
                    <a:lnTo>
                      <a:pt x="141" y="15"/>
                    </a:lnTo>
                    <a:lnTo>
                      <a:pt x="148" y="16"/>
                    </a:lnTo>
                    <a:lnTo>
                      <a:pt x="143" y="18"/>
                    </a:lnTo>
                    <a:lnTo>
                      <a:pt x="141" y="20"/>
                    </a:lnTo>
                    <a:lnTo>
                      <a:pt x="139" y="18"/>
                    </a:lnTo>
                    <a:lnTo>
                      <a:pt x="138" y="21"/>
                    </a:lnTo>
                    <a:lnTo>
                      <a:pt x="139" y="23"/>
                    </a:lnTo>
                    <a:lnTo>
                      <a:pt x="144" y="20"/>
                    </a:lnTo>
                    <a:lnTo>
                      <a:pt x="149" y="20"/>
                    </a:lnTo>
                    <a:lnTo>
                      <a:pt x="151" y="18"/>
                    </a:lnTo>
                    <a:lnTo>
                      <a:pt x="153" y="20"/>
                    </a:lnTo>
                    <a:lnTo>
                      <a:pt x="158" y="21"/>
                    </a:lnTo>
                    <a:lnTo>
                      <a:pt x="164" y="26"/>
                    </a:lnTo>
                    <a:lnTo>
                      <a:pt x="169" y="26"/>
                    </a:lnTo>
                    <a:lnTo>
                      <a:pt x="171" y="30"/>
                    </a:lnTo>
                    <a:lnTo>
                      <a:pt x="171" y="33"/>
                    </a:lnTo>
                    <a:lnTo>
                      <a:pt x="174" y="36"/>
                    </a:lnTo>
                    <a:lnTo>
                      <a:pt x="179" y="36"/>
                    </a:lnTo>
                    <a:lnTo>
                      <a:pt x="181" y="38"/>
                    </a:lnTo>
                    <a:lnTo>
                      <a:pt x="186" y="38"/>
                    </a:lnTo>
                    <a:lnTo>
                      <a:pt x="189" y="48"/>
                    </a:lnTo>
                    <a:lnTo>
                      <a:pt x="187" y="55"/>
                    </a:lnTo>
                    <a:lnTo>
                      <a:pt x="181" y="58"/>
                    </a:lnTo>
                    <a:lnTo>
                      <a:pt x="181" y="61"/>
                    </a:lnTo>
                    <a:lnTo>
                      <a:pt x="189" y="70"/>
                    </a:lnTo>
                    <a:lnTo>
                      <a:pt x="187" y="73"/>
                    </a:lnTo>
                    <a:lnTo>
                      <a:pt x="191" y="78"/>
                    </a:lnTo>
                    <a:lnTo>
                      <a:pt x="191" y="81"/>
                    </a:lnTo>
                    <a:lnTo>
                      <a:pt x="194" y="85"/>
                    </a:lnTo>
                    <a:lnTo>
                      <a:pt x="191" y="89"/>
                    </a:lnTo>
                    <a:lnTo>
                      <a:pt x="196" y="98"/>
                    </a:lnTo>
                    <a:lnTo>
                      <a:pt x="199" y="99"/>
                    </a:lnTo>
                    <a:lnTo>
                      <a:pt x="202" y="103"/>
                    </a:lnTo>
                    <a:lnTo>
                      <a:pt x="202" y="114"/>
                    </a:lnTo>
                    <a:lnTo>
                      <a:pt x="199" y="118"/>
                    </a:lnTo>
                    <a:lnTo>
                      <a:pt x="196" y="116"/>
                    </a:lnTo>
                    <a:lnTo>
                      <a:pt x="194" y="118"/>
                    </a:lnTo>
                    <a:lnTo>
                      <a:pt x="186" y="116"/>
                    </a:lnTo>
                    <a:lnTo>
                      <a:pt x="186" y="121"/>
                    </a:lnTo>
                    <a:lnTo>
                      <a:pt x="183" y="123"/>
                    </a:lnTo>
                    <a:lnTo>
                      <a:pt x="178" y="123"/>
                    </a:lnTo>
                    <a:lnTo>
                      <a:pt x="171" y="123"/>
                    </a:lnTo>
                    <a:lnTo>
                      <a:pt x="168" y="126"/>
                    </a:lnTo>
                    <a:lnTo>
                      <a:pt x="163" y="126"/>
                    </a:lnTo>
                    <a:lnTo>
                      <a:pt x="158" y="131"/>
                    </a:lnTo>
                    <a:lnTo>
                      <a:pt x="154" y="131"/>
                    </a:lnTo>
                    <a:lnTo>
                      <a:pt x="144" y="138"/>
                    </a:lnTo>
                    <a:lnTo>
                      <a:pt x="141" y="136"/>
                    </a:lnTo>
                    <a:lnTo>
                      <a:pt x="139" y="134"/>
                    </a:lnTo>
                    <a:lnTo>
                      <a:pt x="136" y="136"/>
                    </a:lnTo>
                    <a:lnTo>
                      <a:pt x="136" y="139"/>
                    </a:lnTo>
                    <a:lnTo>
                      <a:pt x="143" y="143"/>
                    </a:lnTo>
                    <a:lnTo>
                      <a:pt x="148" y="149"/>
                    </a:lnTo>
                    <a:lnTo>
                      <a:pt x="148" y="156"/>
                    </a:lnTo>
                    <a:lnTo>
                      <a:pt x="149" y="159"/>
                    </a:lnTo>
                    <a:lnTo>
                      <a:pt x="154" y="161"/>
                    </a:lnTo>
                    <a:lnTo>
                      <a:pt x="163" y="166"/>
                    </a:lnTo>
                    <a:lnTo>
                      <a:pt x="168" y="169"/>
                    </a:lnTo>
                    <a:lnTo>
                      <a:pt x="178" y="179"/>
                    </a:lnTo>
                    <a:lnTo>
                      <a:pt x="176" y="183"/>
                    </a:lnTo>
                    <a:lnTo>
                      <a:pt x="176" y="187"/>
                    </a:lnTo>
                    <a:lnTo>
                      <a:pt x="173" y="187"/>
                    </a:lnTo>
                    <a:lnTo>
                      <a:pt x="169" y="192"/>
                    </a:lnTo>
                    <a:lnTo>
                      <a:pt x="164" y="194"/>
                    </a:lnTo>
                    <a:lnTo>
                      <a:pt x="158" y="202"/>
                    </a:lnTo>
                    <a:lnTo>
                      <a:pt x="158" y="204"/>
                    </a:lnTo>
                    <a:lnTo>
                      <a:pt x="163" y="207"/>
                    </a:lnTo>
                    <a:lnTo>
                      <a:pt x="164" y="211"/>
                    </a:lnTo>
                    <a:lnTo>
                      <a:pt x="161" y="212"/>
                    </a:lnTo>
                    <a:lnTo>
                      <a:pt x="156" y="211"/>
                    </a:lnTo>
                    <a:lnTo>
                      <a:pt x="151" y="212"/>
                    </a:lnTo>
                    <a:lnTo>
                      <a:pt x="146" y="211"/>
                    </a:lnTo>
                    <a:lnTo>
                      <a:pt x="141" y="211"/>
                    </a:lnTo>
                    <a:lnTo>
                      <a:pt x="134" y="216"/>
                    </a:lnTo>
                    <a:lnTo>
                      <a:pt x="129" y="216"/>
                    </a:lnTo>
                    <a:lnTo>
                      <a:pt x="126" y="216"/>
                    </a:lnTo>
                    <a:lnTo>
                      <a:pt x="121" y="216"/>
                    </a:lnTo>
                    <a:lnTo>
                      <a:pt x="118" y="214"/>
                    </a:lnTo>
                    <a:lnTo>
                      <a:pt x="111" y="212"/>
                    </a:lnTo>
                    <a:lnTo>
                      <a:pt x="104" y="214"/>
                    </a:lnTo>
                    <a:lnTo>
                      <a:pt x="106" y="217"/>
                    </a:lnTo>
                    <a:lnTo>
                      <a:pt x="104" y="219"/>
                    </a:lnTo>
                    <a:lnTo>
                      <a:pt x="98" y="217"/>
                    </a:lnTo>
                    <a:lnTo>
                      <a:pt x="94" y="214"/>
                    </a:lnTo>
                    <a:lnTo>
                      <a:pt x="89" y="216"/>
                    </a:lnTo>
                    <a:lnTo>
                      <a:pt x="88" y="216"/>
                    </a:lnTo>
                    <a:lnTo>
                      <a:pt x="86" y="216"/>
                    </a:lnTo>
                    <a:lnTo>
                      <a:pt x="83" y="216"/>
                    </a:lnTo>
                    <a:lnTo>
                      <a:pt x="76" y="211"/>
                    </a:lnTo>
                    <a:lnTo>
                      <a:pt x="73" y="211"/>
                    </a:lnTo>
                    <a:lnTo>
                      <a:pt x="71" y="212"/>
                    </a:lnTo>
                    <a:lnTo>
                      <a:pt x="68" y="212"/>
                    </a:lnTo>
                    <a:lnTo>
                      <a:pt x="66" y="207"/>
                    </a:lnTo>
                    <a:lnTo>
                      <a:pt x="61" y="209"/>
                    </a:lnTo>
                    <a:lnTo>
                      <a:pt x="63" y="212"/>
                    </a:lnTo>
                    <a:lnTo>
                      <a:pt x="60" y="214"/>
                    </a:lnTo>
                    <a:lnTo>
                      <a:pt x="55" y="212"/>
                    </a:lnTo>
                    <a:lnTo>
                      <a:pt x="50" y="214"/>
                    </a:lnTo>
                    <a:lnTo>
                      <a:pt x="46" y="214"/>
                    </a:lnTo>
                    <a:lnTo>
                      <a:pt x="46" y="214"/>
                    </a:lnTo>
                    <a:lnTo>
                      <a:pt x="45" y="209"/>
                    </a:lnTo>
                    <a:lnTo>
                      <a:pt x="40" y="207"/>
                    </a:lnTo>
                    <a:lnTo>
                      <a:pt x="40" y="201"/>
                    </a:lnTo>
                    <a:lnTo>
                      <a:pt x="41" y="192"/>
                    </a:lnTo>
                    <a:lnTo>
                      <a:pt x="45" y="191"/>
                    </a:lnTo>
                    <a:lnTo>
                      <a:pt x="45" y="187"/>
                    </a:lnTo>
                    <a:lnTo>
                      <a:pt x="48" y="181"/>
                    </a:lnTo>
                    <a:lnTo>
                      <a:pt x="53" y="176"/>
                    </a:lnTo>
                    <a:lnTo>
                      <a:pt x="48" y="173"/>
                    </a:lnTo>
                    <a:lnTo>
                      <a:pt x="45" y="173"/>
                    </a:lnTo>
                    <a:lnTo>
                      <a:pt x="38" y="169"/>
                    </a:lnTo>
                    <a:lnTo>
                      <a:pt x="35" y="171"/>
                    </a:lnTo>
                    <a:lnTo>
                      <a:pt x="31" y="171"/>
                    </a:lnTo>
                    <a:lnTo>
                      <a:pt x="26" y="171"/>
                    </a:lnTo>
                    <a:lnTo>
                      <a:pt x="23" y="171"/>
                    </a:lnTo>
                    <a:lnTo>
                      <a:pt x="18" y="168"/>
                    </a:lnTo>
                    <a:lnTo>
                      <a:pt x="18" y="166"/>
                    </a:lnTo>
                    <a:lnTo>
                      <a:pt x="13" y="163"/>
                    </a:lnTo>
                    <a:lnTo>
                      <a:pt x="13" y="163"/>
                    </a:lnTo>
                    <a:lnTo>
                      <a:pt x="15" y="156"/>
                    </a:lnTo>
                    <a:lnTo>
                      <a:pt x="11" y="153"/>
                    </a:lnTo>
                    <a:lnTo>
                      <a:pt x="10" y="149"/>
                    </a:lnTo>
                    <a:lnTo>
                      <a:pt x="5" y="143"/>
                    </a:lnTo>
                    <a:lnTo>
                      <a:pt x="3" y="143"/>
                    </a:lnTo>
                    <a:lnTo>
                      <a:pt x="6" y="136"/>
                    </a:lnTo>
                    <a:lnTo>
                      <a:pt x="3" y="133"/>
                    </a:lnTo>
                    <a:lnTo>
                      <a:pt x="3" y="129"/>
                    </a:lnTo>
                    <a:lnTo>
                      <a:pt x="0" y="123"/>
                    </a:lnTo>
                    <a:lnTo>
                      <a:pt x="1" y="119"/>
                    </a:lnTo>
                    <a:lnTo>
                      <a:pt x="0" y="119"/>
                    </a:lnTo>
                    <a:lnTo>
                      <a:pt x="3" y="114"/>
                    </a:lnTo>
                    <a:lnTo>
                      <a:pt x="5" y="108"/>
                    </a:lnTo>
                    <a:lnTo>
                      <a:pt x="3" y="101"/>
                    </a:lnTo>
                    <a:lnTo>
                      <a:pt x="6" y="98"/>
                    </a:lnTo>
                    <a:lnTo>
                      <a:pt x="8" y="93"/>
                    </a:lnTo>
                    <a:lnTo>
                      <a:pt x="15" y="91"/>
                    </a:lnTo>
                    <a:lnTo>
                      <a:pt x="21" y="93"/>
                    </a:lnTo>
                    <a:lnTo>
                      <a:pt x="25" y="91"/>
                    </a:lnTo>
                    <a:lnTo>
                      <a:pt x="21" y="86"/>
                    </a:lnTo>
                    <a:lnTo>
                      <a:pt x="25" y="85"/>
                    </a:lnTo>
                    <a:lnTo>
                      <a:pt x="26" y="80"/>
                    </a:lnTo>
                    <a:lnTo>
                      <a:pt x="28" y="78"/>
                    </a:lnTo>
                    <a:lnTo>
                      <a:pt x="25" y="76"/>
                    </a:lnTo>
                    <a:lnTo>
                      <a:pt x="20" y="76"/>
                    </a:lnTo>
                    <a:lnTo>
                      <a:pt x="18" y="73"/>
                    </a:lnTo>
                    <a:lnTo>
                      <a:pt x="20" y="68"/>
                    </a:lnTo>
                    <a:lnTo>
                      <a:pt x="25" y="71"/>
                    </a:lnTo>
                    <a:lnTo>
                      <a:pt x="28" y="68"/>
                    </a:lnTo>
                    <a:lnTo>
                      <a:pt x="28" y="65"/>
                    </a:lnTo>
                    <a:lnTo>
                      <a:pt x="31" y="60"/>
                    </a:lnTo>
                    <a:lnTo>
                      <a:pt x="31" y="58"/>
                    </a:lnTo>
                    <a:lnTo>
                      <a:pt x="33" y="56"/>
                    </a:lnTo>
                    <a:lnTo>
                      <a:pt x="33" y="55"/>
                    </a:lnTo>
                    <a:lnTo>
                      <a:pt x="33" y="55"/>
                    </a:lnTo>
                    <a:lnTo>
                      <a:pt x="31" y="51"/>
                    </a:lnTo>
                    <a:lnTo>
                      <a:pt x="26" y="50"/>
                    </a:lnTo>
                    <a:lnTo>
                      <a:pt x="25" y="46"/>
                    </a:lnTo>
                    <a:lnTo>
                      <a:pt x="25" y="43"/>
                    </a:lnTo>
                    <a:lnTo>
                      <a:pt x="36" y="40"/>
                    </a:lnTo>
                    <a:lnTo>
                      <a:pt x="40" y="38"/>
                    </a:lnTo>
                    <a:lnTo>
                      <a:pt x="45" y="41"/>
                    </a:lnTo>
                    <a:lnTo>
                      <a:pt x="45" y="46"/>
                    </a:lnTo>
                    <a:lnTo>
                      <a:pt x="48" y="51"/>
                    </a:lnTo>
                    <a:lnTo>
                      <a:pt x="51" y="48"/>
                    </a:lnTo>
                    <a:lnTo>
                      <a:pt x="48" y="45"/>
                    </a:lnTo>
                    <a:lnTo>
                      <a:pt x="48" y="41"/>
                    </a:lnTo>
                    <a:lnTo>
                      <a:pt x="51" y="41"/>
                    </a:lnTo>
                    <a:lnTo>
                      <a:pt x="55" y="43"/>
                    </a:lnTo>
                    <a:lnTo>
                      <a:pt x="55" y="48"/>
                    </a:lnTo>
                    <a:lnTo>
                      <a:pt x="60" y="55"/>
                    </a:lnTo>
                    <a:lnTo>
                      <a:pt x="56" y="50"/>
                    </a:lnTo>
                    <a:lnTo>
                      <a:pt x="56" y="43"/>
                    </a:lnTo>
                    <a:lnTo>
                      <a:pt x="56" y="40"/>
                    </a:lnTo>
                    <a:lnTo>
                      <a:pt x="60" y="36"/>
                    </a:lnTo>
                    <a:lnTo>
                      <a:pt x="63" y="35"/>
                    </a:lnTo>
                    <a:lnTo>
                      <a:pt x="66" y="36"/>
                    </a:lnTo>
                    <a:lnTo>
                      <a:pt x="71" y="35"/>
                    </a:lnTo>
                    <a:lnTo>
                      <a:pt x="80" y="43"/>
                    </a:lnTo>
                    <a:lnTo>
                      <a:pt x="89" y="45"/>
                    </a:lnTo>
                    <a:lnTo>
                      <a:pt x="80" y="41"/>
                    </a:lnTo>
                    <a:lnTo>
                      <a:pt x="73" y="33"/>
                    </a:lnTo>
                    <a:lnTo>
                      <a:pt x="66" y="33"/>
                    </a:lnTo>
                    <a:lnTo>
                      <a:pt x="63" y="31"/>
                    </a:lnTo>
                    <a:lnTo>
                      <a:pt x="63" y="28"/>
                    </a:lnTo>
                    <a:lnTo>
                      <a:pt x="66" y="26"/>
                    </a:lnTo>
                    <a:lnTo>
                      <a:pt x="63" y="23"/>
                    </a:lnTo>
                    <a:lnTo>
                      <a:pt x="63" y="18"/>
                    </a:lnTo>
                    <a:lnTo>
                      <a:pt x="58" y="20"/>
                    </a:lnTo>
                    <a:lnTo>
                      <a:pt x="58" y="16"/>
                    </a:lnTo>
                    <a:lnTo>
                      <a:pt x="63" y="16"/>
                    </a:lnTo>
                    <a:lnTo>
                      <a:pt x="66" y="15"/>
                    </a:lnTo>
                    <a:lnTo>
                      <a:pt x="61" y="10"/>
                    </a:lnTo>
                    <a:lnTo>
                      <a:pt x="61" y="6"/>
                    </a:lnTo>
                    <a:lnTo>
                      <a:pt x="60" y="6"/>
                    </a:lnTo>
                    <a:lnTo>
                      <a:pt x="56" y="5"/>
                    </a:lnTo>
                    <a:lnTo>
                      <a:pt x="56" y="1"/>
                    </a:lnTo>
                    <a:lnTo>
                      <a:pt x="56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4" name="Freeform 57">
                <a:extLst>
                  <a:ext uri="{FF2B5EF4-FFF2-40B4-BE49-F238E27FC236}">
                    <a16:creationId xmlns:a16="http://schemas.microsoft.com/office/drawing/2014/main" xmlns="" id="{2B1F3C9C-355D-4F44-B1ED-041653924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6320" y="2684515"/>
                <a:ext cx="2140" cy="3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3" y="3"/>
                  </a:cxn>
                  <a:cxn ang="0">
                    <a:pos x="3" y="6"/>
                  </a:cxn>
                  <a:cxn ang="0">
                    <a:pos x="1" y="6"/>
                  </a:cxn>
                  <a:cxn ang="0">
                    <a:pos x="0" y="3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6">
                    <a:moveTo>
                      <a:pt x="1" y="0"/>
                    </a:moveTo>
                    <a:lnTo>
                      <a:pt x="3" y="3"/>
                    </a:lnTo>
                    <a:lnTo>
                      <a:pt x="3" y="6"/>
                    </a:lnTo>
                    <a:lnTo>
                      <a:pt x="1" y="6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5" name="Freeform 58">
                <a:extLst>
                  <a:ext uri="{FF2B5EF4-FFF2-40B4-BE49-F238E27FC236}">
                    <a16:creationId xmlns:a16="http://schemas.microsoft.com/office/drawing/2014/main" xmlns="" id="{1BE9CE6C-9241-48E5-B2B9-F04FDE6AC6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1370" y="2677251"/>
                <a:ext cx="57793" cy="29052"/>
              </a:xfrm>
              <a:custGeom>
                <a:avLst/>
                <a:gdLst/>
                <a:ahLst/>
                <a:cxnLst>
                  <a:cxn ang="0">
                    <a:pos x="45" y="7"/>
                  </a:cxn>
                  <a:cxn ang="0">
                    <a:pos x="55" y="7"/>
                  </a:cxn>
                  <a:cxn ang="0">
                    <a:pos x="56" y="2"/>
                  </a:cxn>
                  <a:cxn ang="0">
                    <a:pos x="63" y="5"/>
                  </a:cxn>
                  <a:cxn ang="0">
                    <a:pos x="68" y="4"/>
                  </a:cxn>
                  <a:cxn ang="0">
                    <a:pos x="78" y="9"/>
                  </a:cxn>
                  <a:cxn ang="0">
                    <a:pos x="84" y="15"/>
                  </a:cxn>
                  <a:cxn ang="0">
                    <a:pos x="84" y="20"/>
                  </a:cxn>
                  <a:cxn ang="0">
                    <a:pos x="93" y="19"/>
                  </a:cxn>
                  <a:cxn ang="0">
                    <a:pos x="103" y="20"/>
                  </a:cxn>
                  <a:cxn ang="0">
                    <a:pos x="108" y="24"/>
                  </a:cxn>
                  <a:cxn ang="0">
                    <a:pos x="106" y="37"/>
                  </a:cxn>
                  <a:cxn ang="0">
                    <a:pos x="94" y="47"/>
                  </a:cxn>
                  <a:cxn ang="0">
                    <a:pos x="86" y="44"/>
                  </a:cxn>
                  <a:cxn ang="0">
                    <a:pos x="76" y="47"/>
                  </a:cxn>
                  <a:cxn ang="0">
                    <a:pos x="70" y="50"/>
                  </a:cxn>
                  <a:cxn ang="0">
                    <a:pos x="63" y="42"/>
                  </a:cxn>
                  <a:cxn ang="0">
                    <a:pos x="48" y="52"/>
                  </a:cxn>
                  <a:cxn ang="0">
                    <a:pos x="31" y="57"/>
                  </a:cxn>
                  <a:cxn ang="0">
                    <a:pos x="26" y="50"/>
                  </a:cxn>
                  <a:cxn ang="0">
                    <a:pos x="21" y="44"/>
                  </a:cxn>
                  <a:cxn ang="0">
                    <a:pos x="11" y="39"/>
                  </a:cxn>
                  <a:cxn ang="0">
                    <a:pos x="11" y="47"/>
                  </a:cxn>
                  <a:cxn ang="0">
                    <a:pos x="0" y="49"/>
                  </a:cxn>
                  <a:cxn ang="0">
                    <a:pos x="1" y="44"/>
                  </a:cxn>
                  <a:cxn ang="0">
                    <a:pos x="5" y="40"/>
                  </a:cxn>
                  <a:cxn ang="0">
                    <a:pos x="11" y="24"/>
                  </a:cxn>
                  <a:cxn ang="0">
                    <a:pos x="20" y="17"/>
                  </a:cxn>
                  <a:cxn ang="0">
                    <a:pos x="25" y="12"/>
                  </a:cxn>
                  <a:cxn ang="0">
                    <a:pos x="21" y="5"/>
                  </a:cxn>
                  <a:cxn ang="0">
                    <a:pos x="30" y="9"/>
                  </a:cxn>
                  <a:cxn ang="0">
                    <a:pos x="41" y="7"/>
                  </a:cxn>
                </a:cxnLst>
                <a:rect l="0" t="0" r="r" b="b"/>
                <a:pathLst>
                  <a:path w="108" h="57">
                    <a:moveTo>
                      <a:pt x="41" y="7"/>
                    </a:moveTo>
                    <a:lnTo>
                      <a:pt x="45" y="7"/>
                    </a:lnTo>
                    <a:lnTo>
                      <a:pt x="50" y="5"/>
                    </a:lnTo>
                    <a:lnTo>
                      <a:pt x="55" y="7"/>
                    </a:lnTo>
                    <a:lnTo>
                      <a:pt x="58" y="5"/>
                    </a:lnTo>
                    <a:lnTo>
                      <a:pt x="56" y="2"/>
                    </a:lnTo>
                    <a:lnTo>
                      <a:pt x="61" y="0"/>
                    </a:lnTo>
                    <a:lnTo>
                      <a:pt x="63" y="5"/>
                    </a:lnTo>
                    <a:lnTo>
                      <a:pt x="66" y="5"/>
                    </a:lnTo>
                    <a:lnTo>
                      <a:pt x="68" y="4"/>
                    </a:lnTo>
                    <a:lnTo>
                      <a:pt x="71" y="4"/>
                    </a:lnTo>
                    <a:lnTo>
                      <a:pt x="78" y="9"/>
                    </a:lnTo>
                    <a:lnTo>
                      <a:pt x="84" y="10"/>
                    </a:lnTo>
                    <a:lnTo>
                      <a:pt x="84" y="15"/>
                    </a:lnTo>
                    <a:lnTo>
                      <a:pt x="83" y="17"/>
                    </a:lnTo>
                    <a:lnTo>
                      <a:pt x="84" y="20"/>
                    </a:lnTo>
                    <a:lnTo>
                      <a:pt x="89" y="20"/>
                    </a:lnTo>
                    <a:lnTo>
                      <a:pt x="93" y="19"/>
                    </a:lnTo>
                    <a:lnTo>
                      <a:pt x="98" y="24"/>
                    </a:lnTo>
                    <a:lnTo>
                      <a:pt x="103" y="20"/>
                    </a:lnTo>
                    <a:lnTo>
                      <a:pt x="106" y="20"/>
                    </a:lnTo>
                    <a:lnTo>
                      <a:pt x="108" y="24"/>
                    </a:lnTo>
                    <a:lnTo>
                      <a:pt x="103" y="29"/>
                    </a:lnTo>
                    <a:lnTo>
                      <a:pt x="106" y="37"/>
                    </a:lnTo>
                    <a:lnTo>
                      <a:pt x="96" y="39"/>
                    </a:lnTo>
                    <a:lnTo>
                      <a:pt x="94" y="47"/>
                    </a:lnTo>
                    <a:lnTo>
                      <a:pt x="91" y="44"/>
                    </a:lnTo>
                    <a:lnTo>
                      <a:pt x="86" y="44"/>
                    </a:lnTo>
                    <a:lnTo>
                      <a:pt x="76" y="40"/>
                    </a:lnTo>
                    <a:lnTo>
                      <a:pt x="76" y="47"/>
                    </a:lnTo>
                    <a:lnTo>
                      <a:pt x="71" y="55"/>
                    </a:lnTo>
                    <a:lnTo>
                      <a:pt x="70" y="50"/>
                    </a:lnTo>
                    <a:lnTo>
                      <a:pt x="61" y="47"/>
                    </a:lnTo>
                    <a:lnTo>
                      <a:pt x="63" y="42"/>
                    </a:lnTo>
                    <a:lnTo>
                      <a:pt x="56" y="39"/>
                    </a:lnTo>
                    <a:lnTo>
                      <a:pt x="48" y="52"/>
                    </a:lnTo>
                    <a:lnTo>
                      <a:pt x="41" y="50"/>
                    </a:lnTo>
                    <a:lnTo>
                      <a:pt x="31" y="57"/>
                    </a:lnTo>
                    <a:lnTo>
                      <a:pt x="26" y="54"/>
                    </a:lnTo>
                    <a:lnTo>
                      <a:pt x="26" y="50"/>
                    </a:lnTo>
                    <a:lnTo>
                      <a:pt x="23" y="49"/>
                    </a:lnTo>
                    <a:lnTo>
                      <a:pt x="21" y="44"/>
                    </a:lnTo>
                    <a:lnTo>
                      <a:pt x="20" y="39"/>
                    </a:lnTo>
                    <a:lnTo>
                      <a:pt x="11" y="39"/>
                    </a:lnTo>
                    <a:lnTo>
                      <a:pt x="8" y="42"/>
                    </a:lnTo>
                    <a:lnTo>
                      <a:pt x="11" y="47"/>
                    </a:lnTo>
                    <a:lnTo>
                      <a:pt x="5" y="49"/>
                    </a:lnTo>
                    <a:lnTo>
                      <a:pt x="0" y="49"/>
                    </a:lnTo>
                    <a:lnTo>
                      <a:pt x="0" y="45"/>
                    </a:lnTo>
                    <a:lnTo>
                      <a:pt x="1" y="44"/>
                    </a:lnTo>
                    <a:lnTo>
                      <a:pt x="5" y="44"/>
                    </a:lnTo>
                    <a:lnTo>
                      <a:pt x="5" y="40"/>
                    </a:lnTo>
                    <a:lnTo>
                      <a:pt x="6" y="34"/>
                    </a:lnTo>
                    <a:lnTo>
                      <a:pt x="11" y="24"/>
                    </a:lnTo>
                    <a:lnTo>
                      <a:pt x="16" y="24"/>
                    </a:lnTo>
                    <a:lnTo>
                      <a:pt x="20" y="17"/>
                    </a:lnTo>
                    <a:lnTo>
                      <a:pt x="25" y="15"/>
                    </a:lnTo>
                    <a:lnTo>
                      <a:pt x="25" y="12"/>
                    </a:lnTo>
                    <a:lnTo>
                      <a:pt x="20" y="9"/>
                    </a:lnTo>
                    <a:lnTo>
                      <a:pt x="21" y="5"/>
                    </a:lnTo>
                    <a:lnTo>
                      <a:pt x="28" y="5"/>
                    </a:lnTo>
                    <a:lnTo>
                      <a:pt x="30" y="9"/>
                    </a:lnTo>
                    <a:lnTo>
                      <a:pt x="33" y="9"/>
                    </a:lnTo>
                    <a:lnTo>
                      <a:pt x="41" y="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6" name="Freeform 59">
                <a:extLst>
                  <a:ext uri="{FF2B5EF4-FFF2-40B4-BE49-F238E27FC236}">
                    <a16:creationId xmlns:a16="http://schemas.microsoft.com/office/drawing/2014/main" xmlns="" id="{D7F96BAE-9494-4741-BCBC-381F7E2F75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50332" y="2594244"/>
                <a:ext cx="47091" cy="37353"/>
              </a:xfrm>
              <a:custGeom>
                <a:avLst/>
                <a:gdLst/>
                <a:ahLst/>
                <a:cxnLst>
                  <a:cxn ang="0">
                    <a:pos x="56" y="66"/>
                  </a:cxn>
                  <a:cxn ang="0">
                    <a:pos x="56" y="53"/>
                  </a:cxn>
                  <a:cxn ang="0">
                    <a:pos x="61" y="45"/>
                  </a:cxn>
                  <a:cxn ang="0">
                    <a:pos x="74" y="45"/>
                  </a:cxn>
                  <a:cxn ang="0">
                    <a:pos x="74" y="38"/>
                  </a:cxn>
                  <a:cxn ang="0">
                    <a:pos x="79" y="32"/>
                  </a:cxn>
                  <a:cxn ang="0">
                    <a:pos x="78" y="28"/>
                  </a:cxn>
                  <a:cxn ang="0">
                    <a:pos x="71" y="25"/>
                  </a:cxn>
                  <a:cxn ang="0">
                    <a:pos x="78" y="23"/>
                  </a:cxn>
                  <a:cxn ang="0">
                    <a:pos x="81" y="17"/>
                  </a:cxn>
                  <a:cxn ang="0">
                    <a:pos x="84" y="10"/>
                  </a:cxn>
                  <a:cxn ang="0">
                    <a:pos x="86" y="7"/>
                  </a:cxn>
                  <a:cxn ang="0">
                    <a:pos x="78" y="3"/>
                  </a:cxn>
                  <a:cxn ang="0">
                    <a:pos x="63" y="0"/>
                  </a:cxn>
                  <a:cxn ang="0">
                    <a:pos x="54" y="2"/>
                  </a:cxn>
                  <a:cxn ang="0">
                    <a:pos x="46" y="3"/>
                  </a:cxn>
                  <a:cxn ang="0">
                    <a:pos x="33" y="13"/>
                  </a:cxn>
                  <a:cxn ang="0">
                    <a:pos x="25" y="15"/>
                  </a:cxn>
                  <a:cxn ang="0">
                    <a:pos x="20" y="23"/>
                  </a:cxn>
                  <a:cxn ang="0">
                    <a:pos x="21" y="33"/>
                  </a:cxn>
                  <a:cxn ang="0">
                    <a:pos x="16" y="40"/>
                  </a:cxn>
                  <a:cxn ang="0">
                    <a:pos x="13" y="45"/>
                  </a:cxn>
                  <a:cxn ang="0">
                    <a:pos x="25" y="51"/>
                  </a:cxn>
                  <a:cxn ang="0">
                    <a:pos x="16" y="53"/>
                  </a:cxn>
                  <a:cxn ang="0">
                    <a:pos x="16" y="56"/>
                  </a:cxn>
                  <a:cxn ang="0">
                    <a:pos x="20" y="60"/>
                  </a:cxn>
                  <a:cxn ang="0">
                    <a:pos x="11" y="55"/>
                  </a:cxn>
                  <a:cxn ang="0">
                    <a:pos x="3" y="55"/>
                  </a:cxn>
                  <a:cxn ang="0">
                    <a:pos x="8" y="58"/>
                  </a:cxn>
                  <a:cxn ang="0">
                    <a:pos x="13" y="60"/>
                  </a:cxn>
                  <a:cxn ang="0">
                    <a:pos x="13" y="61"/>
                  </a:cxn>
                  <a:cxn ang="0">
                    <a:pos x="3" y="60"/>
                  </a:cxn>
                  <a:cxn ang="0">
                    <a:pos x="0" y="60"/>
                  </a:cxn>
                  <a:cxn ang="0">
                    <a:pos x="5" y="65"/>
                  </a:cxn>
                  <a:cxn ang="0">
                    <a:pos x="10" y="66"/>
                  </a:cxn>
                  <a:cxn ang="0">
                    <a:pos x="18" y="63"/>
                  </a:cxn>
                  <a:cxn ang="0">
                    <a:pos x="23" y="61"/>
                  </a:cxn>
                  <a:cxn ang="0">
                    <a:pos x="31" y="58"/>
                  </a:cxn>
                  <a:cxn ang="0">
                    <a:pos x="38" y="61"/>
                  </a:cxn>
                  <a:cxn ang="0">
                    <a:pos x="48" y="63"/>
                  </a:cxn>
                  <a:cxn ang="0">
                    <a:pos x="49" y="70"/>
                  </a:cxn>
                  <a:cxn ang="0">
                    <a:pos x="53" y="71"/>
                  </a:cxn>
                  <a:cxn ang="0">
                    <a:pos x="11" y="51"/>
                  </a:cxn>
                  <a:cxn ang="0">
                    <a:pos x="11" y="53"/>
                  </a:cxn>
                  <a:cxn ang="0">
                    <a:pos x="8" y="53"/>
                  </a:cxn>
                  <a:cxn ang="0">
                    <a:pos x="10" y="48"/>
                  </a:cxn>
                  <a:cxn ang="0">
                    <a:pos x="18" y="50"/>
                  </a:cxn>
                  <a:cxn ang="0">
                    <a:pos x="13" y="50"/>
                  </a:cxn>
                  <a:cxn ang="0">
                    <a:pos x="10" y="50"/>
                  </a:cxn>
                </a:cxnLst>
                <a:rect l="0" t="0" r="r" b="b"/>
                <a:pathLst>
                  <a:path w="86" h="71">
                    <a:moveTo>
                      <a:pt x="53" y="71"/>
                    </a:moveTo>
                    <a:lnTo>
                      <a:pt x="56" y="66"/>
                    </a:lnTo>
                    <a:lnTo>
                      <a:pt x="58" y="60"/>
                    </a:lnTo>
                    <a:lnTo>
                      <a:pt x="56" y="53"/>
                    </a:lnTo>
                    <a:lnTo>
                      <a:pt x="59" y="50"/>
                    </a:lnTo>
                    <a:lnTo>
                      <a:pt x="61" y="45"/>
                    </a:lnTo>
                    <a:lnTo>
                      <a:pt x="68" y="43"/>
                    </a:lnTo>
                    <a:lnTo>
                      <a:pt x="74" y="45"/>
                    </a:lnTo>
                    <a:lnTo>
                      <a:pt x="78" y="43"/>
                    </a:lnTo>
                    <a:lnTo>
                      <a:pt x="74" y="38"/>
                    </a:lnTo>
                    <a:lnTo>
                      <a:pt x="78" y="37"/>
                    </a:lnTo>
                    <a:lnTo>
                      <a:pt x="79" y="32"/>
                    </a:lnTo>
                    <a:lnTo>
                      <a:pt x="81" y="30"/>
                    </a:lnTo>
                    <a:lnTo>
                      <a:pt x="78" y="28"/>
                    </a:lnTo>
                    <a:lnTo>
                      <a:pt x="73" y="28"/>
                    </a:lnTo>
                    <a:lnTo>
                      <a:pt x="71" y="25"/>
                    </a:lnTo>
                    <a:lnTo>
                      <a:pt x="73" y="20"/>
                    </a:lnTo>
                    <a:lnTo>
                      <a:pt x="78" y="23"/>
                    </a:lnTo>
                    <a:lnTo>
                      <a:pt x="81" y="20"/>
                    </a:lnTo>
                    <a:lnTo>
                      <a:pt x="81" y="17"/>
                    </a:lnTo>
                    <a:lnTo>
                      <a:pt x="84" y="12"/>
                    </a:lnTo>
                    <a:lnTo>
                      <a:pt x="84" y="10"/>
                    </a:lnTo>
                    <a:lnTo>
                      <a:pt x="86" y="8"/>
                    </a:lnTo>
                    <a:lnTo>
                      <a:pt x="86" y="7"/>
                    </a:lnTo>
                    <a:lnTo>
                      <a:pt x="81" y="5"/>
                    </a:lnTo>
                    <a:lnTo>
                      <a:pt x="78" y="3"/>
                    </a:lnTo>
                    <a:lnTo>
                      <a:pt x="71" y="0"/>
                    </a:lnTo>
                    <a:lnTo>
                      <a:pt x="63" y="0"/>
                    </a:lnTo>
                    <a:lnTo>
                      <a:pt x="59" y="3"/>
                    </a:lnTo>
                    <a:lnTo>
                      <a:pt x="54" y="2"/>
                    </a:lnTo>
                    <a:lnTo>
                      <a:pt x="53" y="3"/>
                    </a:lnTo>
                    <a:lnTo>
                      <a:pt x="46" y="3"/>
                    </a:lnTo>
                    <a:lnTo>
                      <a:pt x="41" y="10"/>
                    </a:lnTo>
                    <a:lnTo>
                      <a:pt x="33" y="13"/>
                    </a:lnTo>
                    <a:lnTo>
                      <a:pt x="31" y="13"/>
                    </a:lnTo>
                    <a:lnTo>
                      <a:pt x="25" y="15"/>
                    </a:lnTo>
                    <a:lnTo>
                      <a:pt x="25" y="20"/>
                    </a:lnTo>
                    <a:lnTo>
                      <a:pt x="20" y="23"/>
                    </a:lnTo>
                    <a:lnTo>
                      <a:pt x="21" y="28"/>
                    </a:lnTo>
                    <a:lnTo>
                      <a:pt x="21" y="33"/>
                    </a:lnTo>
                    <a:lnTo>
                      <a:pt x="18" y="37"/>
                    </a:lnTo>
                    <a:lnTo>
                      <a:pt x="16" y="40"/>
                    </a:lnTo>
                    <a:lnTo>
                      <a:pt x="13" y="41"/>
                    </a:lnTo>
                    <a:lnTo>
                      <a:pt x="13" y="45"/>
                    </a:lnTo>
                    <a:lnTo>
                      <a:pt x="20" y="50"/>
                    </a:lnTo>
                    <a:lnTo>
                      <a:pt x="25" y="51"/>
                    </a:lnTo>
                    <a:lnTo>
                      <a:pt x="18" y="51"/>
                    </a:lnTo>
                    <a:lnTo>
                      <a:pt x="16" y="53"/>
                    </a:lnTo>
                    <a:lnTo>
                      <a:pt x="15" y="55"/>
                    </a:lnTo>
                    <a:lnTo>
                      <a:pt x="16" y="56"/>
                    </a:lnTo>
                    <a:lnTo>
                      <a:pt x="20" y="56"/>
                    </a:lnTo>
                    <a:lnTo>
                      <a:pt x="20" y="60"/>
                    </a:lnTo>
                    <a:lnTo>
                      <a:pt x="15" y="60"/>
                    </a:lnTo>
                    <a:lnTo>
                      <a:pt x="11" y="55"/>
                    </a:lnTo>
                    <a:lnTo>
                      <a:pt x="6" y="53"/>
                    </a:lnTo>
                    <a:lnTo>
                      <a:pt x="3" y="55"/>
                    </a:lnTo>
                    <a:lnTo>
                      <a:pt x="5" y="58"/>
                    </a:lnTo>
                    <a:lnTo>
                      <a:pt x="8" y="58"/>
                    </a:lnTo>
                    <a:lnTo>
                      <a:pt x="11" y="60"/>
                    </a:lnTo>
                    <a:lnTo>
                      <a:pt x="13" y="60"/>
                    </a:lnTo>
                    <a:lnTo>
                      <a:pt x="18" y="63"/>
                    </a:lnTo>
                    <a:lnTo>
                      <a:pt x="13" y="61"/>
                    </a:lnTo>
                    <a:lnTo>
                      <a:pt x="10" y="61"/>
                    </a:lnTo>
                    <a:lnTo>
                      <a:pt x="3" y="60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1" y="61"/>
                    </a:lnTo>
                    <a:lnTo>
                      <a:pt x="5" y="65"/>
                    </a:lnTo>
                    <a:lnTo>
                      <a:pt x="8" y="65"/>
                    </a:lnTo>
                    <a:lnTo>
                      <a:pt x="10" y="66"/>
                    </a:lnTo>
                    <a:lnTo>
                      <a:pt x="13" y="65"/>
                    </a:lnTo>
                    <a:lnTo>
                      <a:pt x="18" y="63"/>
                    </a:lnTo>
                    <a:lnTo>
                      <a:pt x="18" y="61"/>
                    </a:lnTo>
                    <a:lnTo>
                      <a:pt x="23" y="61"/>
                    </a:lnTo>
                    <a:lnTo>
                      <a:pt x="23" y="58"/>
                    </a:lnTo>
                    <a:lnTo>
                      <a:pt x="31" y="58"/>
                    </a:lnTo>
                    <a:lnTo>
                      <a:pt x="35" y="61"/>
                    </a:lnTo>
                    <a:lnTo>
                      <a:pt x="38" y="61"/>
                    </a:lnTo>
                    <a:lnTo>
                      <a:pt x="41" y="65"/>
                    </a:lnTo>
                    <a:lnTo>
                      <a:pt x="48" y="63"/>
                    </a:lnTo>
                    <a:lnTo>
                      <a:pt x="49" y="68"/>
                    </a:lnTo>
                    <a:lnTo>
                      <a:pt x="49" y="70"/>
                    </a:lnTo>
                    <a:lnTo>
                      <a:pt x="53" y="71"/>
                    </a:lnTo>
                    <a:lnTo>
                      <a:pt x="53" y="71"/>
                    </a:lnTo>
                    <a:close/>
                    <a:moveTo>
                      <a:pt x="8" y="53"/>
                    </a:moveTo>
                    <a:lnTo>
                      <a:pt x="11" y="51"/>
                    </a:lnTo>
                    <a:lnTo>
                      <a:pt x="13" y="53"/>
                    </a:lnTo>
                    <a:lnTo>
                      <a:pt x="11" y="53"/>
                    </a:lnTo>
                    <a:lnTo>
                      <a:pt x="10" y="53"/>
                    </a:lnTo>
                    <a:lnTo>
                      <a:pt x="8" y="53"/>
                    </a:lnTo>
                    <a:lnTo>
                      <a:pt x="8" y="53"/>
                    </a:lnTo>
                    <a:close/>
                    <a:moveTo>
                      <a:pt x="10" y="48"/>
                    </a:moveTo>
                    <a:lnTo>
                      <a:pt x="13" y="48"/>
                    </a:lnTo>
                    <a:lnTo>
                      <a:pt x="18" y="50"/>
                    </a:lnTo>
                    <a:lnTo>
                      <a:pt x="16" y="51"/>
                    </a:lnTo>
                    <a:lnTo>
                      <a:pt x="13" y="50"/>
                    </a:lnTo>
                    <a:lnTo>
                      <a:pt x="13" y="48"/>
                    </a:lnTo>
                    <a:lnTo>
                      <a:pt x="10" y="50"/>
                    </a:lnTo>
                    <a:lnTo>
                      <a:pt x="10" y="4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7" name="Freeform 60">
                <a:extLst>
                  <a:ext uri="{FF2B5EF4-FFF2-40B4-BE49-F238E27FC236}">
                    <a16:creationId xmlns:a16="http://schemas.microsoft.com/office/drawing/2014/main" xmlns="" id="{93601D36-BBA5-423A-82E6-ED5F37521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6051" y="2625372"/>
                <a:ext cx="36388" cy="26977"/>
              </a:xfrm>
              <a:custGeom>
                <a:avLst/>
                <a:gdLst/>
                <a:ahLst/>
                <a:cxnLst>
                  <a:cxn ang="0">
                    <a:pos x="65" y="37"/>
                  </a:cxn>
                  <a:cxn ang="0">
                    <a:pos x="68" y="30"/>
                  </a:cxn>
                  <a:cxn ang="0">
                    <a:pos x="65" y="27"/>
                  </a:cxn>
                  <a:cxn ang="0">
                    <a:pos x="65" y="23"/>
                  </a:cxn>
                  <a:cxn ang="0">
                    <a:pos x="62" y="17"/>
                  </a:cxn>
                  <a:cxn ang="0">
                    <a:pos x="63" y="13"/>
                  </a:cxn>
                  <a:cxn ang="0">
                    <a:pos x="58" y="12"/>
                  </a:cxn>
                  <a:cxn ang="0">
                    <a:pos x="58" y="10"/>
                  </a:cxn>
                  <a:cxn ang="0">
                    <a:pos x="57" y="5"/>
                  </a:cxn>
                  <a:cxn ang="0">
                    <a:pos x="50" y="7"/>
                  </a:cxn>
                  <a:cxn ang="0">
                    <a:pos x="47" y="3"/>
                  </a:cxn>
                  <a:cxn ang="0">
                    <a:pos x="44" y="3"/>
                  </a:cxn>
                  <a:cxn ang="0">
                    <a:pos x="40" y="0"/>
                  </a:cxn>
                  <a:cxn ang="0">
                    <a:pos x="32" y="0"/>
                  </a:cxn>
                  <a:cxn ang="0">
                    <a:pos x="32" y="3"/>
                  </a:cxn>
                  <a:cxn ang="0">
                    <a:pos x="27" y="3"/>
                  </a:cxn>
                  <a:cxn ang="0">
                    <a:pos x="27" y="5"/>
                  </a:cxn>
                  <a:cxn ang="0">
                    <a:pos x="22" y="7"/>
                  </a:cxn>
                  <a:cxn ang="0">
                    <a:pos x="19" y="8"/>
                  </a:cxn>
                  <a:cxn ang="0">
                    <a:pos x="17" y="7"/>
                  </a:cxn>
                  <a:cxn ang="0">
                    <a:pos x="14" y="7"/>
                  </a:cxn>
                  <a:cxn ang="0">
                    <a:pos x="10" y="3"/>
                  </a:cxn>
                  <a:cxn ang="0">
                    <a:pos x="9" y="2"/>
                  </a:cxn>
                  <a:cxn ang="0">
                    <a:pos x="4" y="5"/>
                  </a:cxn>
                  <a:cxn ang="0">
                    <a:pos x="0" y="10"/>
                  </a:cxn>
                  <a:cxn ang="0">
                    <a:pos x="2" y="12"/>
                  </a:cxn>
                  <a:cxn ang="0">
                    <a:pos x="4" y="20"/>
                  </a:cxn>
                  <a:cxn ang="0">
                    <a:pos x="9" y="22"/>
                  </a:cxn>
                  <a:cxn ang="0">
                    <a:pos x="10" y="25"/>
                  </a:cxn>
                  <a:cxn ang="0">
                    <a:pos x="17" y="30"/>
                  </a:cxn>
                  <a:cxn ang="0">
                    <a:pos x="20" y="30"/>
                  </a:cxn>
                  <a:cxn ang="0">
                    <a:pos x="24" y="33"/>
                  </a:cxn>
                  <a:cxn ang="0">
                    <a:pos x="27" y="33"/>
                  </a:cxn>
                  <a:cxn ang="0">
                    <a:pos x="27" y="40"/>
                  </a:cxn>
                  <a:cxn ang="0">
                    <a:pos x="32" y="43"/>
                  </a:cxn>
                  <a:cxn ang="0">
                    <a:pos x="35" y="42"/>
                  </a:cxn>
                  <a:cxn ang="0">
                    <a:pos x="37" y="42"/>
                  </a:cxn>
                  <a:cxn ang="0">
                    <a:pos x="40" y="43"/>
                  </a:cxn>
                  <a:cxn ang="0">
                    <a:pos x="42" y="43"/>
                  </a:cxn>
                  <a:cxn ang="0">
                    <a:pos x="48" y="50"/>
                  </a:cxn>
                  <a:cxn ang="0">
                    <a:pos x="53" y="50"/>
                  </a:cxn>
                  <a:cxn ang="0">
                    <a:pos x="57" y="53"/>
                  </a:cxn>
                  <a:cxn ang="0">
                    <a:pos x="60" y="52"/>
                  </a:cxn>
                  <a:cxn ang="0">
                    <a:pos x="63" y="52"/>
                  </a:cxn>
                  <a:cxn ang="0">
                    <a:pos x="63" y="50"/>
                  </a:cxn>
                  <a:cxn ang="0">
                    <a:pos x="62" y="48"/>
                  </a:cxn>
                  <a:cxn ang="0">
                    <a:pos x="62" y="45"/>
                  </a:cxn>
                  <a:cxn ang="0">
                    <a:pos x="60" y="43"/>
                  </a:cxn>
                  <a:cxn ang="0">
                    <a:pos x="62" y="40"/>
                  </a:cxn>
                  <a:cxn ang="0">
                    <a:pos x="63" y="37"/>
                  </a:cxn>
                  <a:cxn ang="0">
                    <a:pos x="65" y="37"/>
                  </a:cxn>
                </a:cxnLst>
                <a:rect l="0" t="0" r="r" b="b"/>
                <a:pathLst>
                  <a:path w="68" h="53">
                    <a:moveTo>
                      <a:pt x="65" y="37"/>
                    </a:moveTo>
                    <a:lnTo>
                      <a:pt x="68" y="30"/>
                    </a:lnTo>
                    <a:lnTo>
                      <a:pt x="65" y="27"/>
                    </a:lnTo>
                    <a:lnTo>
                      <a:pt x="65" y="23"/>
                    </a:lnTo>
                    <a:lnTo>
                      <a:pt x="62" y="17"/>
                    </a:lnTo>
                    <a:lnTo>
                      <a:pt x="63" y="13"/>
                    </a:lnTo>
                    <a:lnTo>
                      <a:pt x="58" y="12"/>
                    </a:lnTo>
                    <a:lnTo>
                      <a:pt x="58" y="10"/>
                    </a:lnTo>
                    <a:lnTo>
                      <a:pt x="57" y="5"/>
                    </a:lnTo>
                    <a:lnTo>
                      <a:pt x="50" y="7"/>
                    </a:lnTo>
                    <a:lnTo>
                      <a:pt x="47" y="3"/>
                    </a:lnTo>
                    <a:lnTo>
                      <a:pt x="44" y="3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2" y="3"/>
                    </a:lnTo>
                    <a:lnTo>
                      <a:pt x="27" y="3"/>
                    </a:lnTo>
                    <a:lnTo>
                      <a:pt x="27" y="5"/>
                    </a:lnTo>
                    <a:lnTo>
                      <a:pt x="22" y="7"/>
                    </a:lnTo>
                    <a:lnTo>
                      <a:pt x="19" y="8"/>
                    </a:lnTo>
                    <a:lnTo>
                      <a:pt x="17" y="7"/>
                    </a:lnTo>
                    <a:lnTo>
                      <a:pt x="14" y="7"/>
                    </a:lnTo>
                    <a:lnTo>
                      <a:pt x="10" y="3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0" y="10"/>
                    </a:lnTo>
                    <a:lnTo>
                      <a:pt x="2" y="12"/>
                    </a:lnTo>
                    <a:lnTo>
                      <a:pt x="4" y="20"/>
                    </a:lnTo>
                    <a:lnTo>
                      <a:pt x="9" y="22"/>
                    </a:lnTo>
                    <a:lnTo>
                      <a:pt x="10" y="25"/>
                    </a:lnTo>
                    <a:lnTo>
                      <a:pt x="17" y="30"/>
                    </a:lnTo>
                    <a:lnTo>
                      <a:pt x="20" y="30"/>
                    </a:lnTo>
                    <a:lnTo>
                      <a:pt x="24" y="33"/>
                    </a:lnTo>
                    <a:lnTo>
                      <a:pt x="27" y="33"/>
                    </a:lnTo>
                    <a:lnTo>
                      <a:pt x="27" y="40"/>
                    </a:lnTo>
                    <a:lnTo>
                      <a:pt x="32" y="43"/>
                    </a:lnTo>
                    <a:lnTo>
                      <a:pt x="35" y="42"/>
                    </a:lnTo>
                    <a:lnTo>
                      <a:pt x="37" y="42"/>
                    </a:lnTo>
                    <a:lnTo>
                      <a:pt x="40" y="43"/>
                    </a:lnTo>
                    <a:lnTo>
                      <a:pt x="42" y="43"/>
                    </a:lnTo>
                    <a:lnTo>
                      <a:pt x="48" y="50"/>
                    </a:lnTo>
                    <a:lnTo>
                      <a:pt x="53" y="50"/>
                    </a:lnTo>
                    <a:lnTo>
                      <a:pt x="57" y="53"/>
                    </a:lnTo>
                    <a:lnTo>
                      <a:pt x="60" y="52"/>
                    </a:lnTo>
                    <a:lnTo>
                      <a:pt x="63" y="52"/>
                    </a:lnTo>
                    <a:lnTo>
                      <a:pt x="63" y="50"/>
                    </a:lnTo>
                    <a:lnTo>
                      <a:pt x="62" y="48"/>
                    </a:lnTo>
                    <a:lnTo>
                      <a:pt x="62" y="45"/>
                    </a:lnTo>
                    <a:lnTo>
                      <a:pt x="60" y="43"/>
                    </a:lnTo>
                    <a:lnTo>
                      <a:pt x="62" y="40"/>
                    </a:lnTo>
                    <a:lnTo>
                      <a:pt x="63" y="37"/>
                    </a:lnTo>
                    <a:lnTo>
                      <a:pt x="65" y="37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8" name="Freeform 61">
                <a:extLst>
                  <a:ext uri="{FF2B5EF4-FFF2-40B4-BE49-F238E27FC236}">
                    <a16:creationId xmlns:a16="http://schemas.microsoft.com/office/drawing/2014/main" xmlns="" id="{87C3064D-570A-4D18-9521-E93DD6970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8159" y="2644049"/>
                <a:ext cx="8562" cy="10376"/>
              </a:xfrm>
              <a:custGeom>
                <a:avLst/>
                <a:gdLst/>
                <a:ahLst/>
                <a:cxnLst>
                  <a:cxn ang="0">
                    <a:pos x="3" y="15"/>
                  </a:cxn>
                  <a:cxn ang="0">
                    <a:pos x="3" y="13"/>
                  </a:cxn>
                  <a:cxn ang="0">
                    <a:pos x="2" y="11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2" y="3"/>
                  </a:cxn>
                  <a:cxn ang="0">
                    <a:pos x="3" y="0"/>
                  </a:cxn>
                  <a:cxn ang="0">
                    <a:pos x="7" y="0"/>
                  </a:cxn>
                  <a:cxn ang="0">
                    <a:pos x="12" y="6"/>
                  </a:cxn>
                  <a:cxn ang="0">
                    <a:pos x="13" y="10"/>
                  </a:cxn>
                  <a:cxn ang="0">
                    <a:pos x="17" y="13"/>
                  </a:cxn>
                  <a:cxn ang="0">
                    <a:pos x="15" y="20"/>
                  </a:cxn>
                  <a:cxn ang="0">
                    <a:pos x="12" y="20"/>
                  </a:cxn>
                  <a:cxn ang="0">
                    <a:pos x="7" y="20"/>
                  </a:cxn>
                  <a:cxn ang="0">
                    <a:pos x="3" y="15"/>
                  </a:cxn>
                  <a:cxn ang="0">
                    <a:pos x="3" y="15"/>
                  </a:cxn>
                </a:cxnLst>
                <a:rect l="0" t="0" r="r" b="b"/>
                <a:pathLst>
                  <a:path w="17" h="20">
                    <a:moveTo>
                      <a:pt x="3" y="15"/>
                    </a:moveTo>
                    <a:lnTo>
                      <a:pt x="3" y="13"/>
                    </a:lnTo>
                    <a:lnTo>
                      <a:pt x="2" y="11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12" y="6"/>
                    </a:lnTo>
                    <a:lnTo>
                      <a:pt x="13" y="10"/>
                    </a:lnTo>
                    <a:lnTo>
                      <a:pt x="17" y="13"/>
                    </a:lnTo>
                    <a:lnTo>
                      <a:pt x="15" y="20"/>
                    </a:lnTo>
                    <a:lnTo>
                      <a:pt x="12" y="20"/>
                    </a:lnTo>
                    <a:lnTo>
                      <a:pt x="7" y="20"/>
                    </a:lnTo>
                    <a:lnTo>
                      <a:pt x="3" y="15"/>
                    </a:lnTo>
                    <a:lnTo>
                      <a:pt x="3" y="1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39" name="Freeform 62">
                <a:extLst>
                  <a:ext uri="{FF2B5EF4-FFF2-40B4-BE49-F238E27FC236}">
                    <a16:creationId xmlns:a16="http://schemas.microsoft.com/office/drawing/2014/main" xmlns="" id="{BFD5B189-5538-4203-A6C6-75097F6CC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1935" y="2562079"/>
                <a:ext cx="52442" cy="60180"/>
              </a:xfrm>
              <a:custGeom>
                <a:avLst/>
                <a:gdLst/>
                <a:ahLst/>
                <a:cxnLst>
                  <a:cxn ang="0">
                    <a:pos x="41" y="114"/>
                  </a:cxn>
                  <a:cxn ang="0">
                    <a:pos x="50" y="106"/>
                  </a:cxn>
                  <a:cxn ang="0">
                    <a:pos x="58" y="104"/>
                  </a:cxn>
                  <a:cxn ang="0">
                    <a:pos x="76" y="100"/>
                  </a:cxn>
                  <a:cxn ang="0">
                    <a:pos x="81" y="98"/>
                  </a:cxn>
                  <a:cxn ang="0">
                    <a:pos x="86" y="93"/>
                  </a:cxn>
                  <a:cxn ang="0">
                    <a:pos x="93" y="83"/>
                  </a:cxn>
                  <a:cxn ang="0">
                    <a:pos x="96" y="66"/>
                  </a:cxn>
                  <a:cxn ang="0">
                    <a:pos x="96" y="58"/>
                  </a:cxn>
                  <a:cxn ang="0">
                    <a:pos x="91" y="46"/>
                  </a:cxn>
                  <a:cxn ang="0">
                    <a:pos x="91" y="41"/>
                  </a:cxn>
                  <a:cxn ang="0">
                    <a:pos x="76" y="30"/>
                  </a:cxn>
                  <a:cxn ang="0">
                    <a:pos x="68" y="38"/>
                  </a:cxn>
                  <a:cxn ang="0">
                    <a:pos x="68" y="18"/>
                  </a:cxn>
                  <a:cxn ang="0">
                    <a:pos x="75" y="11"/>
                  </a:cxn>
                  <a:cxn ang="0">
                    <a:pos x="81" y="6"/>
                  </a:cxn>
                  <a:cxn ang="0">
                    <a:pos x="75" y="3"/>
                  </a:cxn>
                  <a:cxn ang="0">
                    <a:pos x="66" y="13"/>
                  </a:cxn>
                  <a:cxn ang="0">
                    <a:pos x="66" y="5"/>
                  </a:cxn>
                  <a:cxn ang="0">
                    <a:pos x="61" y="6"/>
                  </a:cxn>
                  <a:cxn ang="0">
                    <a:pos x="53" y="10"/>
                  </a:cxn>
                  <a:cxn ang="0">
                    <a:pos x="53" y="15"/>
                  </a:cxn>
                  <a:cxn ang="0">
                    <a:pos x="50" y="18"/>
                  </a:cxn>
                  <a:cxn ang="0">
                    <a:pos x="51" y="23"/>
                  </a:cxn>
                  <a:cxn ang="0">
                    <a:pos x="56" y="23"/>
                  </a:cxn>
                  <a:cxn ang="0">
                    <a:pos x="46" y="33"/>
                  </a:cxn>
                  <a:cxn ang="0">
                    <a:pos x="33" y="35"/>
                  </a:cxn>
                  <a:cxn ang="0">
                    <a:pos x="22" y="31"/>
                  </a:cxn>
                  <a:cxn ang="0">
                    <a:pos x="17" y="33"/>
                  </a:cxn>
                  <a:cxn ang="0">
                    <a:pos x="20" y="41"/>
                  </a:cxn>
                  <a:cxn ang="0">
                    <a:pos x="12" y="40"/>
                  </a:cxn>
                  <a:cxn ang="0">
                    <a:pos x="25" y="46"/>
                  </a:cxn>
                  <a:cxn ang="0">
                    <a:pos x="20" y="51"/>
                  </a:cxn>
                  <a:cxn ang="0">
                    <a:pos x="12" y="56"/>
                  </a:cxn>
                  <a:cxn ang="0">
                    <a:pos x="17" y="60"/>
                  </a:cxn>
                  <a:cxn ang="0">
                    <a:pos x="36" y="65"/>
                  </a:cxn>
                  <a:cxn ang="0">
                    <a:pos x="25" y="73"/>
                  </a:cxn>
                  <a:cxn ang="0">
                    <a:pos x="13" y="83"/>
                  </a:cxn>
                  <a:cxn ang="0">
                    <a:pos x="25" y="83"/>
                  </a:cxn>
                  <a:cxn ang="0">
                    <a:pos x="35" y="81"/>
                  </a:cxn>
                  <a:cxn ang="0">
                    <a:pos x="22" y="85"/>
                  </a:cxn>
                  <a:cxn ang="0">
                    <a:pos x="15" y="91"/>
                  </a:cxn>
                  <a:cxn ang="0">
                    <a:pos x="13" y="95"/>
                  </a:cxn>
                  <a:cxn ang="0">
                    <a:pos x="7" y="91"/>
                  </a:cxn>
                  <a:cxn ang="0">
                    <a:pos x="17" y="96"/>
                  </a:cxn>
                  <a:cxn ang="0">
                    <a:pos x="3" y="106"/>
                  </a:cxn>
                  <a:cxn ang="0">
                    <a:pos x="18" y="104"/>
                  </a:cxn>
                  <a:cxn ang="0">
                    <a:pos x="13" y="113"/>
                  </a:cxn>
                  <a:cxn ang="0">
                    <a:pos x="13" y="114"/>
                  </a:cxn>
                  <a:cxn ang="0">
                    <a:pos x="22" y="114"/>
                  </a:cxn>
                </a:cxnLst>
                <a:rect l="0" t="0" r="r" b="b"/>
                <a:pathLst>
                  <a:path w="98" h="116">
                    <a:moveTo>
                      <a:pt x="25" y="116"/>
                    </a:moveTo>
                    <a:lnTo>
                      <a:pt x="33" y="116"/>
                    </a:lnTo>
                    <a:lnTo>
                      <a:pt x="41" y="114"/>
                    </a:lnTo>
                    <a:lnTo>
                      <a:pt x="46" y="109"/>
                    </a:lnTo>
                    <a:lnTo>
                      <a:pt x="45" y="106"/>
                    </a:lnTo>
                    <a:lnTo>
                      <a:pt x="50" y="106"/>
                    </a:lnTo>
                    <a:lnTo>
                      <a:pt x="48" y="109"/>
                    </a:lnTo>
                    <a:lnTo>
                      <a:pt x="53" y="109"/>
                    </a:lnTo>
                    <a:lnTo>
                      <a:pt x="58" y="104"/>
                    </a:lnTo>
                    <a:lnTo>
                      <a:pt x="61" y="104"/>
                    </a:lnTo>
                    <a:lnTo>
                      <a:pt x="61" y="101"/>
                    </a:lnTo>
                    <a:lnTo>
                      <a:pt x="76" y="100"/>
                    </a:lnTo>
                    <a:lnTo>
                      <a:pt x="76" y="96"/>
                    </a:lnTo>
                    <a:lnTo>
                      <a:pt x="78" y="100"/>
                    </a:lnTo>
                    <a:lnTo>
                      <a:pt x="81" y="98"/>
                    </a:lnTo>
                    <a:lnTo>
                      <a:pt x="85" y="98"/>
                    </a:lnTo>
                    <a:lnTo>
                      <a:pt x="91" y="98"/>
                    </a:lnTo>
                    <a:lnTo>
                      <a:pt x="86" y="93"/>
                    </a:lnTo>
                    <a:lnTo>
                      <a:pt x="90" y="91"/>
                    </a:lnTo>
                    <a:lnTo>
                      <a:pt x="95" y="88"/>
                    </a:lnTo>
                    <a:lnTo>
                      <a:pt x="93" y="83"/>
                    </a:lnTo>
                    <a:lnTo>
                      <a:pt x="96" y="80"/>
                    </a:lnTo>
                    <a:lnTo>
                      <a:pt x="98" y="75"/>
                    </a:lnTo>
                    <a:lnTo>
                      <a:pt x="96" y="66"/>
                    </a:lnTo>
                    <a:lnTo>
                      <a:pt x="93" y="65"/>
                    </a:lnTo>
                    <a:lnTo>
                      <a:pt x="96" y="61"/>
                    </a:lnTo>
                    <a:lnTo>
                      <a:pt x="96" y="58"/>
                    </a:lnTo>
                    <a:lnTo>
                      <a:pt x="95" y="53"/>
                    </a:lnTo>
                    <a:lnTo>
                      <a:pt x="95" y="48"/>
                    </a:lnTo>
                    <a:lnTo>
                      <a:pt x="91" y="46"/>
                    </a:lnTo>
                    <a:lnTo>
                      <a:pt x="93" y="43"/>
                    </a:lnTo>
                    <a:lnTo>
                      <a:pt x="96" y="45"/>
                    </a:lnTo>
                    <a:lnTo>
                      <a:pt x="91" y="41"/>
                    </a:lnTo>
                    <a:lnTo>
                      <a:pt x="86" y="40"/>
                    </a:lnTo>
                    <a:lnTo>
                      <a:pt x="83" y="33"/>
                    </a:lnTo>
                    <a:lnTo>
                      <a:pt x="76" y="30"/>
                    </a:lnTo>
                    <a:lnTo>
                      <a:pt x="73" y="31"/>
                    </a:lnTo>
                    <a:lnTo>
                      <a:pt x="71" y="36"/>
                    </a:lnTo>
                    <a:lnTo>
                      <a:pt x="68" y="38"/>
                    </a:lnTo>
                    <a:lnTo>
                      <a:pt x="58" y="30"/>
                    </a:lnTo>
                    <a:lnTo>
                      <a:pt x="63" y="20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3" y="13"/>
                    </a:lnTo>
                    <a:lnTo>
                      <a:pt x="75" y="11"/>
                    </a:lnTo>
                    <a:lnTo>
                      <a:pt x="73" y="11"/>
                    </a:lnTo>
                    <a:lnTo>
                      <a:pt x="78" y="8"/>
                    </a:lnTo>
                    <a:lnTo>
                      <a:pt x="81" y="6"/>
                    </a:lnTo>
                    <a:lnTo>
                      <a:pt x="76" y="3"/>
                    </a:lnTo>
                    <a:lnTo>
                      <a:pt x="73" y="0"/>
                    </a:lnTo>
                    <a:lnTo>
                      <a:pt x="75" y="3"/>
                    </a:lnTo>
                    <a:lnTo>
                      <a:pt x="70" y="3"/>
                    </a:lnTo>
                    <a:lnTo>
                      <a:pt x="71" y="8"/>
                    </a:lnTo>
                    <a:lnTo>
                      <a:pt x="66" y="13"/>
                    </a:lnTo>
                    <a:lnTo>
                      <a:pt x="68" y="10"/>
                    </a:lnTo>
                    <a:lnTo>
                      <a:pt x="70" y="8"/>
                    </a:lnTo>
                    <a:lnTo>
                      <a:pt x="66" y="5"/>
                    </a:lnTo>
                    <a:lnTo>
                      <a:pt x="65" y="5"/>
                    </a:lnTo>
                    <a:lnTo>
                      <a:pt x="66" y="6"/>
                    </a:lnTo>
                    <a:lnTo>
                      <a:pt x="61" y="6"/>
                    </a:lnTo>
                    <a:lnTo>
                      <a:pt x="60" y="5"/>
                    </a:lnTo>
                    <a:lnTo>
                      <a:pt x="53" y="6"/>
                    </a:lnTo>
                    <a:lnTo>
                      <a:pt x="53" y="10"/>
                    </a:lnTo>
                    <a:lnTo>
                      <a:pt x="51" y="10"/>
                    </a:lnTo>
                    <a:lnTo>
                      <a:pt x="50" y="13"/>
                    </a:lnTo>
                    <a:lnTo>
                      <a:pt x="53" y="15"/>
                    </a:lnTo>
                    <a:lnTo>
                      <a:pt x="51" y="16"/>
                    </a:lnTo>
                    <a:lnTo>
                      <a:pt x="48" y="16"/>
                    </a:lnTo>
                    <a:lnTo>
                      <a:pt x="50" y="18"/>
                    </a:lnTo>
                    <a:lnTo>
                      <a:pt x="45" y="20"/>
                    </a:lnTo>
                    <a:lnTo>
                      <a:pt x="45" y="23"/>
                    </a:lnTo>
                    <a:lnTo>
                      <a:pt x="51" y="23"/>
                    </a:lnTo>
                    <a:lnTo>
                      <a:pt x="50" y="25"/>
                    </a:lnTo>
                    <a:lnTo>
                      <a:pt x="55" y="23"/>
                    </a:lnTo>
                    <a:lnTo>
                      <a:pt x="56" y="23"/>
                    </a:lnTo>
                    <a:lnTo>
                      <a:pt x="51" y="28"/>
                    </a:lnTo>
                    <a:lnTo>
                      <a:pt x="45" y="30"/>
                    </a:lnTo>
                    <a:lnTo>
                      <a:pt x="46" y="33"/>
                    </a:lnTo>
                    <a:lnTo>
                      <a:pt x="40" y="33"/>
                    </a:lnTo>
                    <a:lnTo>
                      <a:pt x="36" y="31"/>
                    </a:lnTo>
                    <a:lnTo>
                      <a:pt x="33" y="35"/>
                    </a:lnTo>
                    <a:lnTo>
                      <a:pt x="32" y="31"/>
                    </a:lnTo>
                    <a:lnTo>
                      <a:pt x="22" y="30"/>
                    </a:lnTo>
                    <a:lnTo>
                      <a:pt x="22" y="31"/>
                    </a:lnTo>
                    <a:lnTo>
                      <a:pt x="15" y="30"/>
                    </a:lnTo>
                    <a:lnTo>
                      <a:pt x="13" y="36"/>
                    </a:lnTo>
                    <a:lnTo>
                      <a:pt x="17" y="33"/>
                    </a:lnTo>
                    <a:lnTo>
                      <a:pt x="18" y="36"/>
                    </a:lnTo>
                    <a:lnTo>
                      <a:pt x="18" y="38"/>
                    </a:lnTo>
                    <a:lnTo>
                      <a:pt x="20" y="41"/>
                    </a:lnTo>
                    <a:lnTo>
                      <a:pt x="18" y="41"/>
                    </a:lnTo>
                    <a:lnTo>
                      <a:pt x="17" y="40"/>
                    </a:lnTo>
                    <a:lnTo>
                      <a:pt x="12" y="40"/>
                    </a:lnTo>
                    <a:lnTo>
                      <a:pt x="18" y="45"/>
                    </a:lnTo>
                    <a:lnTo>
                      <a:pt x="23" y="43"/>
                    </a:lnTo>
                    <a:lnTo>
                      <a:pt x="25" y="46"/>
                    </a:lnTo>
                    <a:lnTo>
                      <a:pt x="18" y="48"/>
                    </a:lnTo>
                    <a:lnTo>
                      <a:pt x="18" y="50"/>
                    </a:lnTo>
                    <a:lnTo>
                      <a:pt x="20" y="51"/>
                    </a:lnTo>
                    <a:lnTo>
                      <a:pt x="13" y="51"/>
                    </a:lnTo>
                    <a:lnTo>
                      <a:pt x="13" y="56"/>
                    </a:lnTo>
                    <a:lnTo>
                      <a:pt x="12" y="56"/>
                    </a:lnTo>
                    <a:lnTo>
                      <a:pt x="15" y="58"/>
                    </a:lnTo>
                    <a:lnTo>
                      <a:pt x="18" y="58"/>
                    </a:lnTo>
                    <a:lnTo>
                      <a:pt x="17" y="60"/>
                    </a:lnTo>
                    <a:lnTo>
                      <a:pt x="22" y="58"/>
                    </a:lnTo>
                    <a:lnTo>
                      <a:pt x="23" y="65"/>
                    </a:lnTo>
                    <a:lnTo>
                      <a:pt x="36" y="65"/>
                    </a:lnTo>
                    <a:lnTo>
                      <a:pt x="32" y="68"/>
                    </a:lnTo>
                    <a:lnTo>
                      <a:pt x="30" y="66"/>
                    </a:lnTo>
                    <a:lnTo>
                      <a:pt x="25" y="73"/>
                    </a:lnTo>
                    <a:lnTo>
                      <a:pt x="27" y="73"/>
                    </a:lnTo>
                    <a:lnTo>
                      <a:pt x="23" y="78"/>
                    </a:lnTo>
                    <a:lnTo>
                      <a:pt x="13" y="83"/>
                    </a:lnTo>
                    <a:lnTo>
                      <a:pt x="18" y="83"/>
                    </a:lnTo>
                    <a:lnTo>
                      <a:pt x="22" y="81"/>
                    </a:lnTo>
                    <a:lnTo>
                      <a:pt x="25" y="83"/>
                    </a:lnTo>
                    <a:lnTo>
                      <a:pt x="30" y="83"/>
                    </a:lnTo>
                    <a:lnTo>
                      <a:pt x="35" y="80"/>
                    </a:lnTo>
                    <a:lnTo>
                      <a:pt x="35" y="81"/>
                    </a:lnTo>
                    <a:lnTo>
                      <a:pt x="40" y="81"/>
                    </a:lnTo>
                    <a:lnTo>
                      <a:pt x="28" y="83"/>
                    </a:lnTo>
                    <a:lnTo>
                      <a:pt x="22" y="85"/>
                    </a:lnTo>
                    <a:lnTo>
                      <a:pt x="18" y="86"/>
                    </a:lnTo>
                    <a:lnTo>
                      <a:pt x="13" y="88"/>
                    </a:lnTo>
                    <a:lnTo>
                      <a:pt x="15" y="91"/>
                    </a:lnTo>
                    <a:lnTo>
                      <a:pt x="15" y="93"/>
                    </a:lnTo>
                    <a:lnTo>
                      <a:pt x="17" y="93"/>
                    </a:lnTo>
                    <a:lnTo>
                      <a:pt x="13" y="95"/>
                    </a:lnTo>
                    <a:lnTo>
                      <a:pt x="10" y="91"/>
                    </a:lnTo>
                    <a:lnTo>
                      <a:pt x="8" y="93"/>
                    </a:lnTo>
                    <a:lnTo>
                      <a:pt x="7" y="91"/>
                    </a:lnTo>
                    <a:lnTo>
                      <a:pt x="0" y="95"/>
                    </a:lnTo>
                    <a:lnTo>
                      <a:pt x="2" y="96"/>
                    </a:lnTo>
                    <a:lnTo>
                      <a:pt x="17" y="96"/>
                    </a:lnTo>
                    <a:lnTo>
                      <a:pt x="12" y="100"/>
                    </a:lnTo>
                    <a:lnTo>
                      <a:pt x="5" y="101"/>
                    </a:lnTo>
                    <a:lnTo>
                      <a:pt x="3" y="106"/>
                    </a:lnTo>
                    <a:lnTo>
                      <a:pt x="7" y="106"/>
                    </a:lnTo>
                    <a:lnTo>
                      <a:pt x="8" y="108"/>
                    </a:lnTo>
                    <a:lnTo>
                      <a:pt x="18" y="104"/>
                    </a:lnTo>
                    <a:lnTo>
                      <a:pt x="10" y="109"/>
                    </a:lnTo>
                    <a:lnTo>
                      <a:pt x="7" y="113"/>
                    </a:lnTo>
                    <a:lnTo>
                      <a:pt x="13" y="113"/>
                    </a:lnTo>
                    <a:lnTo>
                      <a:pt x="22" y="108"/>
                    </a:lnTo>
                    <a:lnTo>
                      <a:pt x="20" y="111"/>
                    </a:lnTo>
                    <a:lnTo>
                      <a:pt x="13" y="114"/>
                    </a:lnTo>
                    <a:lnTo>
                      <a:pt x="18" y="114"/>
                    </a:lnTo>
                    <a:lnTo>
                      <a:pt x="17" y="116"/>
                    </a:lnTo>
                    <a:lnTo>
                      <a:pt x="22" y="114"/>
                    </a:lnTo>
                    <a:lnTo>
                      <a:pt x="25" y="11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0" name="Freeform 63">
                <a:extLst>
                  <a:ext uri="{FF2B5EF4-FFF2-40B4-BE49-F238E27FC236}">
                    <a16:creationId xmlns:a16="http://schemas.microsoft.com/office/drawing/2014/main" xmlns="" id="{1BFA9586-15CF-4324-8CAE-D3FF5932B3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24043" y="2468697"/>
                <a:ext cx="111306" cy="180540"/>
              </a:xfrm>
              <a:custGeom>
                <a:avLst/>
                <a:gdLst/>
                <a:ahLst/>
                <a:cxnLst>
                  <a:cxn ang="0">
                    <a:pos x="10" y="198"/>
                  </a:cxn>
                  <a:cxn ang="0">
                    <a:pos x="48" y="201"/>
                  </a:cxn>
                  <a:cxn ang="0">
                    <a:pos x="45" y="220"/>
                  </a:cxn>
                  <a:cxn ang="0">
                    <a:pos x="148" y="5"/>
                  </a:cxn>
                  <a:cxn ang="0">
                    <a:pos x="138" y="15"/>
                  </a:cxn>
                  <a:cxn ang="0">
                    <a:pos x="150" y="324"/>
                  </a:cxn>
                  <a:cxn ang="0">
                    <a:pos x="60" y="167"/>
                  </a:cxn>
                  <a:cxn ang="0">
                    <a:pos x="25" y="150"/>
                  </a:cxn>
                  <a:cxn ang="0">
                    <a:pos x="35" y="130"/>
                  </a:cxn>
                  <a:cxn ang="0">
                    <a:pos x="93" y="67"/>
                  </a:cxn>
                  <a:cxn ang="0">
                    <a:pos x="93" y="67"/>
                  </a:cxn>
                  <a:cxn ang="0">
                    <a:pos x="27" y="93"/>
                  </a:cxn>
                  <a:cxn ang="0">
                    <a:pos x="23" y="100"/>
                  </a:cxn>
                  <a:cxn ang="0">
                    <a:pos x="18" y="115"/>
                  </a:cxn>
                  <a:cxn ang="0">
                    <a:pos x="20" y="118"/>
                  </a:cxn>
                  <a:cxn ang="0">
                    <a:pos x="17" y="120"/>
                  </a:cxn>
                  <a:cxn ang="0">
                    <a:pos x="33" y="120"/>
                  </a:cxn>
                  <a:cxn ang="0">
                    <a:pos x="47" y="125"/>
                  </a:cxn>
                  <a:cxn ang="0">
                    <a:pos x="48" y="147"/>
                  </a:cxn>
                  <a:cxn ang="0">
                    <a:pos x="50" y="158"/>
                  </a:cxn>
                  <a:cxn ang="0">
                    <a:pos x="37" y="175"/>
                  </a:cxn>
                  <a:cxn ang="0">
                    <a:pos x="78" y="246"/>
                  </a:cxn>
                  <a:cxn ang="0">
                    <a:pos x="70" y="223"/>
                  </a:cxn>
                  <a:cxn ang="0">
                    <a:pos x="73" y="338"/>
                  </a:cxn>
                  <a:cxn ang="0">
                    <a:pos x="95" y="331"/>
                  </a:cxn>
                  <a:cxn ang="0">
                    <a:pos x="136" y="323"/>
                  </a:cxn>
                  <a:cxn ang="0">
                    <a:pos x="178" y="321"/>
                  </a:cxn>
                  <a:cxn ang="0">
                    <a:pos x="204" y="303"/>
                  </a:cxn>
                  <a:cxn ang="0">
                    <a:pos x="181" y="299"/>
                  </a:cxn>
                  <a:cxn ang="0">
                    <a:pos x="198" y="286"/>
                  </a:cxn>
                  <a:cxn ang="0">
                    <a:pos x="206" y="260"/>
                  </a:cxn>
                  <a:cxn ang="0">
                    <a:pos x="168" y="238"/>
                  </a:cxn>
                  <a:cxn ang="0">
                    <a:pos x="166" y="233"/>
                  </a:cxn>
                  <a:cxn ang="0">
                    <a:pos x="150" y="206"/>
                  </a:cxn>
                  <a:cxn ang="0">
                    <a:pos x="113" y="163"/>
                  </a:cxn>
                  <a:cxn ang="0">
                    <a:pos x="101" y="157"/>
                  </a:cxn>
                  <a:cxn ang="0">
                    <a:pos x="111" y="143"/>
                  </a:cxn>
                  <a:cxn ang="0">
                    <a:pos x="118" y="112"/>
                  </a:cxn>
                  <a:cxn ang="0">
                    <a:pos x="80" y="117"/>
                  </a:cxn>
                  <a:cxn ang="0">
                    <a:pos x="100" y="88"/>
                  </a:cxn>
                  <a:cxn ang="0">
                    <a:pos x="73" y="87"/>
                  </a:cxn>
                  <a:cxn ang="0">
                    <a:pos x="57" y="93"/>
                  </a:cxn>
                  <a:cxn ang="0">
                    <a:pos x="52" y="108"/>
                  </a:cxn>
                  <a:cxn ang="0">
                    <a:pos x="53" y="120"/>
                  </a:cxn>
                  <a:cxn ang="0">
                    <a:pos x="50" y="128"/>
                  </a:cxn>
                  <a:cxn ang="0">
                    <a:pos x="40" y="142"/>
                  </a:cxn>
                  <a:cxn ang="0">
                    <a:pos x="57" y="143"/>
                  </a:cxn>
                  <a:cxn ang="0">
                    <a:pos x="48" y="180"/>
                  </a:cxn>
                  <a:cxn ang="0">
                    <a:pos x="57" y="162"/>
                  </a:cxn>
                  <a:cxn ang="0">
                    <a:pos x="67" y="163"/>
                  </a:cxn>
                  <a:cxn ang="0">
                    <a:pos x="63" y="198"/>
                  </a:cxn>
                  <a:cxn ang="0">
                    <a:pos x="103" y="195"/>
                  </a:cxn>
                  <a:cxn ang="0">
                    <a:pos x="105" y="233"/>
                  </a:cxn>
                  <a:cxn ang="0">
                    <a:pos x="101" y="248"/>
                  </a:cxn>
                  <a:cxn ang="0">
                    <a:pos x="81" y="258"/>
                  </a:cxn>
                  <a:cxn ang="0">
                    <a:pos x="60" y="286"/>
                  </a:cxn>
                  <a:cxn ang="0">
                    <a:pos x="77" y="294"/>
                  </a:cxn>
                  <a:cxn ang="0">
                    <a:pos x="108" y="299"/>
                  </a:cxn>
                  <a:cxn ang="0">
                    <a:pos x="80" y="311"/>
                  </a:cxn>
                  <a:cxn ang="0">
                    <a:pos x="52" y="341"/>
                  </a:cxn>
                </a:cxnLst>
                <a:rect l="0" t="0" r="r" b="b"/>
                <a:pathLst>
                  <a:path w="209" h="348">
                    <a:moveTo>
                      <a:pt x="38" y="225"/>
                    </a:moveTo>
                    <a:lnTo>
                      <a:pt x="33" y="221"/>
                    </a:lnTo>
                    <a:lnTo>
                      <a:pt x="28" y="220"/>
                    </a:lnTo>
                    <a:lnTo>
                      <a:pt x="25" y="213"/>
                    </a:lnTo>
                    <a:lnTo>
                      <a:pt x="18" y="210"/>
                    </a:lnTo>
                    <a:lnTo>
                      <a:pt x="15" y="211"/>
                    </a:lnTo>
                    <a:lnTo>
                      <a:pt x="13" y="216"/>
                    </a:lnTo>
                    <a:lnTo>
                      <a:pt x="10" y="218"/>
                    </a:lnTo>
                    <a:lnTo>
                      <a:pt x="0" y="210"/>
                    </a:lnTo>
                    <a:lnTo>
                      <a:pt x="5" y="200"/>
                    </a:lnTo>
                    <a:lnTo>
                      <a:pt x="10" y="198"/>
                    </a:lnTo>
                    <a:lnTo>
                      <a:pt x="12" y="195"/>
                    </a:lnTo>
                    <a:lnTo>
                      <a:pt x="15" y="193"/>
                    </a:lnTo>
                    <a:lnTo>
                      <a:pt x="17" y="191"/>
                    </a:lnTo>
                    <a:lnTo>
                      <a:pt x="22" y="190"/>
                    </a:lnTo>
                    <a:lnTo>
                      <a:pt x="23" y="188"/>
                    </a:lnTo>
                    <a:lnTo>
                      <a:pt x="25" y="188"/>
                    </a:lnTo>
                    <a:lnTo>
                      <a:pt x="30" y="186"/>
                    </a:lnTo>
                    <a:lnTo>
                      <a:pt x="38" y="186"/>
                    </a:lnTo>
                    <a:lnTo>
                      <a:pt x="42" y="188"/>
                    </a:lnTo>
                    <a:lnTo>
                      <a:pt x="42" y="191"/>
                    </a:lnTo>
                    <a:lnTo>
                      <a:pt x="48" y="201"/>
                    </a:lnTo>
                    <a:lnTo>
                      <a:pt x="45" y="203"/>
                    </a:lnTo>
                    <a:lnTo>
                      <a:pt x="52" y="205"/>
                    </a:lnTo>
                    <a:lnTo>
                      <a:pt x="53" y="213"/>
                    </a:lnTo>
                    <a:lnTo>
                      <a:pt x="50" y="206"/>
                    </a:lnTo>
                    <a:lnTo>
                      <a:pt x="48" y="206"/>
                    </a:lnTo>
                    <a:lnTo>
                      <a:pt x="48" y="210"/>
                    </a:lnTo>
                    <a:lnTo>
                      <a:pt x="48" y="213"/>
                    </a:lnTo>
                    <a:lnTo>
                      <a:pt x="52" y="213"/>
                    </a:lnTo>
                    <a:lnTo>
                      <a:pt x="50" y="216"/>
                    </a:lnTo>
                    <a:lnTo>
                      <a:pt x="45" y="216"/>
                    </a:lnTo>
                    <a:lnTo>
                      <a:pt x="45" y="220"/>
                    </a:lnTo>
                    <a:lnTo>
                      <a:pt x="40" y="221"/>
                    </a:lnTo>
                    <a:lnTo>
                      <a:pt x="38" y="221"/>
                    </a:lnTo>
                    <a:lnTo>
                      <a:pt x="38" y="225"/>
                    </a:lnTo>
                    <a:lnTo>
                      <a:pt x="38" y="225"/>
                    </a:lnTo>
                    <a:lnTo>
                      <a:pt x="38" y="225"/>
                    </a:lnTo>
                    <a:close/>
                    <a:moveTo>
                      <a:pt x="140" y="32"/>
                    </a:moveTo>
                    <a:lnTo>
                      <a:pt x="141" y="29"/>
                    </a:lnTo>
                    <a:lnTo>
                      <a:pt x="143" y="30"/>
                    </a:lnTo>
                    <a:lnTo>
                      <a:pt x="140" y="32"/>
                    </a:lnTo>
                    <a:lnTo>
                      <a:pt x="140" y="32"/>
                    </a:lnTo>
                    <a:close/>
                    <a:moveTo>
                      <a:pt x="148" y="5"/>
                    </a:moveTo>
                    <a:lnTo>
                      <a:pt x="148" y="4"/>
                    </a:lnTo>
                    <a:lnTo>
                      <a:pt x="150" y="0"/>
                    </a:lnTo>
                    <a:lnTo>
                      <a:pt x="148" y="5"/>
                    </a:lnTo>
                    <a:lnTo>
                      <a:pt x="148" y="5"/>
                    </a:lnTo>
                    <a:close/>
                    <a:moveTo>
                      <a:pt x="138" y="15"/>
                    </a:moveTo>
                    <a:lnTo>
                      <a:pt x="140" y="10"/>
                    </a:lnTo>
                    <a:lnTo>
                      <a:pt x="136" y="12"/>
                    </a:lnTo>
                    <a:lnTo>
                      <a:pt x="135" y="14"/>
                    </a:lnTo>
                    <a:lnTo>
                      <a:pt x="135" y="14"/>
                    </a:lnTo>
                    <a:lnTo>
                      <a:pt x="138" y="15"/>
                    </a:lnTo>
                    <a:lnTo>
                      <a:pt x="138" y="15"/>
                    </a:lnTo>
                    <a:close/>
                    <a:moveTo>
                      <a:pt x="188" y="301"/>
                    </a:moveTo>
                    <a:lnTo>
                      <a:pt x="191" y="303"/>
                    </a:lnTo>
                    <a:lnTo>
                      <a:pt x="194" y="301"/>
                    </a:lnTo>
                    <a:lnTo>
                      <a:pt x="193" y="299"/>
                    </a:lnTo>
                    <a:lnTo>
                      <a:pt x="189" y="299"/>
                    </a:lnTo>
                    <a:lnTo>
                      <a:pt x="188" y="301"/>
                    </a:lnTo>
                    <a:lnTo>
                      <a:pt x="188" y="301"/>
                    </a:lnTo>
                    <a:close/>
                    <a:moveTo>
                      <a:pt x="138" y="326"/>
                    </a:moveTo>
                    <a:lnTo>
                      <a:pt x="145" y="323"/>
                    </a:lnTo>
                    <a:lnTo>
                      <a:pt x="148" y="324"/>
                    </a:lnTo>
                    <a:lnTo>
                      <a:pt x="150" y="324"/>
                    </a:lnTo>
                    <a:lnTo>
                      <a:pt x="148" y="326"/>
                    </a:lnTo>
                    <a:lnTo>
                      <a:pt x="148" y="328"/>
                    </a:lnTo>
                    <a:lnTo>
                      <a:pt x="145" y="329"/>
                    </a:lnTo>
                    <a:lnTo>
                      <a:pt x="141" y="326"/>
                    </a:lnTo>
                    <a:lnTo>
                      <a:pt x="138" y="326"/>
                    </a:lnTo>
                    <a:lnTo>
                      <a:pt x="138" y="326"/>
                    </a:lnTo>
                    <a:close/>
                    <a:moveTo>
                      <a:pt x="60" y="167"/>
                    </a:moveTo>
                    <a:lnTo>
                      <a:pt x="60" y="170"/>
                    </a:lnTo>
                    <a:lnTo>
                      <a:pt x="63" y="172"/>
                    </a:lnTo>
                    <a:lnTo>
                      <a:pt x="62" y="168"/>
                    </a:lnTo>
                    <a:lnTo>
                      <a:pt x="60" y="167"/>
                    </a:lnTo>
                    <a:lnTo>
                      <a:pt x="60" y="167"/>
                    </a:lnTo>
                    <a:close/>
                    <a:moveTo>
                      <a:pt x="38" y="163"/>
                    </a:moveTo>
                    <a:lnTo>
                      <a:pt x="40" y="158"/>
                    </a:lnTo>
                    <a:lnTo>
                      <a:pt x="40" y="162"/>
                    </a:lnTo>
                    <a:lnTo>
                      <a:pt x="38" y="163"/>
                    </a:lnTo>
                    <a:lnTo>
                      <a:pt x="38" y="163"/>
                    </a:lnTo>
                    <a:close/>
                    <a:moveTo>
                      <a:pt x="25" y="150"/>
                    </a:moveTo>
                    <a:lnTo>
                      <a:pt x="25" y="147"/>
                    </a:lnTo>
                    <a:lnTo>
                      <a:pt x="28" y="147"/>
                    </a:lnTo>
                    <a:lnTo>
                      <a:pt x="25" y="150"/>
                    </a:lnTo>
                    <a:lnTo>
                      <a:pt x="25" y="150"/>
                    </a:lnTo>
                    <a:close/>
                    <a:moveTo>
                      <a:pt x="30" y="145"/>
                    </a:moveTo>
                    <a:lnTo>
                      <a:pt x="35" y="140"/>
                    </a:lnTo>
                    <a:lnTo>
                      <a:pt x="33" y="143"/>
                    </a:lnTo>
                    <a:lnTo>
                      <a:pt x="30" y="145"/>
                    </a:lnTo>
                    <a:lnTo>
                      <a:pt x="30" y="145"/>
                    </a:lnTo>
                    <a:close/>
                    <a:moveTo>
                      <a:pt x="40" y="137"/>
                    </a:moveTo>
                    <a:lnTo>
                      <a:pt x="42" y="135"/>
                    </a:lnTo>
                    <a:lnTo>
                      <a:pt x="40" y="135"/>
                    </a:lnTo>
                    <a:lnTo>
                      <a:pt x="40" y="137"/>
                    </a:lnTo>
                    <a:lnTo>
                      <a:pt x="40" y="137"/>
                    </a:lnTo>
                    <a:close/>
                    <a:moveTo>
                      <a:pt x="35" y="130"/>
                    </a:moveTo>
                    <a:lnTo>
                      <a:pt x="37" y="133"/>
                    </a:lnTo>
                    <a:lnTo>
                      <a:pt x="38" y="133"/>
                    </a:lnTo>
                    <a:lnTo>
                      <a:pt x="38" y="130"/>
                    </a:lnTo>
                    <a:lnTo>
                      <a:pt x="35" y="130"/>
                    </a:lnTo>
                    <a:lnTo>
                      <a:pt x="35" y="130"/>
                    </a:lnTo>
                    <a:close/>
                    <a:moveTo>
                      <a:pt x="98" y="65"/>
                    </a:moveTo>
                    <a:lnTo>
                      <a:pt x="100" y="67"/>
                    </a:lnTo>
                    <a:lnTo>
                      <a:pt x="100" y="65"/>
                    </a:lnTo>
                    <a:lnTo>
                      <a:pt x="98" y="65"/>
                    </a:lnTo>
                    <a:lnTo>
                      <a:pt x="98" y="65"/>
                    </a:lnTo>
                    <a:close/>
                    <a:moveTo>
                      <a:pt x="93" y="67"/>
                    </a:moveTo>
                    <a:lnTo>
                      <a:pt x="96" y="67"/>
                    </a:lnTo>
                    <a:lnTo>
                      <a:pt x="100" y="70"/>
                    </a:lnTo>
                    <a:lnTo>
                      <a:pt x="98" y="72"/>
                    </a:lnTo>
                    <a:lnTo>
                      <a:pt x="103" y="70"/>
                    </a:lnTo>
                    <a:lnTo>
                      <a:pt x="103" y="74"/>
                    </a:lnTo>
                    <a:lnTo>
                      <a:pt x="101" y="74"/>
                    </a:lnTo>
                    <a:lnTo>
                      <a:pt x="96" y="74"/>
                    </a:lnTo>
                    <a:lnTo>
                      <a:pt x="96" y="70"/>
                    </a:lnTo>
                    <a:lnTo>
                      <a:pt x="95" y="74"/>
                    </a:lnTo>
                    <a:lnTo>
                      <a:pt x="93" y="72"/>
                    </a:lnTo>
                    <a:lnTo>
                      <a:pt x="93" y="67"/>
                    </a:lnTo>
                    <a:lnTo>
                      <a:pt x="93" y="67"/>
                    </a:lnTo>
                    <a:close/>
                    <a:moveTo>
                      <a:pt x="93" y="75"/>
                    </a:moveTo>
                    <a:lnTo>
                      <a:pt x="96" y="79"/>
                    </a:lnTo>
                    <a:lnTo>
                      <a:pt x="96" y="77"/>
                    </a:lnTo>
                    <a:lnTo>
                      <a:pt x="95" y="74"/>
                    </a:lnTo>
                    <a:lnTo>
                      <a:pt x="93" y="75"/>
                    </a:lnTo>
                    <a:lnTo>
                      <a:pt x="93" y="75"/>
                    </a:lnTo>
                    <a:close/>
                    <a:moveTo>
                      <a:pt x="23" y="100"/>
                    </a:moveTo>
                    <a:lnTo>
                      <a:pt x="27" y="100"/>
                    </a:lnTo>
                    <a:lnTo>
                      <a:pt x="23" y="97"/>
                    </a:lnTo>
                    <a:lnTo>
                      <a:pt x="27" y="93"/>
                    </a:lnTo>
                    <a:lnTo>
                      <a:pt x="32" y="95"/>
                    </a:lnTo>
                    <a:lnTo>
                      <a:pt x="30" y="93"/>
                    </a:lnTo>
                    <a:lnTo>
                      <a:pt x="40" y="85"/>
                    </a:lnTo>
                    <a:lnTo>
                      <a:pt x="42" y="92"/>
                    </a:lnTo>
                    <a:lnTo>
                      <a:pt x="37" y="95"/>
                    </a:lnTo>
                    <a:lnTo>
                      <a:pt x="37" y="98"/>
                    </a:lnTo>
                    <a:lnTo>
                      <a:pt x="37" y="98"/>
                    </a:lnTo>
                    <a:lnTo>
                      <a:pt x="35" y="103"/>
                    </a:lnTo>
                    <a:lnTo>
                      <a:pt x="30" y="102"/>
                    </a:lnTo>
                    <a:lnTo>
                      <a:pt x="27" y="102"/>
                    </a:lnTo>
                    <a:lnTo>
                      <a:pt x="23" y="100"/>
                    </a:lnTo>
                    <a:lnTo>
                      <a:pt x="23" y="100"/>
                    </a:lnTo>
                    <a:close/>
                    <a:moveTo>
                      <a:pt x="23" y="107"/>
                    </a:moveTo>
                    <a:lnTo>
                      <a:pt x="27" y="108"/>
                    </a:lnTo>
                    <a:lnTo>
                      <a:pt x="32" y="105"/>
                    </a:lnTo>
                    <a:lnTo>
                      <a:pt x="28" y="103"/>
                    </a:lnTo>
                    <a:lnTo>
                      <a:pt x="27" y="105"/>
                    </a:lnTo>
                    <a:lnTo>
                      <a:pt x="25" y="107"/>
                    </a:lnTo>
                    <a:lnTo>
                      <a:pt x="23" y="107"/>
                    </a:lnTo>
                    <a:lnTo>
                      <a:pt x="23" y="107"/>
                    </a:lnTo>
                    <a:close/>
                    <a:moveTo>
                      <a:pt x="22" y="113"/>
                    </a:moveTo>
                    <a:lnTo>
                      <a:pt x="18" y="115"/>
                    </a:lnTo>
                    <a:lnTo>
                      <a:pt x="15" y="112"/>
                    </a:lnTo>
                    <a:lnTo>
                      <a:pt x="17" y="112"/>
                    </a:lnTo>
                    <a:lnTo>
                      <a:pt x="23" y="112"/>
                    </a:lnTo>
                    <a:lnTo>
                      <a:pt x="22" y="113"/>
                    </a:lnTo>
                    <a:lnTo>
                      <a:pt x="22" y="113"/>
                    </a:lnTo>
                    <a:close/>
                    <a:moveTo>
                      <a:pt x="20" y="118"/>
                    </a:moveTo>
                    <a:lnTo>
                      <a:pt x="17" y="118"/>
                    </a:lnTo>
                    <a:lnTo>
                      <a:pt x="17" y="117"/>
                    </a:lnTo>
                    <a:lnTo>
                      <a:pt x="22" y="117"/>
                    </a:lnTo>
                    <a:lnTo>
                      <a:pt x="20" y="118"/>
                    </a:lnTo>
                    <a:lnTo>
                      <a:pt x="20" y="118"/>
                    </a:lnTo>
                    <a:close/>
                    <a:moveTo>
                      <a:pt x="15" y="130"/>
                    </a:moveTo>
                    <a:lnTo>
                      <a:pt x="17" y="132"/>
                    </a:lnTo>
                    <a:lnTo>
                      <a:pt x="13" y="133"/>
                    </a:lnTo>
                    <a:lnTo>
                      <a:pt x="13" y="132"/>
                    </a:lnTo>
                    <a:lnTo>
                      <a:pt x="15" y="130"/>
                    </a:lnTo>
                    <a:lnTo>
                      <a:pt x="15" y="130"/>
                    </a:lnTo>
                    <a:close/>
                    <a:moveTo>
                      <a:pt x="20" y="128"/>
                    </a:moveTo>
                    <a:lnTo>
                      <a:pt x="18" y="125"/>
                    </a:lnTo>
                    <a:lnTo>
                      <a:pt x="20" y="122"/>
                    </a:lnTo>
                    <a:lnTo>
                      <a:pt x="20" y="120"/>
                    </a:lnTo>
                    <a:lnTo>
                      <a:pt x="17" y="120"/>
                    </a:lnTo>
                    <a:lnTo>
                      <a:pt x="17" y="122"/>
                    </a:lnTo>
                    <a:lnTo>
                      <a:pt x="17" y="125"/>
                    </a:lnTo>
                    <a:lnTo>
                      <a:pt x="17" y="128"/>
                    </a:lnTo>
                    <a:lnTo>
                      <a:pt x="20" y="128"/>
                    </a:lnTo>
                    <a:lnTo>
                      <a:pt x="20" y="128"/>
                    </a:lnTo>
                    <a:close/>
                    <a:moveTo>
                      <a:pt x="43" y="130"/>
                    </a:moveTo>
                    <a:lnTo>
                      <a:pt x="43" y="127"/>
                    </a:lnTo>
                    <a:lnTo>
                      <a:pt x="38" y="127"/>
                    </a:lnTo>
                    <a:lnTo>
                      <a:pt x="35" y="122"/>
                    </a:lnTo>
                    <a:lnTo>
                      <a:pt x="35" y="120"/>
                    </a:lnTo>
                    <a:lnTo>
                      <a:pt x="33" y="120"/>
                    </a:lnTo>
                    <a:lnTo>
                      <a:pt x="33" y="122"/>
                    </a:lnTo>
                    <a:lnTo>
                      <a:pt x="28" y="118"/>
                    </a:lnTo>
                    <a:lnTo>
                      <a:pt x="30" y="117"/>
                    </a:lnTo>
                    <a:lnTo>
                      <a:pt x="32" y="117"/>
                    </a:lnTo>
                    <a:lnTo>
                      <a:pt x="32" y="113"/>
                    </a:lnTo>
                    <a:lnTo>
                      <a:pt x="37" y="117"/>
                    </a:lnTo>
                    <a:lnTo>
                      <a:pt x="37" y="112"/>
                    </a:lnTo>
                    <a:lnTo>
                      <a:pt x="38" y="110"/>
                    </a:lnTo>
                    <a:lnTo>
                      <a:pt x="42" y="115"/>
                    </a:lnTo>
                    <a:lnTo>
                      <a:pt x="42" y="122"/>
                    </a:lnTo>
                    <a:lnTo>
                      <a:pt x="47" y="125"/>
                    </a:lnTo>
                    <a:lnTo>
                      <a:pt x="48" y="123"/>
                    </a:lnTo>
                    <a:lnTo>
                      <a:pt x="50" y="125"/>
                    </a:lnTo>
                    <a:lnTo>
                      <a:pt x="47" y="127"/>
                    </a:lnTo>
                    <a:lnTo>
                      <a:pt x="45" y="130"/>
                    </a:lnTo>
                    <a:lnTo>
                      <a:pt x="43" y="130"/>
                    </a:lnTo>
                    <a:lnTo>
                      <a:pt x="43" y="130"/>
                    </a:lnTo>
                    <a:close/>
                    <a:moveTo>
                      <a:pt x="37" y="155"/>
                    </a:moveTo>
                    <a:lnTo>
                      <a:pt x="45" y="152"/>
                    </a:lnTo>
                    <a:lnTo>
                      <a:pt x="45" y="153"/>
                    </a:lnTo>
                    <a:lnTo>
                      <a:pt x="50" y="152"/>
                    </a:lnTo>
                    <a:lnTo>
                      <a:pt x="48" y="147"/>
                    </a:lnTo>
                    <a:lnTo>
                      <a:pt x="45" y="147"/>
                    </a:lnTo>
                    <a:lnTo>
                      <a:pt x="42" y="143"/>
                    </a:lnTo>
                    <a:lnTo>
                      <a:pt x="37" y="145"/>
                    </a:lnTo>
                    <a:lnTo>
                      <a:pt x="43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37" y="155"/>
                    </a:lnTo>
                    <a:lnTo>
                      <a:pt x="37" y="155"/>
                    </a:lnTo>
                    <a:close/>
                    <a:moveTo>
                      <a:pt x="43" y="170"/>
                    </a:moveTo>
                    <a:lnTo>
                      <a:pt x="42" y="165"/>
                    </a:lnTo>
                    <a:lnTo>
                      <a:pt x="50" y="158"/>
                    </a:lnTo>
                    <a:lnTo>
                      <a:pt x="47" y="167"/>
                    </a:lnTo>
                    <a:lnTo>
                      <a:pt x="43" y="170"/>
                    </a:lnTo>
                    <a:lnTo>
                      <a:pt x="43" y="170"/>
                    </a:lnTo>
                    <a:close/>
                    <a:moveTo>
                      <a:pt x="37" y="175"/>
                    </a:moveTo>
                    <a:lnTo>
                      <a:pt x="42" y="172"/>
                    </a:lnTo>
                    <a:lnTo>
                      <a:pt x="40" y="165"/>
                    </a:lnTo>
                    <a:lnTo>
                      <a:pt x="33" y="168"/>
                    </a:lnTo>
                    <a:lnTo>
                      <a:pt x="33" y="173"/>
                    </a:lnTo>
                    <a:lnTo>
                      <a:pt x="37" y="170"/>
                    </a:lnTo>
                    <a:lnTo>
                      <a:pt x="37" y="175"/>
                    </a:lnTo>
                    <a:lnTo>
                      <a:pt x="37" y="175"/>
                    </a:lnTo>
                    <a:close/>
                    <a:moveTo>
                      <a:pt x="55" y="175"/>
                    </a:moveTo>
                    <a:lnTo>
                      <a:pt x="57" y="180"/>
                    </a:lnTo>
                    <a:lnTo>
                      <a:pt x="60" y="182"/>
                    </a:lnTo>
                    <a:lnTo>
                      <a:pt x="62" y="178"/>
                    </a:lnTo>
                    <a:lnTo>
                      <a:pt x="58" y="172"/>
                    </a:lnTo>
                    <a:lnTo>
                      <a:pt x="55" y="175"/>
                    </a:lnTo>
                    <a:lnTo>
                      <a:pt x="55" y="175"/>
                    </a:lnTo>
                    <a:close/>
                    <a:moveTo>
                      <a:pt x="72" y="246"/>
                    </a:moveTo>
                    <a:lnTo>
                      <a:pt x="77" y="250"/>
                    </a:lnTo>
                    <a:lnTo>
                      <a:pt x="83" y="245"/>
                    </a:lnTo>
                    <a:lnTo>
                      <a:pt x="78" y="246"/>
                    </a:lnTo>
                    <a:lnTo>
                      <a:pt x="77" y="241"/>
                    </a:lnTo>
                    <a:lnTo>
                      <a:pt x="72" y="243"/>
                    </a:lnTo>
                    <a:lnTo>
                      <a:pt x="72" y="243"/>
                    </a:lnTo>
                    <a:lnTo>
                      <a:pt x="72" y="246"/>
                    </a:lnTo>
                    <a:lnTo>
                      <a:pt x="72" y="246"/>
                    </a:lnTo>
                    <a:close/>
                    <a:moveTo>
                      <a:pt x="67" y="223"/>
                    </a:moveTo>
                    <a:lnTo>
                      <a:pt x="68" y="218"/>
                    </a:lnTo>
                    <a:lnTo>
                      <a:pt x="77" y="211"/>
                    </a:lnTo>
                    <a:lnTo>
                      <a:pt x="75" y="215"/>
                    </a:lnTo>
                    <a:lnTo>
                      <a:pt x="77" y="216"/>
                    </a:lnTo>
                    <a:lnTo>
                      <a:pt x="70" y="223"/>
                    </a:lnTo>
                    <a:lnTo>
                      <a:pt x="67" y="223"/>
                    </a:lnTo>
                    <a:lnTo>
                      <a:pt x="67" y="223"/>
                    </a:lnTo>
                    <a:close/>
                    <a:moveTo>
                      <a:pt x="57" y="348"/>
                    </a:moveTo>
                    <a:lnTo>
                      <a:pt x="60" y="346"/>
                    </a:lnTo>
                    <a:lnTo>
                      <a:pt x="58" y="344"/>
                    </a:lnTo>
                    <a:lnTo>
                      <a:pt x="62" y="341"/>
                    </a:lnTo>
                    <a:lnTo>
                      <a:pt x="62" y="343"/>
                    </a:lnTo>
                    <a:lnTo>
                      <a:pt x="65" y="339"/>
                    </a:lnTo>
                    <a:lnTo>
                      <a:pt x="67" y="339"/>
                    </a:lnTo>
                    <a:lnTo>
                      <a:pt x="68" y="336"/>
                    </a:lnTo>
                    <a:lnTo>
                      <a:pt x="73" y="338"/>
                    </a:lnTo>
                    <a:lnTo>
                      <a:pt x="77" y="336"/>
                    </a:lnTo>
                    <a:lnTo>
                      <a:pt x="80" y="336"/>
                    </a:lnTo>
                    <a:lnTo>
                      <a:pt x="81" y="336"/>
                    </a:lnTo>
                    <a:lnTo>
                      <a:pt x="83" y="338"/>
                    </a:lnTo>
                    <a:lnTo>
                      <a:pt x="85" y="338"/>
                    </a:lnTo>
                    <a:lnTo>
                      <a:pt x="88" y="339"/>
                    </a:lnTo>
                    <a:lnTo>
                      <a:pt x="93" y="339"/>
                    </a:lnTo>
                    <a:lnTo>
                      <a:pt x="91" y="338"/>
                    </a:lnTo>
                    <a:lnTo>
                      <a:pt x="95" y="336"/>
                    </a:lnTo>
                    <a:lnTo>
                      <a:pt x="96" y="334"/>
                    </a:lnTo>
                    <a:lnTo>
                      <a:pt x="95" y="331"/>
                    </a:lnTo>
                    <a:lnTo>
                      <a:pt x="98" y="328"/>
                    </a:lnTo>
                    <a:lnTo>
                      <a:pt x="100" y="328"/>
                    </a:lnTo>
                    <a:lnTo>
                      <a:pt x="101" y="326"/>
                    </a:lnTo>
                    <a:lnTo>
                      <a:pt x="110" y="324"/>
                    </a:lnTo>
                    <a:lnTo>
                      <a:pt x="113" y="324"/>
                    </a:lnTo>
                    <a:lnTo>
                      <a:pt x="120" y="328"/>
                    </a:lnTo>
                    <a:lnTo>
                      <a:pt x="121" y="328"/>
                    </a:lnTo>
                    <a:lnTo>
                      <a:pt x="126" y="328"/>
                    </a:lnTo>
                    <a:lnTo>
                      <a:pt x="130" y="329"/>
                    </a:lnTo>
                    <a:lnTo>
                      <a:pt x="131" y="326"/>
                    </a:lnTo>
                    <a:lnTo>
                      <a:pt x="136" y="323"/>
                    </a:lnTo>
                    <a:lnTo>
                      <a:pt x="140" y="324"/>
                    </a:lnTo>
                    <a:lnTo>
                      <a:pt x="145" y="321"/>
                    </a:lnTo>
                    <a:lnTo>
                      <a:pt x="148" y="321"/>
                    </a:lnTo>
                    <a:lnTo>
                      <a:pt x="150" y="321"/>
                    </a:lnTo>
                    <a:lnTo>
                      <a:pt x="153" y="319"/>
                    </a:lnTo>
                    <a:lnTo>
                      <a:pt x="153" y="321"/>
                    </a:lnTo>
                    <a:lnTo>
                      <a:pt x="156" y="323"/>
                    </a:lnTo>
                    <a:lnTo>
                      <a:pt x="160" y="321"/>
                    </a:lnTo>
                    <a:lnTo>
                      <a:pt x="168" y="321"/>
                    </a:lnTo>
                    <a:lnTo>
                      <a:pt x="173" y="319"/>
                    </a:lnTo>
                    <a:lnTo>
                      <a:pt x="178" y="321"/>
                    </a:lnTo>
                    <a:lnTo>
                      <a:pt x="179" y="321"/>
                    </a:lnTo>
                    <a:lnTo>
                      <a:pt x="184" y="319"/>
                    </a:lnTo>
                    <a:lnTo>
                      <a:pt x="188" y="318"/>
                    </a:lnTo>
                    <a:lnTo>
                      <a:pt x="191" y="316"/>
                    </a:lnTo>
                    <a:lnTo>
                      <a:pt x="193" y="314"/>
                    </a:lnTo>
                    <a:lnTo>
                      <a:pt x="196" y="316"/>
                    </a:lnTo>
                    <a:lnTo>
                      <a:pt x="196" y="313"/>
                    </a:lnTo>
                    <a:lnTo>
                      <a:pt x="201" y="309"/>
                    </a:lnTo>
                    <a:lnTo>
                      <a:pt x="204" y="309"/>
                    </a:lnTo>
                    <a:lnTo>
                      <a:pt x="204" y="306"/>
                    </a:lnTo>
                    <a:lnTo>
                      <a:pt x="204" y="303"/>
                    </a:lnTo>
                    <a:lnTo>
                      <a:pt x="204" y="301"/>
                    </a:lnTo>
                    <a:lnTo>
                      <a:pt x="198" y="301"/>
                    </a:lnTo>
                    <a:lnTo>
                      <a:pt x="194" y="303"/>
                    </a:lnTo>
                    <a:lnTo>
                      <a:pt x="191" y="303"/>
                    </a:lnTo>
                    <a:lnTo>
                      <a:pt x="188" y="301"/>
                    </a:lnTo>
                    <a:lnTo>
                      <a:pt x="186" y="301"/>
                    </a:lnTo>
                    <a:lnTo>
                      <a:pt x="188" y="299"/>
                    </a:lnTo>
                    <a:lnTo>
                      <a:pt x="188" y="299"/>
                    </a:lnTo>
                    <a:lnTo>
                      <a:pt x="189" y="299"/>
                    </a:lnTo>
                    <a:lnTo>
                      <a:pt x="184" y="298"/>
                    </a:lnTo>
                    <a:lnTo>
                      <a:pt x="181" y="299"/>
                    </a:lnTo>
                    <a:lnTo>
                      <a:pt x="186" y="296"/>
                    </a:lnTo>
                    <a:lnTo>
                      <a:pt x="189" y="296"/>
                    </a:lnTo>
                    <a:lnTo>
                      <a:pt x="193" y="294"/>
                    </a:lnTo>
                    <a:lnTo>
                      <a:pt x="193" y="293"/>
                    </a:lnTo>
                    <a:lnTo>
                      <a:pt x="188" y="293"/>
                    </a:lnTo>
                    <a:lnTo>
                      <a:pt x="191" y="289"/>
                    </a:lnTo>
                    <a:lnTo>
                      <a:pt x="193" y="288"/>
                    </a:lnTo>
                    <a:lnTo>
                      <a:pt x="196" y="289"/>
                    </a:lnTo>
                    <a:lnTo>
                      <a:pt x="199" y="288"/>
                    </a:lnTo>
                    <a:lnTo>
                      <a:pt x="199" y="286"/>
                    </a:lnTo>
                    <a:lnTo>
                      <a:pt x="198" y="286"/>
                    </a:lnTo>
                    <a:lnTo>
                      <a:pt x="199" y="284"/>
                    </a:lnTo>
                    <a:lnTo>
                      <a:pt x="196" y="284"/>
                    </a:lnTo>
                    <a:lnTo>
                      <a:pt x="198" y="281"/>
                    </a:lnTo>
                    <a:lnTo>
                      <a:pt x="199" y="281"/>
                    </a:lnTo>
                    <a:lnTo>
                      <a:pt x="201" y="283"/>
                    </a:lnTo>
                    <a:lnTo>
                      <a:pt x="203" y="280"/>
                    </a:lnTo>
                    <a:lnTo>
                      <a:pt x="206" y="280"/>
                    </a:lnTo>
                    <a:lnTo>
                      <a:pt x="206" y="273"/>
                    </a:lnTo>
                    <a:lnTo>
                      <a:pt x="209" y="266"/>
                    </a:lnTo>
                    <a:lnTo>
                      <a:pt x="208" y="265"/>
                    </a:lnTo>
                    <a:lnTo>
                      <a:pt x="206" y="260"/>
                    </a:lnTo>
                    <a:lnTo>
                      <a:pt x="198" y="253"/>
                    </a:lnTo>
                    <a:lnTo>
                      <a:pt x="186" y="253"/>
                    </a:lnTo>
                    <a:lnTo>
                      <a:pt x="179" y="253"/>
                    </a:lnTo>
                    <a:lnTo>
                      <a:pt x="179" y="258"/>
                    </a:lnTo>
                    <a:lnTo>
                      <a:pt x="178" y="261"/>
                    </a:lnTo>
                    <a:lnTo>
                      <a:pt x="173" y="256"/>
                    </a:lnTo>
                    <a:lnTo>
                      <a:pt x="170" y="256"/>
                    </a:lnTo>
                    <a:lnTo>
                      <a:pt x="176" y="250"/>
                    </a:lnTo>
                    <a:lnTo>
                      <a:pt x="176" y="246"/>
                    </a:lnTo>
                    <a:lnTo>
                      <a:pt x="171" y="238"/>
                    </a:lnTo>
                    <a:lnTo>
                      <a:pt x="168" y="238"/>
                    </a:lnTo>
                    <a:lnTo>
                      <a:pt x="163" y="235"/>
                    </a:lnTo>
                    <a:lnTo>
                      <a:pt x="161" y="231"/>
                    </a:lnTo>
                    <a:lnTo>
                      <a:pt x="160" y="231"/>
                    </a:lnTo>
                    <a:lnTo>
                      <a:pt x="158" y="233"/>
                    </a:lnTo>
                    <a:lnTo>
                      <a:pt x="155" y="231"/>
                    </a:lnTo>
                    <a:lnTo>
                      <a:pt x="153" y="231"/>
                    </a:lnTo>
                    <a:lnTo>
                      <a:pt x="156" y="231"/>
                    </a:lnTo>
                    <a:lnTo>
                      <a:pt x="158" y="231"/>
                    </a:lnTo>
                    <a:lnTo>
                      <a:pt x="161" y="231"/>
                    </a:lnTo>
                    <a:lnTo>
                      <a:pt x="165" y="231"/>
                    </a:lnTo>
                    <a:lnTo>
                      <a:pt x="166" y="233"/>
                    </a:lnTo>
                    <a:lnTo>
                      <a:pt x="168" y="233"/>
                    </a:lnTo>
                    <a:lnTo>
                      <a:pt x="171" y="233"/>
                    </a:lnTo>
                    <a:lnTo>
                      <a:pt x="165" y="226"/>
                    </a:lnTo>
                    <a:lnTo>
                      <a:pt x="161" y="223"/>
                    </a:lnTo>
                    <a:lnTo>
                      <a:pt x="163" y="220"/>
                    </a:lnTo>
                    <a:lnTo>
                      <a:pt x="165" y="220"/>
                    </a:lnTo>
                    <a:lnTo>
                      <a:pt x="161" y="218"/>
                    </a:lnTo>
                    <a:lnTo>
                      <a:pt x="160" y="216"/>
                    </a:lnTo>
                    <a:lnTo>
                      <a:pt x="160" y="215"/>
                    </a:lnTo>
                    <a:lnTo>
                      <a:pt x="155" y="210"/>
                    </a:lnTo>
                    <a:lnTo>
                      <a:pt x="150" y="206"/>
                    </a:lnTo>
                    <a:lnTo>
                      <a:pt x="141" y="205"/>
                    </a:lnTo>
                    <a:lnTo>
                      <a:pt x="141" y="201"/>
                    </a:lnTo>
                    <a:lnTo>
                      <a:pt x="140" y="201"/>
                    </a:lnTo>
                    <a:lnTo>
                      <a:pt x="136" y="193"/>
                    </a:lnTo>
                    <a:lnTo>
                      <a:pt x="133" y="188"/>
                    </a:lnTo>
                    <a:lnTo>
                      <a:pt x="131" y="178"/>
                    </a:lnTo>
                    <a:lnTo>
                      <a:pt x="130" y="175"/>
                    </a:lnTo>
                    <a:lnTo>
                      <a:pt x="126" y="175"/>
                    </a:lnTo>
                    <a:lnTo>
                      <a:pt x="120" y="167"/>
                    </a:lnTo>
                    <a:lnTo>
                      <a:pt x="116" y="165"/>
                    </a:lnTo>
                    <a:lnTo>
                      <a:pt x="113" y="163"/>
                    </a:lnTo>
                    <a:lnTo>
                      <a:pt x="108" y="162"/>
                    </a:lnTo>
                    <a:lnTo>
                      <a:pt x="106" y="163"/>
                    </a:lnTo>
                    <a:lnTo>
                      <a:pt x="101" y="165"/>
                    </a:lnTo>
                    <a:lnTo>
                      <a:pt x="96" y="163"/>
                    </a:lnTo>
                    <a:lnTo>
                      <a:pt x="93" y="163"/>
                    </a:lnTo>
                    <a:lnTo>
                      <a:pt x="88" y="163"/>
                    </a:lnTo>
                    <a:lnTo>
                      <a:pt x="88" y="160"/>
                    </a:lnTo>
                    <a:lnTo>
                      <a:pt x="90" y="162"/>
                    </a:lnTo>
                    <a:lnTo>
                      <a:pt x="95" y="162"/>
                    </a:lnTo>
                    <a:lnTo>
                      <a:pt x="100" y="160"/>
                    </a:lnTo>
                    <a:lnTo>
                      <a:pt x="101" y="157"/>
                    </a:lnTo>
                    <a:lnTo>
                      <a:pt x="106" y="157"/>
                    </a:lnTo>
                    <a:lnTo>
                      <a:pt x="110" y="155"/>
                    </a:lnTo>
                    <a:lnTo>
                      <a:pt x="106" y="153"/>
                    </a:lnTo>
                    <a:lnTo>
                      <a:pt x="106" y="150"/>
                    </a:lnTo>
                    <a:lnTo>
                      <a:pt x="105" y="148"/>
                    </a:lnTo>
                    <a:lnTo>
                      <a:pt x="98" y="152"/>
                    </a:lnTo>
                    <a:lnTo>
                      <a:pt x="96" y="152"/>
                    </a:lnTo>
                    <a:lnTo>
                      <a:pt x="101" y="148"/>
                    </a:lnTo>
                    <a:lnTo>
                      <a:pt x="106" y="148"/>
                    </a:lnTo>
                    <a:lnTo>
                      <a:pt x="110" y="145"/>
                    </a:lnTo>
                    <a:lnTo>
                      <a:pt x="111" y="143"/>
                    </a:lnTo>
                    <a:lnTo>
                      <a:pt x="113" y="142"/>
                    </a:lnTo>
                    <a:lnTo>
                      <a:pt x="116" y="137"/>
                    </a:lnTo>
                    <a:lnTo>
                      <a:pt x="118" y="133"/>
                    </a:lnTo>
                    <a:lnTo>
                      <a:pt x="118" y="132"/>
                    </a:lnTo>
                    <a:lnTo>
                      <a:pt x="120" y="128"/>
                    </a:lnTo>
                    <a:lnTo>
                      <a:pt x="120" y="127"/>
                    </a:lnTo>
                    <a:lnTo>
                      <a:pt x="121" y="122"/>
                    </a:lnTo>
                    <a:lnTo>
                      <a:pt x="125" y="118"/>
                    </a:lnTo>
                    <a:lnTo>
                      <a:pt x="125" y="115"/>
                    </a:lnTo>
                    <a:lnTo>
                      <a:pt x="120" y="110"/>
                    </a:lnTo>
                    <a:lnTo>
                      <a:pt x="118" y="112"/>
                    </a:lnTo>
                    <a:lnTo>
                      <a:pt x="108" y="112"/>
                    </a:lnTo>
                    <a:lnTo>
                      <a:pt x="103" y="110"/>
                    </a:lnTo>
                    <a:lnTo>
                      <a:pt x="101" y="112"/>
                    </a:lnTo>
                    <a:lnTo>
                      <a:pt x="98" y="112"/>
                    </a:lnTo>
                    <a:lnTo>
                      <a:pt x="95" y="110"/>
                    </a:lnTo>
                    <a:lnTo>
                      <a:pt x="91" y="110"/>
                    </a:lnTo>
                    <a:lnTo>
                      <a:pt x="91" y="112"/>
                    </a:lnTo>
                    <a:lnTo>
                      <a:pt x="88" y="113"/>
                    </a:lnTo>
                    <a:lnTo>
                      <a:pt x="85" y="115"/>
                    </a:lnTo>
                    <a:lnTo>
                      <a:pt x="83" y="115"/>
                    </a:lnTo>
                    <a:lnTo>
                      <a:pt x="80" y="117"/>
                    </a:lnTo>
                    <a:lnTo>
                      <a:pt x="78" y="117"/>
                    </a:lnTo>
                    <a:lnTo>
                      <a:pt x="83" y="112"/>
                    </a:lnTo>
                    <a:lnTo>
                      <a:pt x="86" y="107"/>
                    </a:lnTo>
                    <a:lnTo>
                      <a:pt x="83" y="108"/>
                    </a:lnTo>
                    <a:lnTo>
                      <a:pt x="80" y="107"/>
                    </a:lnTo>
                    <a:lnTo>
                      <a:pt x="81" y="105"/>
                    </a:lnTo>
                    <a:lnTo>
                      <a:pt x="83" y="103"/>
                    </a:lnTo>
                    <a:lnTo>
                      <a:pt x="93" y="97"/>
                    </a:lnTo>
                    <a:lnTo>
                      <a:pt x="95" y="93"/>
                    </a:lnTo>
                    <a:lnTo>
                      <a:pt x="98" y="92"/>
                    </a:lnTo>
                    <a:lnTo>
                      <a:pt x="100" y="88"/>
                    </a:lnTo>
                    <a:lnTo>
                      <a:pt x="98" y="87"/>
                    </a:lnTo>
                    <a:lnTo>
                      <a:pt x="100" y="84"/>
                    </a:lnTo>
                    <a:lnTo>
                      <a:pt x="100" y="82"/>
                    </a:lnTo>
                    <a:lnTo>
                      <a:pt x="95" y="82"/>
                    </a:lnTo>
                    <a:lnTo>
                      <a:pt x="93" y="84"/>
                    </a:lnTo>
                    <a:lnTo>
                      <a:pt x="90" y="84"/>
                    </a:lnTo>
                    <a:lnTo>
                      <a:pt x="85" y="85"/>
                    </a:lnTo>
                    <a:lnTo>
                      <a:pt x="81" y="84"/>
                    </a:lnTo>
                    <a:lnTo>
                      <a:pt x="78" y="85"/>
                    </a:lnTo>
                    <a:lnTo>
                      <a:pt x="77" y="85"/>
                    </a:lnTo>
                    <a:lnTo>
                      <a:pt x="73" y="87"/>
                    </a:lnTo>
                    <a:lnTo>
                      <a:pt x="75" y="85"/>
                    </a:lnTo>
                    <a:lnTo>
                      <a:pt x="72" y="85"/>
                    </a:lnTo>
                    <a:lnTo>
                      <a:pt x="68" y="88"/>
                    </a:lnTo>
                    <a:lnTo>
                      <a:pt x="70" y="85"/>
                    </a:lnTo>
                    <a:lnTo>
                      <a:pt x="63" y="84"/>
                    </a:lnTo>
                    <a:lnTo>
                      <a:pt x="63" y="85"/>
                    </a:lnTo>
                    <a:lnTo>
                      <a:pt x="62" y="87"/>
                    </a:lnTo>
                    <a:lnTo>
                      <a:pt x="62" y="90"/>
                    </a:lnTo>
                    <a:lnTo>
                      <a:pt x="60" y="90"/>
                    </a:lnTo>
                    <a:lnTo>
                      <a:pt x="62" y="93"/>
                    </a:lnTo>
                    <a:lnTo>
                      <a:pt x="57" y="93"/>
                    </a:lnTo>
                    <a:lnTo>
                      <a:pt x="58" y="97"/>
                    </a:lnTo>
                    <a:lnTo>
                      <a:pt x="57" y="100"/>
                    </a:lnTo>
                    <a:lnTo>
                      <a:pt x="55" y="100"/>
                    </a:lnTo>
                    <a:lnTo>
                      <a:pt x="60" y="103"/>
                    </a:lnTo>
                    <a:lnTo>
                      <a:pt x="62" y="107"/>
                    </a:lnTo>
                    <a:lnTo>
                      <a:pt x="57" y="105"/>
                    </a:lnTo>
                    <a:lnTo>
                      <a:pt x="55" y="105"/>
                    </a:lnTo>
                    <a:lnTo>
                      <a:pt x="52" y="103"/>
                    </a:lnTo>
                    <a:lnTo>
                      <a:pt x="52" y="105"/>
                    </a:lnTo>
                    <a:lnTo>
                      <a:pt x="52" y="107"/>
                    </a:lnTo>
                    <a:lnTo>
                      <a:pt x="52" y="108"/>
                    </a:lnTo>
                    <a:lnTo>
                      <a:pt x="50" y="105"/>
                    </a:lnTo>
                    <a:lnTo>
                      <a:pt x="48" y="108"/>
                    </a:lnTo>
                    <a:lnTo>
                      <a:pt x="50" y="110"/>
                    </a:lnTo>
                    <a:lnTo>
                      <a:pt x="48" y="113"/>
                    </a:lnTo>
                    <a:lnTo>
                      <a:pt x="52" y="115"/>
                    </a:lnTo>
                    <a:lnTo>
                      <a:pt x="53" y="115"/>
                    </a:lnTo>
                    <a:lnTo>
                      <a:pt x="50" y="117"/>
                    </a:lnTo>
                    <a:lnTo>
                      <a:pt x="47" y="115"/>
                    </a:lnTo>
                    <a:lnTo>
                      <a:pt x="48" y="120"/>
                    </a:lnTo>
                    <a:lnTo>
                      <a:pt x="48" y="122"/>
                    </a:lnTo>
                    <a:lnTo>
                      <a:pt x="53" y="120"/>
                    </a:lnTo>
                    <a:lnTo>
                      <a:pt x="50" y="122"/>
                    </a:lnTo>
                    <a:lnTo>
                      <a:pt x="50" y="123"/>
                    </a:lnTo>
                    <a:lnTo>
                      <a:pt x="52" y="123"/>
                    </a:lnTo>
                    <a:lnTo>
                      <a:pt x="55" y="123"/>
                    </a:lnTo>
                    <a:lnTo>
                      <a:pt x="53" y="123"/>
                    </a:lnTo>
                    <a:lnTo>
                      <a:pt x="55" y="125"/>
                    </a:lnTo>
                    <a:lnTo>
                      <a:pt x="53" y="125"/>
                    </a:lnTo>
                    <a:lnTo>
                      <a:pt x="52" y="125"/>
                    </a:lnTo>
                    <a:lnTo>
                      <a:pt x="50" y="127"/>
                    </a:lnTo>
                    <a:lnTo>
                      <a:pt x="52" y="128"/>
                    </a:lnTo>
                    <a:lnTo>
                      <a:pt x="50" y="128"/>
                    </a:lnTo>
                    <a:lnTo>
                      <a:pt x="48" y="130"/>
                    </a:lnTo>
                    <a:lnTo>
                      <a:pt x="52" y="132"/>
                    </a:lnTo>
                    <a:lnTo>
                      <a:pt x="52" y="133"/>
                    </a:lnTo>
                    <a:lnTo>
                      <a:pt x="47" y="132"/>
                    </a:lnTo>
                    <a:lnTo>
                      <a:pt x="47" y="135"/>
                    </a:lnTo>
                    <a:lnTo>
                      <a:pt x="48" y="135"/>
                    </a:lnTo>
                    <a:lnTo>
                      <a:pt x="47" y="137"/>
                    </a:lnTo>
                    <a:lnTo>
                      <a:pt x="45" y="138"/>
                    </a:lnTo>
                    <a:lnTo>
                      <a:pt x="42" y="138"/>
                    </a:lnTo>
                    <a:lnTo>
                      <a:pt x="38" y="140"/>
                    </a:lnTo>
                    <a:lnTo>
                      <a:pt x="40" y="142"/>
                    </a:lnTo>
                    <a:lnTo>
                      <a:pt x="45" y="142"/>
                    </a:lnTo>
                    <a:lnTo>
                      <a:pt x="47" y="142"/>
                    </a:lnTo>
                    <a:lnTo>
                      <a:pt x="47" y="143"/>
                    </a:lnTo>
                    <a:lnTo>
                      <a:pt x="43" y="143"/>
                    </a:lnTo>
                    <a:lnTo>
                      <a:pt x="47" y="147"/>
                    </a:lnTo>
                    <a:lnTo>
                      <a:pt x="48" y="145"/>
                    </a:lnTo>
                    <a:lnTo>
                      <a:pt x="50" y="147"/>
                    </a:lnTo>
                    <a:lnTo>
                      <a:pt x="60" y="138"/>
                    </a:lnTo>
                    <a:lnTo>
                      <a:pt x="58" y="142"/>
                    </a:lnTo>
                    <a:lnTo>
                      <a:pt x="60" y="142"/>
                    </a:lnTo>
                    <a:lnTo>
                      <a:pt x="57" y="143"/>
                    </a:lnTo>
                    <a:lnTo>
                      <a:pt x="55" y="148"/>
                    </a:lnTo>
                    <a:lnTo>
                      <a:pt x="55" y="150"/>
                    </a:lnTo>
                    <a:lnTo>
                      <a:pt x="52" y="155"/>
                    </a:lnTo>
                    <a:lnTo>
                      <a:pt x="53" y="155"/>
                    </a:lnTo>
                    <a:lnTo>
                      <a:pt x="50" y="162"/>
                    </a:lnTo>
                    <a:lnTo>
                      <a:pt x="52" y="165"/>
                    </a:lnTo>
                    <a:lnTo>
                      <a:pt x="50" y="168"/>
                    </a:lnTo>
                    <a:lnTo>
                      <a:pt x="50" y="170"/>
                    </a:lnTo>
                    <a:lnTo>
                      <a:pt x="53" y="170"/>
                    </a:lnTo>
                    <a:lnTo>
                      <a:pt x="50" y="173"/>
                    </a:lnTo>
                    <a:lnTo>
                      <a:pt x="48" y="180"/>
                    </a:lnTo>
                    <a:lnTo>
                      <a:pt x="47" y="182"/>
                    </a:lnTo>
                    <a:lnTo>
                      <a:pt x="47" y="183"/>
                    </a:lnTo>
                    <a:lnTo>
                      <a:pt x="52" y="183"/>
                    </a:lnTo>
                    <a:lnTo>
                      <a:pt x="52" y="180"/>
                    </a:lnTo>
                    <a:lnTo>
                      <a:pt x="53" y="175"/>
                    </a:lnTo>
                    <a:lnTo>
                      <a:pt x="53" y="173"/>
                    </a:lnTo>
                    <a:lnTo>
                      <a:pt x="57" y="170"/>
                    </a:lnTo>
                    <a:lnTo>
                      <a:pt x="53" y="162"/>
                    </a:lnTo>
                    <a:lnTo>
                      <a:pt x="55" y="162"/>
                    </a:lnTo>
                    <a:lnTo>
                      <a:pt x="62" y="155"/>
                    </a:lnTo>
                    <a:lnTo>
                      <a:pt x="57" y="162"/>
                    </a:lnTo>
                    <a:lnTo>
                      <a:pt x="57" y="167"/>
                    </a:lnTo>
                    <a:lnTo>
                      <a:pt x="58" y="167"/>
                    </a:lnTo>
                    <a:lnTo>
                      <a:pt x="58" y="165"/>
                    </a:lnTo>
                    <a:lnTo>
                      <a:pt x="62" y="162"/>
                    </a:lnTo>
                    <a:lnTo>
                      <a:pt x="63" y="167"/>
                    </a:lnTo>
                    <a:lnTo>
                      <a:pt x="65" y="162"/>
                    </a:lnTo>
                    <a:lnTo>
                      <a:pt x="65" y="158"/>
                    </a:lnTo>
                    <a:lnTo>
                      <a:pt x="67" y="157"/>
                    </a:lnTo>
                    <a:lnTo>
                      <a:pt x="67" y="162"/>
                    </a:lnTo>
                    <a:lnTo>
                      <a:pt x="72" y="165"/>
                    </a:lnTo>
                    <a:lnTo>
                      <a:pt x="67" y="163"/>
                    </a:lnTo>
                    <a:lnTo>
                      <a:pt x="65" y="170"/>
                    </a:lnTo>
                    <a:lnTo>
                      <a:pt x="67" y="175"/>
                    </a:lnTo>
                    <a:lnTo>
                      <a:pt x="70" y="175"/>
                    </a:lnTo>
                    <a:lnTo>
                      <a:pt x="70" y="178"/>
                    </a:lnTo>
                    <a:lnTo>
                      <a:pt x="67" y="182"/>
                    </a:lnTo>
                    <a:lnTo>
                      <a:pt x="63" y="191"/>
                    </a:lnTo>
                    <a:lnTo>
                      <a:pt x="63" y="196"/>
                    </a:lnTo>
                    <a:lnTo>
                      <a:pt x="60" y="193"/>
                    </a:lnTo>
                    <a:lnTo>
                      <a:pt x="60" y="198"/>
                    </a:lnTo>
                    <a:lnTo>
                      <a:pt x="65" y="205"/>
                    </a:lnTo>
                    <a:lnTo>
                      <a:pt x="63" y="198"/>
                    </a:lnTo>
                    <a:lnTo>
                      <a:pt x="67" y="198"/>
                    </a:lnTo>
                    <a:lnTo>
                      <a:pt x="75" y="203"/>
                    </a:lnTo>
                    <a:lnTo>
                      <a:pt x="75" y="200"/>
                    </a:lnTo>
                    <a:lnTo>
                      <a:pt x="72" y="196"/>
                    </a:lnTo>
                    <a:lnTo>
                      <a:pt x="75" y="196"/>
                    </a:lnTo>
                    <a:lnTo>
                      <a:pt x="81" y="200"/>
                    </a:lnTo>
                    <a:lnTo>
                      <a:pt x="86" y="200"/>
                    </a:lnTo>
                    <a:lnTo>
                      <a:pt x="86" y="198"/>
                    </a:lnTo>
                    <a:lnTo>
                      <a:pt x="90" y="198"/>
                    </a:lnTo>
                    <a:lnTo>
                      <a:pt x="91" y="193"/>
                    </a:lnTo>
                    <a:lnTo>
                      <a:pt x="103" y="195"/>
                    </a:lnTo>
                    <a:lnTo>
                      <a:pt x="96" y="196"/>
                    </a:lnTo>
                    <a:lnTo>
                      <a:pt x="91" y="208"/>
                    </a:lnTo>
                    <a:lnTo>
                      <a:pt x="96" y="218"/>
                    </a:lnTo>
                    <a:lnTo>
                      <a:pt x="100" y="216"/>
                    </a:lnTo>
                    <a:lnTo>
                      <a:pt x="100" y="221"/>
                    </a:lnTo>
                    <a:lnTo>
                      <a:pt x="103" y="218"/>
                    </a:lnTo>
                    <a:lnTo>
                      <a:pt x="108" y="218"/>
                    </a:lnTo>
                    <a:lnTo>
                      <a:pt x="106" y="223"/>
                    </a:lnTo>
                    <a:lnTo>
                      <a:pt x="108" y="225"/>
                    </a:lnTo>
                    <a:lnTo>
                      <a:pt x="103" y="228"/>
                    </a:lnTo>
                    <a:lnTo>
                      <a:pt x="105" y="233"/>
                    </a:lnTo>
                    <a:lnTo>
                      <a:pt x="101" y="238"/>
                    </a:lnTo>
                    <a:lnTo>
                      <a:pt x="105" y="241"/>
                    </a:lnTo>
                    <a:lnTo>
                      <a:pt x="108" y="245"/>
                    </a:lnTo>
                    <a:lnTo>
                      <a:pt x="111" y="245"/>
                    </a:lnTo>
                    <a:lnTo>
                      <a:pt x="110" y="246"/>
                    </a:lnTo>
                    <a:lnTo>
                      <a:pt x="106" y="246"/>
                    </a:lnTo>
                    <a:lnTo>
                      <a:pt x="103" y="243"/>
                    </a:lnTo>
                    <a:lnTo>
                      <a:pt x="101" y="243"/>
                    </a:lnTo>
                    <a:lnTo>
                      <a:pt x="103" y="246"/>
                    </a:lnTo>
                    <a:lnTo>
                      <a:pt x="105" y="248"/>
                    </a:lnTo>
                    <a:lnTo>
                      <a:pt x="101" y="248"/>
                    </a:lnTo>
                    <a:lnTo>
                      <a:pt x="98" y="245"/>
                    </a:lnTo>
                    <a:lnTo>
                      <a:pt x="91" y="246"/>
                    </a:lnTo>
                    <a:lnTo>
                      <a:pt x="88" y="246"/>
                    </a:lnTo>
                    <a:lnTo>
                      <a:pt x="80" y="250"/>
                    </a:lnTo>
                    <a:lnTo>
                      <a:pt x="75" y="255"/>
                    </a:lnTo>
                    <a:lnTo>
                      <a:pt x="70" y="258"/>
                    </a:lnTo>
                    <a:lnTo>
                      <a:pt x="67" y="261"/>
                    </a:lnTo>
                    <a:lnTo>
                      <a:pt x="72" y="261"/>
                    </a:lnTo>
                    <a:lnTo>
                      <a:pt x="73" y="261"/>
                    </a:lnTo>
                    <a:lnTo>
                      <a:pt x="73" y="260"/>
                    </a:lnTo>
                    <a:lnTo>
                      <a:pt x="81" y="258"/>
                    </a:lnTo>
                    <a:lnTo>
                      <a:pt x="81" y="261"/>
                    </a:lnTo>
                    <a:lnTo>
                      <a:pt x="83" y="265"/>
                    </a:lnTo>
                    <a:lnTo>
                      <a:pt x="80" y="266"/>
                    </a:lnTo>
                    <a:lnTo>
                      <a:pt x="81" y="270"/>
                    </a:lnTo>
                    <a:lnTo>
                      <a:pt x="85" y="270"/>
                    </a:lnTo>
                    <a:lnTo>
                      <a:pt x="78" y="278"/>
                    </a:lnTo>
                    <a:lnTo>
                      <a:pt x="75" y="280"/>
                    </a:lnTo>
                    <a:lnTo>
                      <a:pt x="72" y="283"/>
                    </a:lnTo>
                    <a:lnTo>
                      <a:pt x="70" y="283"/>
                    </a:lnTo>
                    <a:lnTo>
                      <a:pt x="65" y="286"/>
                    </a:lnTo>
                    <a:lnTo>
                      <a:pt x="60" y="286"/>
                    </a:lnTo>
                    <a:lnTo>
                      <a:pt x="55" y="289"/>
                    </a:lnTo>
                    <a:lnTo>
                      <a:pt x="60" y="289"/>
                    </a:lnTo>
                    <a:lnTo>
                      <a:pt x="60" y="293"/>
                    </a:lnTo>
                    <a:lnTo>
                      <a:pt x="57" y="294"/>
                    </a:lnTo>
                    <a:lnTo>
                      <a:pt x="62" y="294"/>
                    </a:lnTo>
                    <a:lnTo>
                      <a:pt x="62" y="296"/>
                    </a:lnTo>
                    <a:lnTo>
                      <a:pt x="63" y="298"/>
                    </a:lnTo>
                    <a:lnTo>
                      <a:pt x="67" y="296"/>
                    </a:lnTo>
                    <a:lnTo>
                      <a:pt x="70" y="294"/>
                    </a:lnTo>
                    <a:lnTo>
                      <a:pt x="77" y="293"/>
                    </a:lnTo>
                    <a:lnTo>
                      <a:pt x="77" y="294"/>
                    </a:lnTo>
                    <a:lnTo>
                      <a:pt x="81" y="296"/>
                    </a:lnTo>
                    <a:lnTo>
                      <a:pt x="78" y="298"/>
                    </a:lnTo>
                    <a:lnTo>
                      <a:pt x="78" y="299"/>
                    </a:lnTo>
                    <a:lnTo>
                      <a:pt x="85" y="299"/>
                    </a:lnTo>
                    <a:lnTo>
                      <a:pt x="85" y="298"/>
                    </a:lnTo>
                    <a:lnTo>
                      <a:pt x="88" y="298"/>
                    </a:lnTo>
                    <a:lnTo>
                      <a:pt x="91" y="301"/>
                    </a:lnTo>
                    <a:lnTo>
                      <a:pt x="95" y="304"/>
                    </a:lnTo>
                    <a:lnTo>
                      <a:pt x="101" y="304"/>
                    </a:lnTo>
                    <a:lnTo>
                      <a:pt x="105" y="301"/>
                    </a:lnTo>
                    <a:lnTo>
                      <a:pt x="108" y="299"/>
                    </a:lnTo>
                    <a:lnTo>
                      <a:pt x="113" y="298"/>
                    </a:lnTo>
                    <a:lnTo>
                      <a:pt x="115" y="296"/>
                    </a:lnTo>
                    <a:lnTo>
                      <a:pt x="118" y="294"/>
                    </a:lnTo>
                    <a:lnTo>
                      <a:pt x="113" y="299"/>
                    </a:lnTo>
                    <a:lnTo>
                      <a:pt x="108" y="304"/>
                    </a:lnTo>
                    <a:lnTo>
                      <a:pt x="106" y="311"/>
                    </a:lnTo>
                    <a:lnTo>
                      <a:pt x="103" y="311"/>
                    </a:lnTo>
                    <a:lnTo>
                      <a:pt x="100" y="311"/>
                    </a:lnTo>
                    <a:lnTo>
                      <a:pt x="96" y="309"/>
                    </a:lnTo>
                    <a:lnTo>
                      <a:pt x="86" y="309"/>
                    </a:lnTo>
                    <a:lnTo>
                      <a:pt x="80" y="311"/>
                    </a:lnTo>
                    <a:lnTo>
                      <a:pt x="80" y="314"/>
                    </a:lnTo>
                    <a:lnTo>
                      <a:pt x="77" y="316"/>
                    </a:lnTo>
                    <a:lnTo>
                      <a:pt x="72" y="316"/>
                    </a:lnTo>
                    <a:lnTo>
                      <a:pt x="72" y="324"/>
                    </a:lnTo>
                    <a:lnTo>
                      <a:pt x="68" y="328"/>
                    </a:lnTo>
                    <a:lnTo>
                      <a:pt x="67" y="329"/>
                    </a:lnTo>
                    <a:lnTo>
                      <a:pt x="62" y="331"/>
                    </a:lnTo>
                    <a:lnTo>
                      <a:pt x="60" y="334"/>
                    </a:lnTo>
                    <a:lnTo>
                      <a:pt x="58" y="334"/>
                    </a:lnTo>
                    <a:lnTo>
                      <a:pt x="57" y="336"/>
                    </a:lnTo>
                    <a:lnTo>
                      <a:pt x="52" y="341"/>
                    </a:lnTo>
                    <a:lnTo>
                      <a:pt x="50" y="339"/>
                    </a:lnTo>
                    <a:lnTo>
                      <a:pt x="45" y="343"/>
                    </a:lnTo>
                    <a:lnTo>
                      <a:pt x="45" y="346"/>
                    </a:lnTo>
                    <a:lnTo>
                      <a:pt x="50" y="346"/>
                    </a:lnTo>
                    <a:lnTo>
                      <a:pt x="50" y="343"/>
                    </a:lnTo>
                    <a:lnTo>
                      <a:pt x="55" y="344"/>
                    </a:lnTo>
                    <a:lnTo>
                      <a:pt x="57" y="34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1" name="Freeform 64">
                <a:extLst>
                  <a:ext uri="{FF2B5EF4-FFF2-40B4-BE49-F238E27FC236}">
                    <a16:creationId xmlns:a16="http://schemas.microsoft.com/office/drawing/2014/main" xmlns="" id="{02790A59-F984-4181-940D-996BFA7BB4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60431" y="2630560"/>
                <a:ext cx="168029" cy="136962"/>
              </a:xfrm>
              <a:custGeom>
                <a:avLst/>
                <a:gdLst/>
                <a:ahLst/>
                <a:cxnLst>
                  <a:cxn ang="0">
                    <a:pos x="248" y="130"/>
                  </a:cxn>
                  <a:cxn ang="0">
                    <a:pos x="228" y="140"/>
                  </a:cxn>
                  <a:cxn ang="0">
                    <a:pos x="234" y="125"/>
                  </a:cxn>
                  <a:cxn ang="0">
                    <a:pos x="253" y="103"/>
                  </a:cxn>
                  <a:cxn ang="0">
                    <a:pos x="261" y="100"/>
                  </a:cxn>
                  <a:cxn ang="0">
                    <a:pos x="264" y="76"/>
                  </a:cxn>
                  <a:cxn ang="0">
                    <a:pos x="271" y="57"/>
                  </a:cxn>
                  <a:cxn ang="0">
                    <a:pos x="249" y="55"/>
                  </a:cxn>
                  <a:cxn ang="0">
                    <a:pos x="233" y="47"/>
                  </a:cxn>
                  <a:cxn ang="0">
                    <a:pos x="214" y="40"/>
                  </a:cxn>
                  <a:cxn ang="0">
                    <a:pos x="196" y="32"/>
                  </a:cxn>
                  <a:cxn ang="0">
                    <a:pos x="181" y="20"/>
                  </a:cxn>
                  <a:cxn ang="0">
                    <a:pos x="163" y="2"/>
                  </a:cxn>
                  <a:cxn ang="0">
                    <a:pos x="143" y="7"/>
                  </a:cxn>
                  <a:cxn ang="0">
                    <a:pos x="133" y="33"/>
                  </a:cxn>
                  <a:cxn ang="0">
                    <a:pos x="107" y="42"/>
                  </a:cxn>
                  <a:cxn ang="0">
                    <a:pos x="90" y="50"/>
                  </a:cxn>
                  <a:cxn ang="0">
                    <a:pos x="80" y="42"/>
                  </a:cxn>
                  <a:cxn ang="0">
                    <a:pos x="65" y="45"/>
                  </a:cxn>
                  <a:cxn ang="0">
                    <a:pos x="70" y="62"/>
                  </a:cxn>
                  <a:cxn ang="0">
                    <a:pos x="58" y="68"/>
                  </a:cxn>
                  <a:cxn ang="0">
                    <a:pos x="37" y="63"/>
                  </a:cxn>
                  <a:cxn ang="0">
                    <a:pos x="18" y="67"/>
                  </a:cxn>
                  <a:cxn ang="0">
                    <a:pos x="2" y="78"/>
                  </a:cxn>
                  <a:cxn ang="0">
                    <a:pos x="4" y="78"/>
                  </a:cxn>
                  <a:cxn ang="0">
                    <a:pos x="9" y="85"/>
                  </a:cxn>
                  <a:cxn ang="0">
                    <a:pos x="9" y="95"/>
                  </a:cxn>
                  <a:cxn ang="0">
                    <a:pos x="30" y="96"/>
                  </a:cxn>
                  <a:cxn ang="0">
                    <a:pos x="43" y="100"/>
                  </a:cxn>
                  <a:cxn ang="0">
                    <a:pos x="52" y="108"/>
                  </a:cxn>
                  <a:cxn ang="0">
                    <a:pos x="63" y="108"/>
                  </a:cxn>
                  <a:cxn ang="0">
                    <a:pos x="57" y="121"/>
                  </a:cxn>
                  <a:cxn ang="0">
                    <a:pos x="80" y="135"/>
                  </a:cxn>
                  <a:cxn ang="0">
                    <a:pos x="78" y="151"/>
                  </a:cxn>
                  <a:cxn ang="0">
                    <a:pos x="87" y="158"/>
                  </a:cxn>
                  <a:cxn ang="0">
                    <a:pos x="82" y="178"/>
                  </a:cxn>
                  <a:cxn ang="0">
                    <a:pos x="72" y="213"/>
                  </a:cxn>
                  <a:cxn ang="0">
                    <a:pos x="82" y="223"/>
                  </a:cxn>
                  <a:cxn ang="0">
                    <a:pos x="113" y="233"/>
                  </a:cxn>
                  <a:cxn ang="0">
                    <a:pos x="143" y="231"/>
                  </a:cxn>
                  <a:cxn ang="0">
                    <a:pos x="171" y="238"/>
                  </a:cxn>
                  <a:cxn ang="0">
                    <a:pos x="186" y="208"/>
                  </a:cxn>
                  <a:cxn ang="0">
                    <a:pos x="206" y="213"/>
                  </a:cxn>
                  <a:cxn ang="0">
                    <a:pos x="244" y="223"/>
                  </a:cxn>
                  <a:cxn ang="0">
                    <a:pos x="268" y="201"/>
                  </a:cxn>
                  <a:cxn ang="0">
                    <a:pos x="253" y="174"/>
                  </a:cxn>
                  <a:cxn ang="0">
                    <a:pos x="253" y="153"/>
                  </a:cxn>
                  <a:cxn ang="0">
                    <a:pos x="306" y="266"/>
                  </a:cxn>
                  <a:cxn ang="0">
                    <a:pos x="299" y="258"/>
                  </a:cxn>
                  <a:cxn ang="0">
                    <a:pos x="294" y="249"/>
                  </a:cxn>
                  <a:cxn ang="0">
                    <a:pos x="294" y="241"/>
                  </a:cxn>
                  <a:cxn ang="0">
                    <a:pos x="307" y="231"/>
                  </a:cxn>
                  <a:cxn ang="0">
                    <a:pos x="312" y="221"/>
                  </a:cxn>
                  <a:cxn ang="0">
                    <a:pos x="312" y="256"/>
                  </a:cxn>
                </a:cxnLst>
                <a:rect l="0" t="0" r="r" b="b"/>
                <a:pathLst>
                  <a:path w="316" h="266">
                    <a:moveTo>
                      <a:pt x="254" y="145"/>
                    </a:moveTo>
                    <a:lnTo>
                      <a:pt x="254" y="141"/>
                    </a:lnTo>
                    <a:lnTo>
                      <a:pt x="251" y="140"/>
                    </a:lnTo>
                    <a:lnTo>
                      <a:pt x="249" y="135"/>
                    </a:lnTo>
                    <a:lnTo>
                      <a:pt x="248" y="130"/>
                    </a:lnTo>
                    <a:lnTo>
                      <a:pt x="239" y="130"/>
                    </a:lnTo>
                    <a:lnTo>
                      <a:pt x="236" y="133"/>
                    </a:lnTo>
                    <a:lnTo>
                      <a:pt x="239" y="138"/>
                    </a:lnTo>
                    <a:lnTo>
                      <a:pt x="233" y="140"/>
                    </a:lnTo>
                    <a:lnTo>
                      <a:pt x="228" y="140"/>
                    </a:lnTo>
                    <a:lnTo>
                      <a:pt x="228" y="136"/>
                    </a:lnTo>
                    <a:lnTo>
                      <a:pt x="229" y="135"/>
                    </a:lnTo>
                    <a:lnTo>
                      <a:pt x="233" y="135"/>
                    </a:lnTo>
                    <a:lnTo>
                      <a:pt x="233" y="131"/>
                    </a:lnTo>
                    <a:lnTo>
                      <a:pt x="234" y="125"/>
                    </a:lnTo>
                    <a:lnTo>
                      <a:pt x="239" y="115"/>
                    </a:lnTo>
                    <a:lnTo>
                      <a:pt x="244" y="115"/>
                    </a:lnTo>
                    <a:lnTo>
                      <a:pt x="248" y="108"/>
                    </a:lnTo>
                    <a:lnTo>
                      <a:pt x="253" y="106"/>
                    </a:lnTo>
                    <a:lnTo>
                      <a:pt x="253" y="103"/>
                    </a:lnTo>
                    <a:lnTo>
                      <a:pt x="248" y="100"/>
                    </a:lnTo>
                    <a:lnTo>
                      <a:pt x="249" y="96"/>
                    </a:lnTo>
                    <a:lnTo>
                      <a:pt x="256" y="96"/>
                    </a:lnTo>
                    <a:lnTo>
                      <a:pt x="258" y="100"/>
                    </a:lnTo>
                    <a:lnTo>
                      <a:pt x="261" y="100"/>
                    </a:lnTo>
                    <a:lnTo>
                      <a:pt x="269" y="98"/>
                    </a:lnTo>
                    <a:lnTo>
                      <a:pt x="268" y="93"/>
                    </a:lnTo>
                    <a:lnTo>
                      <a:pt x="263" y="91"/>
                    </a:lnTo>
                    <a:lnTo>
                      <a:pt x="263" y="85"/>
                    </a:lnTo>
                    <a:lnTo>
                      <a:pt x="264" y="76"/>
                    </a:lnTo>
                    <a:lnTo>
                      <a:pt x="268" y="75"/>
                    </a:lnTo>
                    <a:lnTo>
                      <a:pt x="268" y="71"/>
                    </a:lnTo>
                    <a:lnTo>
                      <a:pt x="271" y="65"/>
                    </a:lnTo>
                    <a:lnTo>
                      <a:pt x="276" y="60"/>
                    </a:lnTo>
                    <a:lnTo>
                      <a:pt x="271" y="57"/>
                    </a:lnTo>
                    <a:lnTo>
                      <a:pt x="268" y="57"/>
                    </a:lnTo>
                    <a:lnTo>
                      <a:pt x="261" y="53"/>
                    </a:lnTo>
                    <a:lnTo>
                      <a:pt x="258" y="55"/>
                    </a:lnTo>
                    <a:lnTo>
                      <a:pt x="254" y="55"/>
                    </a:lnTo>
                    <a:lnTo>
                      <a:pt x="249" y="55"/>
                    </a:lnTo>
                    <a:lnTo>
                      <a:pt x="246" y="55"/>
                    </a:lnTo>
                    <a:lnTo>
                      <a:pt x="241" y="52"/>
                    </a:lnTo>
                    <a:lnTo>
                      <a:pt x="241" y="50"/>
                    </a:lnTo>
                    <a:lnTo>
                      <a:pt x="236" y="47"/>
                    </a:lnTo>
                    <a:lnTo>
                      <a:pt x="233" y="47"/>
                    </a:lnTo>
                    <a:lnTo>
                      <a:pt x="228" y="47"/>
                    </a:lnTo>
                    <a:lnTo>
                      <a:pt x="224" y="42"/>
                    </a:lnTo>
                    <a:lnTo>
                      <a:pt x="221" y="42"/>
                    </a:lnTo>
                    <a:lnTo>
                      <a:pt x="218" y="43"/>
                    </a:lnTo>
                    <a:lnTo>
                      <a:pt x="214" y="40"/>
                    </a:lnTo>
                    <a:lnTo>
                      <a:pt x="209" y="40"/>
                    </a:lnTo>
                    <a:lnTo>
                      <a:pt x="203" y="33"/>
                    </a:lnTo>
                    <a:lnTo>
                      <a:pt x="201" y="33"/>
                    </a:lnTo>
                    <a:lnTo>
                      <a:pt x="198" y="32"/>
                    </a:lnTo>
                    <a:lnTo>
                      <a:pt x="196" y="32"/>
                    </a:lnTo>
                    <a:lnTo>
                      <a:pt x="193" y="33"/>
                    </a:lnTo>
                    <a:lnTo>
                      <a:pt x="188" y="30"/>
                    </a:lnTo>
                    <a:lnTo>
                      <a:pt x="188" y="23"/>
                    </a:lnTo>
                    <a:lnTo>
                      <a:pt x="185" y="23"/>
                    </a:lnTo>
                    <a:lnTo>
                      <a:pt x="181" y="20"/>
                    </a:lnTo>
                    <a:lnTo>
                      <a:pt x="178" y="20"/>
                    </a:lnTo>
                    <a:lnTo>
                      <a:pt x="171" y="15"/>
                    </a:lnTo>
                    <a:lnTo>
                      <a:pt x="170" y="12"/>
                    </a:lnTo>
                    <a:lnTo>
                      <a:pt x="165" y="10"/>
                    </a:lnTo>
                    <a:lnTo>
                      <a:pt x="163" y="2"/>
                    </a:lnTo>
                    <a:lnTo>
                      <a:pt x="161" y="0"/>
                    </a:lnTo>
                    <a:lnTo>
                      <a:pt x="160" y="2"/>
                    </a:lnTo>
                    <a:lnTo>
                      <a:pt x="151" y="5"/>
                    </a:lnTo>
                    <a:lnTo>
                      <a:pt x="150" y="3"/>
                    </a:lnTo>
                    <a:lnTo>
                      <a:pt x="143" y="7"/>
                    </a:lnTo>
                    <a:lnTo>
                      <a:pt x="141" y="12"/>
                    </a:lnTo>
                    <a:lnTo>
                      <a:pt x="141" y="17"/>
                    </a:lnTo>
                    <a:lnTo>
                      <a:pt x="141" y="25"/>
                    </a:lnTo>
                    <a:lnTo>
                      <a:pt x="133" y="30"/>
                    </a:lnTo>
                    <a:lnTo>
                      <a:pt x="133" y="33"/>
                    </a:lnTo>
                    <a:lnTo>
                      <a:pt x="126" y="35"/>
                    </a:lnTo>
                    <a:lnTo>
                      <a:pt x="121" y="35"/>
                    </a:lnTo>
                    <a:lnTo>
                      <a:pt x="118" y="33"/>
                    </a:lnTo>
                    <a:lnTo>
                      <a:pt x="108" y="38"/>
                    </a:lnTo>
                    <a:lnTo>
                      <a:pt x="107" y="42"/>
                    </a:lnTo>
                    <a:lnTo>
                      <a:pt x="108" y="45"/>
                    </a:lnTo>
                    <a:lnTo>
                      <a:pt x="111" y="47"/>
                    </a:lnTo>
                    <a:lnTo>
                      <a:pt x="107" y="50"/>
                    </a:lnTo>
                    <a:lnTo>
                      <a:pt x="100" y="52"/>
                    </a:lnTo>
                    <a:lnTo>
                      <a:pt x="90" y="50"/>
                    </a:lnTo>
                    <a:lnTo>
                      <a:pt x="87" y="48"/>
                    </a:lnTo>
                    <a:lnTo>
                      <a:pt x="82" y="50"/>
                    </a:lnTo>
                    <a:lnTo>
                      <a:pt x="82" y="47"/>
                    </a:lnTo>
                    <a:lnTo>
                      <a:pt x="78" y="45"/>
                    </a:lnTo>
                    <a:lnTo>
                      <a:pt x="80" y="42"/>
                    </a:lnTo>
                    <a:lnTo>
                      <a:pt x="75" y="40"/>
                    </a:lnTo>
                    <a:lnTo>
                      <a:pt x="72" y="42"/>
                    </a:lnTo>
                    <a:lnTo>
                      <a:pt x="65" y="40"/>
                    </a:lnTo>
                    <a:lnTo>
                      <a:pt x="63" y="40"/>
                    </a:lnTo>
                    <a:lnTo>
                      <a:pt x="65" y="45"/>
                    </a:lnTo>
                    <a:lnTo>
                      <a:pt x="63" y="47"/>
                    </a:lnTo>
                    <a:lnTo>
                      <a:pt x="72" y="53"/>
                    </a:lnTo>
                    <a:lnTo>
                      <a:pt x="70" y="55"/>
                    </a:lnTo>
                    <a:lnTo>
                      <a:pt x="72" y="58"/>
                    </a:lnTo>
                    <a:lnTo>
                      <a:pt x="70" y="62"/>
                    </a:lnTo>
                    <a:lnTo>
                      <a:pt x="73" y="65"/>
                    </a:lnTo>
                    <a:lnTo>
                      <a:pt x="73" y="70"/>
                    </a:lnTo>
                    <a:lnTo>
                      <a:pt x="65" y="68"/>
                    </a:lnTo>
                    <a:lnTo>
                      <a:pt x="62" y="70"/>
                    </a:lnTo>
                    <a:lnTo>
                      <a:pt x="58" y="68"/>
                    </a:lnTo>
                    <a:lnTo>
                      <a:pt x="53" y="70"/>
                    </a:lnTo>
                    <a:lnTo>
                      <a:pt x="52" y="68"/>
                    </a:lnTo>
                    <a:lnTo>
                      <a:pt x="47" y="71"/>
                    </a:lnTo>
                    <a:lnTo>
                      <a:pt x="40" y="63"/>
                    </a:lnTo>
                    <a:lnTo>
                      <a:pt x="37" y="63"/>
                    </a:lnTo>
                    <a:lnTo>
                      <a:pt x="30" y="63"/>
                    </a:lnTo>
                    <a:lnTo>
                      <a:pt x="27" y="68"/>
                    </a:lnTo>
                    <a:lnTo>
                      <a:pt x="23" y="67"/>
                    </a:lnTo>
                    <a:lnTo>
                      <a:pt x="20" y="68"/>
                    </a:lnTo>
                    <a:lnTo>
                      <a:pt x="18" y="67"/>
                    </a:lnTo>
                    <a:lnTo>
                      <a:pt x="13" y="68"/>
                    </a:lnTo>
                    <a:lnTo>
                      <a:pt x="10" y="70"/>
                    </a:lnTo>
                    <a:lnTo>
                      <a:pt x="4" y="71"/>
                    </a:lnTo>
                    <a:lnTo>
                      <a:pt x="0" y="75"/>
                    </a:lnTo>
                    <a:lnTo>
                      <a:pt x="2" y="78"/>
                    </a:lnTo>
                    <a:lnTo>
                      <a:pt x="5" y="76"/>
                    </a:lnTo>
                    <a:lnTo>
                      <a:pt x="10" y="76"/>
                    </a:lnTo>
                    <a:lnTo>
                      <a:pt x="12" y="78"/>
                    </a:lnTo>
                    <a:lnTo>
                      <a:pt x="7" y="78"/>
                    </a:lnTo>
                    <a:lnTo>
                      <a:pt x="4" y="78"/>
                    </a:lnTo>
                    <a:lnTo>
                      <a:pt x="5" y="83"/>
                    </a:lnTo>
                    <a:lnTo>
                      <a:pt x="7" y="80"/>
                    </a:lnTo>
                    <a:lnTo>
                      <a:pt x="10" y="80"/>
                    </a:lnTo>
                    <a:lnTo>
                      <a:pt x="10" y="83"/>
                    </a:lnTo>
                    <a:lnTo>
                      <a:pt x="9" y="85"/>
                    </a:lnTo>
                    <a:lnTo>
                      <a:pt x="4" y="85"/>
                    </a:lnTo>
                    <a:lnTo>
                      <a:pt x="4" y="86"/>
                    </a:lnTo>
                    <a:lnTo>
                      <a:pt x="9" y="86"/>
                    </a:lnTo>
                    <a:lnTo>
                      <a:pt x="10" y="91"/>
                    </a:lnTo>
                    <a:lnTo>
                      <a:pt x="9" y="95"/>
                    </a:lnTo>
                    <a:lnTo>
                      <a:pt x="13" y="91"/>
                    </a:lnTo>
                    <a:lnTo>
                      <a:pt x="17" y="91"/>
                    </a:lnTo>
                    <a:lnTo>
                      <a:pt x="20" y="91"/>
                    </a:lnTo>
                    <a:lnTo>
                      <a:pt x="28" y="95"/>
                    </a:lnTo>
                    <a:lnTo>
                      <a:pt x="30" y="96"/>
                    </a:lnTo>
                    <a:lnTo>
                      <a:pt x="33" y="96"/>
                    </a:lnTo>
                    <a:lnTo>
                      <a:pt x="38" y="100"/>
                    </a:lnTo>
                    <a:lnTo>
                      <a:pt x="42" y="96"/>
                    </a:lnTo>
                    <a:lnTo>
                      <a:pt x="45" y="96"/>
                    </a:lnTo>
                    <a:lnTo>
                      <a:pt x="43" y="100"/>
                    </a:lnTo>
                    <a:lnTo>
                      <a:pt x="45" y="101"/>
                    </a:lnTo>
                    <a:lnTo>
                      <a:pt x="48" y="100"/>
                    </a:lnTo>
                    <a:lnTo>
                      <a:pt x="52" y="101"/>
                    </a:lnTo>
                    <a:lnTo>
                      <a:pt x="50" y="105"/>
                    </a:lnTo>
                    <a:lnTo>
                      <a:pt x="52" y="108"/>
                    </a:lnTo>
                    <a:lnTo>
                      <a:pt x="55" y="108"/>
                    </a:lnTo>
                    <a:lnTo>
                      <a:pt x="60" y="106"/>
                    </a:lnTo>
                    <a:lnTo>
                      <a:pt x="63" y="106"/>
                    </a:lnTo>
                    <a:lnTo>
                      <a:pt x="67" y="110"/>
                    </a:lnTo>
                    <a:lnTo>
                      <a:pt x="63" y="108"/>
                    </a:lnTo>
                    <a:lnTo>
                      <a:pt x="58" y="108"/>
                    </a:lnTo>
                    <a:lnTo>
                      <a:pt x="57" y="111"/>
                    </a:lnTo>
                    <a:lnTo>
                      <a:pt x="58" y="113"/>
                    </a:lnTo>
                    <a:lnTo>
                      <a:pt x="60" y="118"/>
                    </a:lnTo>
                    <a:lnTo>
                      <a:pt x="57" y="121"/>
                    </a:lnTo>
                    <a:lnTo>
                      <a:pt x="58" y="123"/>
                    </a:lnTo>
                    <a:lnTo>
                      <a:pt x="62" y="125"/>
                    </a:lnTo>
                    <a:lnTo>
                      <a:pt x="68" y="131"/>
                    </a:lnTo>
                    <a:lnTo>
                      <a:pt x="75" y="131"/>
                    </a:lnTo>
                    <a:lnTo>
                      <a:pt x="80" y="135"/>
                    </a:lnTo>
                    <a:lnTo>
                      <a:pt x="80" y="138"/>
                    </a:lnTo>
                    <a:lnTo>
                      <a:pt x="82" y="141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78" y="151"/>
                    </a:lnTo>
                    <a:lnTo>
                      <a:pt x="82" y="151"/>
                    </a:lnTo>
                    <a:lnTo>
                      <a:pt x="90" y="156"/>
                    </a:lnTo>
                    <a:lnTo>
                      <a:pt x="95" y="169"/>
                    </a:lnTo>
                    <a:lnTo>
                      <a:pt x="88" y="163"/>
                    </a:lnTo>
                    <a:lnTo>
                      <a:pt x="87" y="158"/>
                    </a:lnTo>
                    <a:lnTo>
                      <a:pt x="82" y="156"/>
                    </a:lnTo>
                    <a:lnTo>
                      <a:pt x="80" y="158"/>
                    </a:lnTo>
                    <a:lnTo>
                      <a:pt x="78" y="168"/>
                    </a:lnTo>
                    <a:lnTo>
                      <a:pt x="78" y="176"/>
                    </a:lnTo>
                    <a:lnTo>
                      <a:pt x="82" y="178"/>
                    </a:lnTo>
                    <a:lnTo>
                      <a:pt x="78" y="181"/>
                    </a:lnTo>
                    <a:lnTo>
                      <a:pt x="77" y="196"/>
                    </a:lnTo>
                    <a:lnTo>
                      <a:pt x="73" y="208"/>
                    </a:lnTo>
                    <a:lnTo>
                      <a:pt x="67" y="211"/>
                    </a:lnTo>
                    <a:lnTo>
                      <a:pt x="72" y="213"/>
                    </a:lnTo>
                    <a:lnTo>
                      <a:pt x="72" y="214"/>
                    </a:lnTo>
                    <a:lnTo>
                      <a:pt x="75" y="214"/>
                    </a:lnTo>
                    <a:lnTo>
                      <a:pt x="75" y="219"/>
                    </a:lnTo>
                    <a:lnTo>
                      <a:pt x="75" y="223"/>
                    </a:lnTo>
                    <a:lnTo>
                      <a:pt x="82" y="223"/>
                    </a:lnTo>
                    <a:lnTo>
                      <a:pt x="92" y="226"/>
                    </a:lnTo>
                    <a:lnTo>
                      <a:pt x="97" y="231"/>
                    </a:lnTo>
                    <a:lnTo>
                      <a:pt x="102" y="228"/>
                    </a:lnTo>
                    <a:lnTo>
                      <a:pt x="107" y="233"/>
                    </a:lnTo>
                    <a:lnTo>
                      <a:pt x="113" y="233"/>
                    </a:lnTo>
                    <a:lnTo>
                      <a:pt x="116" y="234"/>
                    </a:lnTo>
                    <a:lnTo>
                      <a:pt x="121" y="231"/>
                    </a:lnTo>
                    <a:lnTo>
                      <a:pt x="131" y="231"/>
                    </a:lnTo>
                    <a:lnTo>
                      <a:pt x="136" y="233"/>
                    </a:lnTo>
                    <a:lnTo>
                      <a:pt x="143" y="231"/>
                    </a:lnTo>
                    <a:lnTo>
                      <a:pt x="150" y="236"/>
                    </a:lnTo>
                    <a:lnTo>
                      <a:pt x="161" y="234"/>
                    </a:lnTo>
                    <a:lnTo>
                      <a:pt x="170" y="239"/>
                    </a:lnTo>
                    <a:lnTo>
                      <a:pt x="171" y="239"/>
                    </a:lnTo>
                    <a:lnTo>
                      <a:pt x="171" y="238"/>
                    </a:lnTo>
                    <a:lnTo>
                      <a:pt x="170" y="231"/>
                    </a:lnTo>
                    <a:lnTo>
                      <a:pt x="171" y="224"/>
                    </a:lnTo>
                    <a:lnTo>
                      <a:pt x="173" y="219"/>
                    </a:lnTo>
                    <a:lnTo>
                      <a:pt x="178" y="216"/>
                    </a:lnTo>
                    <a:lnTo>
                      <a:pt x="186" y="208"/>
                    </a:lnTo>
                    <a:lnTo>
                      <a:pt x="190" y="208"/>
                    </a:lnTo>
                    <a:lnTo>
                      <a:pt x="191" y="209"/>
                    </a:lnTo>
                    <a:lnTo>
                      <a:pt x="198" y="209"/>
                    </a:lnTo>
                    <a:lnTo>
                      <a:pt x="203" y="213"/>
                    </a:lnTo>
                    <a:lnTo>
                      <a:pt x="206" y="213"/>
                    </a:lnTo>
                    <a:lnTo>
                      <a:pt x="211" y="211"/>
                    </a:lnTo>
                    <a:lnTo>
                      <a:pt x="214" y="209"/>
                    </a:lnTo>
                    <a:lnTo>
                      <a:pt x="229" y="218"/>
                    </a:lnTo>
                    <a:lnTo>
                      <a:pt x="233" y="221"/>
                    </a:lnTo>
                    <a:lnTo>
                      <a:pt x="244" y="223"/>
                    </a:lnTo>
                    <a:lnTo>
                      <a:pt x="248" y="218"/>
                    </a:lnTo>
                    <a:lnTo>
                      <a:pt x="248" y="216"/>
                    </a:lnTo>
                    <a:lnTo>
                      <a:pt x="251" y="211"/>
                    </a:lnTo>
                    <a:lnTo>
                      <a:pt x="266" y="201"/>
                    </a:lnTo>
                    <a:lnTo>
                      <a:pt x="268" y="201"/>
                    </a:lnTo>
                    <a:lnTo>
                      <a:pt x="266" y="196"/>
                    </a:lnTo>
                    <a:lnTo>
                      <a:pt x="269" y="189"/>
                    </a:lnTo>
                    <a:lnTo>
                      <a:pt x="261" y="189"/>
                    </a:lnTo>
                    <a:lnTo>
                      <a:pt x="254" y="184"/>
                    </a:lnTo>
                    <a:lnTo>
                      <a:pt x="253" y="174"/>
                    </a:lnTo>
                    <a:lnTo>
                      <a:pt x="248" y="168"/>
                    </a:lnTo>
                    <a:lnTo>
                      <a:pt x="251" y="165"/>
                    </a:lnTo>
                    <a:lnTo>
                      <a:pt x="256" y="165"/>
                    </a:lnTo>
                    <a:lnTo>
                      <a:pt x="258" y="156"/>
                    </a:lnTo>
                    <a:lnTo>
                      <a:pt x="253" y="153"/>
                    </a:lnTo>
                    <a:lnTo>
                      <a:pt x="253" y="148"/>
                    </a:lnTo>
                    <a:lnTo>
                      <a:pt x="254" y="145"/>
                    </a:lnTo>
                    <a:lnTo>
                      <a:pt x="254" y="145"/>
                    </a:lnTo>
                    <a:lnTo>
                      <a:pt x="254" y="145"/>
                    </a:lnTo>
                    <a:close/>
                    <a:moveTo>
                      <a:pt x="306" y="266"/>
                    </a:moveTo>
                    <a:lnTo>
                      <a:pt x="298" y="263"/>
                    </a:lnTo>
                    <a:lnTo>
                      <a:pt x="298" y="261"/>
                    </a:lnTo>
                    <a:lnTo>
                      <a:pt x="299" y="259"/>
                    </a:lnTo>
                    <a:lnTo>
                      <a:pt x="301" y="259"/>
                    </a:lnTo>
                    <a:lnTo>
                      <a:pt x="299" y="258"/>
                    </a:lnTo>
                    <a:lnTo>
                      <a:pt x="298" y="258"/>
                    </a:lnTo>
                    <a:lnTo>
                      <a:pt x="298" y="254"/>
                    </a:lnTo>
                    <a:lnTo>
                      <a:pt x="294" y="253"/>
                    </a:lnTo>
                    <a:lnTo>
                      <a:pt x="293" y="251"/>
                    </a:lnTo>
                    <a:lnTo>
                      <a:pt x="294" y="249"/>
                    </a:lnTo>
                    <a:lnTo>
                      <a:pt x="294" y="248"/>
                    </a:lnTo>
                    <a:lnTo>
                      <a:pt x="291" y="246"/>
                    </a:lnTo>
                    <a:lnTo>
                      <a:pt x="291" y="243"/>
                    </a:lnTo>
                    <a:lnTo>
                      <a:pt x="293" y="243"/>
                    </a:lnTo>
                    <a:lnTo>
                      <a:pt x="294" y="241"/>
                    </a:lnTo>
                    <a:lnTo>
                      <a:pt x="291" y="238"/>
                    </a:lnTo>
                    <a:lnTo>
                      <a:pt x="294" y="233"/>
                    </a:lnTo>
                    <a:lnTo>
                      <a:pt x="303" y="231"/>
                    </a:lnTo>
                    <a:lnTo>
                      <a:pt x="304" y="228"/>
                    </a:lnTo>
                    <a:lnTo>
                      <a:pt x="307" y="231"/>
                    </a:lnTo>
                    <a:lnTo>
                      <a:pt x="309" y="231"/>
                    </a:lnTo>
                    <a:lnTo>
                      <a:pt x="311" y="228"/>
                    </a:lnTo>
                    <a:lnTo>
                      <a:pt x="309" y="224"/>
                    </a:lnTo>
                    <a:lnTo>
                      <a:pt x="309" y="221"/>
                    </a:lnTo>
                    <a:lnTo>
                      <a:pt x="312" y="221"/>
                    </a:lnTo>
                    <a:lnTo>
                      <a:pt x="312" y="226"/>
                    </a:lnTo>
                    <a:lnTo>
                      <a:pt x="312" y="233"/>
                    </a:lnTo>
                    <a:lnTo>
                      <a:pt x="316" y="241"/>
                    </a:lnTo>
                    <a:lnTo>
                      <a:pt x="312" y="251"/>
                    </a:lnTo>
                    <a:lnTo>
                      <a:pt x="312" y="256"/>
                    </a:lnTo>
                    <a:lnTo>
                      <a:pt x="309" y="264"/>
                    </a:lnTo>
                    <a:lnTo>
                      <a:pt x="306" y="26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2" name="Freeform 65">
                <a:extLst>
                  <a:ext uri="{FF2B5EF4-FFF2-40B4-BE49-F238E27FC236}">
                    <a16:creationId xmlns:a16="http://schemas.microsoft.com/office/drawing/2014/main" xmlns="" id="{D8380369-66BE-4E18-9813-E8EA37CCC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1605" y="2843265"/>
                <a:ext cx="4281" cy="3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"/>
                  </a:cxn>
                  <a:cxn ang="0">
                    <a:pos x="5" y="7"/>
                  </a:cxn>
                  <a:cxn ang="0">
                    <a:pos x="8" y="4"/>
                  </a:cxn>
                  <a:cxn ang="0">
                    <a:pos x="8" y="0"/>
                  </a:cxn>
                  <a:cxn ang="0">
                    <a:pos x="0" y="0"/>
                  </a:cxn>
                </a:cxnLst>
                <a:rect l="0" t="0" r="r" b="b"/>
                <a:pathLst>
                  <a:path w="8" h="7">
                    <a:moveTo>
                      <a:pt x="0" y="0"/>
                    </a:moveTo>
                    <a:lnTo>
                      <a:pt x="0" y="4"/>
                    </a:lnTo>
                    <a:lnTo>
                      <a:pt x="5" y="7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3" name="Freeform 66">
                <a:extLst>
                  <a:ext uri="{FF2B5EF4-FFF2-40B4-BE49-F238E27FC236}">
                    <a16:creationId xmlns:a16="http://schemas.microsoft.com/office/drawing/2014/main" xmlns="" id="{52F333F5-6EDD-4D7F-8843-31AB4DB0A6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92072" y="2687627"/>
                <a:ext cx="147694" cy="146300"/>
              </a:xfrm>
              <a:custGeom>
                <a:avLst/>
                <a:gdLst/>
                <a:ahLst/>
                <a:cxnLst>
                  <a:cxn ang="0">
                    <a:pos x="6" y="73"/>
                  </a:cxn>
                  <a:cxn ang="0">
                    <a:pos x="10" y="45"/>
                  </a:cxn>
                  <a:cxn ang="0">
                    <a:pos x="21" y="30"/>
                  </a:cxn>
                  <a:cxn ang="0">
                    <a:pos x="50" y="30"/>
                  </a:cxn>
                  <a:cxn ang="0">
                    <a:pos x="71" y="24"/>
                  </a:cxn>
                  <a:cxn ang="0">
                    <a:pos x="88" y="4"/>
                  </a:cxn>
                  <a:cxn ang="0">
                    <a:pos x="121" y="5"/>
                  </a:cxn>
                  <a:cxn ang="0">
                    <a:pos x="154" y="24"/>
                  </a:cxn>
                  <a:cxn ang="0">
                    <a:pos x="146" y="40"/>
                  </a:cxn>
                  <a:cxn ang="0">
                    <a:pos x="124" y="50"/>
                  </a:cxn>
                  <a:cxn ang="0">
                    <a:pos x="128" y="72"/>
                  </a:cxn>
                  <a:cxn ang="0">
                    <a:pos x="149" y="92"/>
                  </a:cxn>
                  <a:cxn ang="0">
                    <a:pos x="171" y="120"/>
                  </a:cxn>
                  <a:cxn ang="0">
                    <a:pos x="194" y="138"/>
                  </a:cxn>
                  <a:cxn ang="0">
                    <a:pos x="221" y="142"/>
                  </a:cxn>
                  <a:cxn ang="0">
                    <a:pos x="221" y="155"/>
                  </a:cxn>
                  <a:cxn ang="0">
                    <a:pos x="269" y="176"/>
                  </a:cxn>
                  <a:cxn ang="0">
                    <a:pos x="272" y="195"/>
                  </a:cxn>
                  <a:cxn ang="0">
                    <a:pos x="262" y="186"/>
                  </a:cxn>
                  <a:cxn ang="0">
                    <a:pos x="246" y="178"/>
                  </a:cxn>
                  <a:cxn ang="0">
                    <a:pos x="236" y="190"/>
                  </a:cxn>
                  <a:cxn ang="0">
                    <a:pos x="237" y="201"/>
                  </a:cxn>
                  <a:cxn ang="0">
                    <a:pos x="244" y="221"/>
                  </a:cxn>
                  <a:cxn ang="0">
                    <a:pos x="227" y="245"/>
                  </a:cxn>
                  <a:cxn ang="0">
                    <a:pos x="212" y="240"/>
                  </a:cxn>
                  <a:cxn ang="0">
                    <a:pos x="221" y="226"/>
                  </a:cxn>
                  <a:cxn ang="0">
                    <a:pos x="221" y="208"/>
                  </a:cxn>
                  <a:cxn ang="0">
                    <a:pos x="207" y="191"/>
                  </a:cxn>
                  <a:cxn ang="0">
                    <a:pos x="194" y="181"/>
                  </a:cxn>
                  <a:cxn ang="0">
                    <a:pos x="182" y="171"/>
                  </a:cxn>
                  <a:cxn ang="0">
                    <a:pos x="162" y="160"/>
                  </a:cxn>
                  <a:cxn ang="0">
                    <a:pos x="146" y="155"/>
                  </a:cxn>
                  <a:cxn ang="0">
                    <a:pos x="118" y="132"/>
                  </a:cxn>
                  <a:cxn ang="0">
                    <a:pos x="96" y="112"/>
                  </a:cxn>
                  <a:cxn ang="0">
                    <a:pos x="81" y="92"/>
                  </a:cxn>
                  <a:cxn ang="0">
                    <a:pos x="64" y="77"/>
                  </a:cxn>
                  <a:cxn ang="0">
                    <a:pos x="20" y="90"/>
                  </a:cxn>
                  <a:cxn ang="0">
                    <a:pos x="41" y="160"/>
                  </a:cxn>
                  <a:cxn ang="0">
                    <a:pos x="38" y="163"/>
                  </a:cxn>
                  <a:cxn ang="0">
                    <a:pos x="99" y="128"/>
                  </a:cxn>
                  <a:cxn ang="0">
                    <a:pos x="89" y="117"/>
                  </a:cxn>
                  <a:cxn ang="0">
                    <a:pos x="79" y="115"/>
                  </a:cxn>
                  <a:cxn ang="0">
                    <a:pos x="58" y="216"/>
                  </a:cxn>
                  <a:cxn ang="0">
                    <a:pos x="71" y="213"/>
                  </a:cxn>
                  <a:cxn ang="0">
                    <a:pos x="66" y="181"/>
                  </a:cxn>
                  <a:cxn ang="0">
                    <a:pos x="64" y="161"/>
                  </a:cxn>
                  <a:cxn ang="0">
                    <a:pos x="43" y="170"/>
                  </a:cxn>
                  <a:cxn ang="0">
                    <a:pos x="41" y="181"/>
                  </a:cxn>
                  <a:cxn ang="0">
                    <a:pos x="46" y="195"/>
                  </a:cxn>
                  <a:cxn ang="0">
                    <a:pos x="46" y="220"/>
                  </a:cxn>
                  <a:cxn ang="0">
                    <a:pos x="206" y="273"/>
                  </a:cxn>
                  <a:cxn ang="0">
                    <a:pos x="211" y="243"/>
                  </a:cxn>
                  <a:cxn ang="0">
                    <a:pos x="187" y="246"/>
                  </a:cxn>
                  <a:cxn ang="0">
                    <a:pos x="151" y="245"/>
                  </a:cxn>
                  <a:cxn ang="0">
                    <a:pos x="144" y="258"/>
                  </a:cxn>
                  <a:cxn ang="0">
                    <a:pos x="179" y="271"/>
                  </a:cxn>
                  <a:cxn ang="0">
                    <a:pos x="202" y="281"/>
                  </a:cxn>
                </a:cxnLst>
                <a:rect l="0" t="0" r="r" b="b"/>
                <a:pathLst>
                  <a:path w="275" h="281">
                    <a:moveTo>
                      <a:pt x="20" y="90"/>
                    </a:moveTo>
                    <a:lnTo>
                      <a:pt x="18" y="85"/>
                    </a:lnTo>
                    <a:lnTo>
                      <a:pt x="21" y="78"/>
                    </a:lnTo>
                    <a:lnTo>
                      <a:pt x="13" y="78"/>
                    </a:lnTo>
                    <a:lnTo>
                      <a:pt x="6" y="73"/>
                    </a:lnTo>
                    <a:lnTo>
                      <a:pt x="5" y="63"/>
                    </a:lnTo>
                    <a:lnTo>
                      <a:pt x="0" y="57"/>
                    </a:lnTo>
                    <a:lnTo>
                      <a:pt x="3" y="54"/>
                    </a:lnTo>
                    <a:lnTo>
                      <a:pt x="8" y="54"/>
                    </a:lnTo>
                    <a:lnTo>
                      <a:pt x="10" y="45"/>
                    </a:lnTo>
                    <a:lnTo>
                      <a:pt x="5" y="42"/>
                    </a:lnTo>
                    <a:lnTo>
                      <a:pt x="5" y="37"/>
                    </a:lnTo>
                    <a:lnTo>
                      <a:pt x="6" y="34"/>
                    </a:lnTo>
                    <a:lnTo>
                      <a:pt x="11" y="37"/>
                    </a:lnTo>
                    <a:lnTo>
                      <a:pt x="21" y="30"/>
                    </a:lnTo>
                    <a:lnTo>
                      <a:pt x="28" y="32"/>
                    </a:lnTo>
                    <a:lnTo>
                      <a:pt x="36" y="19"/>
                    </a:lnTo>
                    <a:lnTo>
                      <a:pt x="43" y="22"/>
                    </a:lnTo>
                    <a:lnTo>
                      <a:pt x="41" y="27"/>
                    </a:lnTo>
                    <a:lnTo>
                      <a:pt x="50" y="30"/>
                    </a:lnTo>
                    <a:lnTo>
                      <a:pt x="51" y="35"/>
                    </a:lnTo>
                    <a:lnTo>
                      <a:pt x="56" y="27"/>
                    </a:lnTo>
                    <a:lnTo>
                      <a:pt x="56" y="20"/>
                    </a:lnTo>
                    <a:lnTo>
                      <a:pt x="66" y="24"/>
                    </a:lnTo>
                    <a:lnTo>
                      <a:pt x="71" y="24"/>
                    </a:lnTo>
                    <a:lnTo>
                      <a:pt x="74" y="27"/>
                    </a:lnTo>
                    <a:lnTo>
                      <a:pt x="76" y="19"/>
                    </a:lnTo>
                    <a:lnTo>
                      <a:pt x="86" y="17"/>
                    </a:lnTo>
                    <a:lnTo>
                      <a:pt x="83" y="9"/>
                    </a:lnTo>
                    <a:lnTo>
                      <a:pt x="88" y="4"/>
                    </a:lnTo>
                    <a:lnTo>
                      <a:pt x="96" y="7"/>
                    </a:lnTo>
                    <a:lnTo>
                      <a:pt x="109" y="0"/>
                    </a:lnTo>
                    <a:lnTo>
                      <a:pt x="114" y="2"/>
                    </a:lnTo>
                    <a:lnTo>
                      <a:pt x="123" y="0"/>
                    </a:lnTo>
                    <a:lnTo>
                      <a:pt x="121" y="5"/>
                    </a:lnTo>
                    <a:lnTo>
                      <a:pt x="134" y="12"/>
                    </a:lnTo>
                    <a:lnTo>
                      <a:pt x="148" y="14"/>
                    </a:lnTo>
                    <a:lnTo>
                      <a:pt x="156" y="14"/>
                    </a:lnTo>
                    <a:lnTo>
                      <a:pt x="159" y="17"/>
                    </a:lnTo>
                    <a:lnTo>
                      <a:pt x="154" y="24"/>
                    </a:lnTo>
                    <a:lnTo>
                      <a:pt x="156" y="27"/>
                    </a:lnTo>
                    <a:lnTo>
                      <a:pt x="153" y="32"/>
                    </a:lnTo>
                    <a:lnTo>
                      <a:pt x="154" y="39"/>
                    </a:lnTo>
                    <a:lnTo>
                      <a:pt x="149" y="39"/>
                    </a:lnTo>
                    <a:lnTo>
                      <a:pt x="146" y="40"/>
                    </a:lnTo>
                    <a:lnTo>
                      <a:pt x="143" y="42"/>
                    </a:lnTo>
                    <a:lnTo>
                      <a:pt x="136" y="42"/>
                    </a:lnTo>
                    <a:lnTo>
                      <a:pt x="131" y="47"/>
                    </a:lnTo>
                    <a:lnTo>
                      <a:pt x="126" y="47"/>
                    </a:lnTo>
                    <a:lnTo>
                      <a:pt x="124" y="50"/>
                    </a:lnTo>
                    <a:lnTo>
                      <a:pt x="128" y="55"/>
                    </a:lnTo>
                    <a:lnTo>
                      <a:pt x="131" y="58"/>
                    </a:lnTo>
                    <a:lnTo>
                      <a:pt x="126" y="63"/>
                    </a:lnTo>
                    <a:lnTo>
                      <a:pt x="124" y="65"/>
                    </a:lnTo>
                    <a:lnTo>
                      <a:pt x="128" y="72"/>
                    </a:lnTo>
                    <a:lnTo>
                      <a:pt x="128" y="77"/>
                    </a:lnTo>
                    <a:lnTo>
                      <a:pt x="131" y="80"/>
                    </a:lnTo>
                    <a:lnTo>
                      <a:pt x="141" y="85"/>
                    </a:lnTo>
                    <a:lnTo>
                      <a:pt x="148" y="88"/>
                    </a:lnTo>
                    <a:lnTo>
                      <a:pt x="149" y="92"/>
                    </a:lnTo>
                    <a:lnTo>
                      <a:pt x="166" y="107"/>
                    </a:lnTo>
                    <a:lnTo>
                      <a:pt x="166" y="110"/>
                    </a:lnTo>
                    <a:lnTo>
                      <a:pt x="167" y="112"/>
                    </a:lnTo>
                    <a:lnTo>
                      <a:pt x="167" y="117"/>
                    </a:lnTo>
                    <a:lnTo>
                      <a:pt x="171" y="120"/>
                    </a:lnTo>
                    <a:lnTo>
                      <a:pt x="176" y="125"/>
                    </a:lnTo>
                    <a:lnTo>
                      <a:pt x="179" y="130"/>
                    </a:lnTo>
                    <a:lnTo>
                      <a:pt x="186" y="135"/>
                    </a:lnTo>
                    <a:lnTo>
                      <a:pt x="189" y="137"/>
                    </a:lnTo>
                    <a:lnTo>
                      <a:pt x="194" y="138"/>
                    </a:lnTo>
                    <a:lnTo>
                      <a:pt x="197" y="140"/>
                    </a:lnTo>
                    <a:lnTo>
                      <a:pt x="207" y="140"/>
                    </a:lnTo>
                    <a:lnTo>
                      <a:pt x="211" y="142"/>
                    </a:lnTo>
                    <a:lnTo>
                      <a:pt x="216" y="140"/>
                    </a:lnTo>
                    <a:lnTo>
                      <a:pt x="221" y="142"/>
                    </a:lnTo>
                    <a:lnTo>
                      <a:pt x="219" y="145"/>
                    </a:lnTo>
                    <a:lnTo>
                      <a:pt x="214" y="148"/>
                    </a:lnTo>
                    <a:lnTo>
                      <a:pt x="214" y="152"/>
                    </a:lnTo>
                    <a:lnTo>
                      <a:pt x="216" y="155"/>
                    </a:lnTo>
                    <a:lnTo>
                      <a:pt x="221" y="155"/>
                    </a:lnTo>
                    <a:lnTo>
                      <a:pt x="231" y="156"/>
                    </a:lnTo>
                    <a:lnTo>
                      <a:pt x="249" y="165"/>
                    </a:lnTo>
                    <a:lnTo>
                      <a:pt x="257" y="170"/>
                    </a:lnTo>
                    <a:lnTo>
                      <a:pt x="260" y="175"/>
                    </a:lnTo>
                    <a:lnTo>
                      <a:pt x="269" y="176"/>
                    </a:lnTo>
                    <a:lnTo>
                      <a:pt x="274" y="180"/>
                    </a:lnTo>
                    <a:lnTo>
                      <a:pt x="275" y="183"/>
                    </a:lnTo>
                    <a:lnTo>
                      <a:pt x="274" y="188"/>
                    </a:lnTo>
                    <a:lnTo>
                      <a:pt x="272" y="191"/>
                    </a:lnTo>
                    <a:lnTo>
                      <a:pt x="272" y="195"/>
                    </a:lnTo>
                    <a:lnTo>
                      <a:pt x="272" y="195"/>
                    </a:lnTo>
                    <a:lnTo>
                      <a:pt x="270" y="196"/>
                    </a:lnTo>
                    <a:lnTo>
                      <a:pt x="267" y="195"/>
                    </a:lnTo>
                    <a:lnTo>
                      <a:pt x="264" y="191"/>
                    </a:lnTo>
                    <a:lnTo>
                      <a:pt x="262" y="186"/>
                    </a:lnTo>
                    <a:lnTo>
                      <a:pt x="262" y="183"/>
                    </a:lnTo>
                    <a:lnTo>
                      <a:pt x="259" y="183"/>
                    </a:lnTo>
                    <a:lnTo>
                      <a:pt x="252" y="181"/>
                    </a:lnTo>
                    <a:lnTo>
                      <a:pt x="251" y="180"/>
                    </a:lnTo>
                    <a:lnTo>
                      <a:pt x="246" y="178"/>
                    </a:lnTo>
                    <a:lnTo>
                      <a:pt x="242" y="178"/>
                    </a:lnTo>
                    <a:lnTo>
                      <a:pt x="241" y="180"/>
                    </a:lnTo>
                    <a:lnTo>
                      <a:pt x="239" y="185"/>
                    </a:lnTo>
                    <a:lnTo>
                      <a:pt x="236" y="188"/>
                    </a:lnTo>
                    <a:lnTo>
                      <a:pt x="236" y="190"/>
                    </a:lnTo>
                    <a:lnTo>
                      <a:pt x="236" y="193"/>
                    </a:lnTo>
                    <a:lnTo>
                      <a:pt x="232" y="196"/>
                    </a:lnTo>
                    <a:lnTo>
                      <a:pt x="232" y="200"/>
                    </a:lnTo>
                    <a:lnTo>
                      <a:pt x="234" y="201"/>
                    </a:lnTo>
                    <a:lnTo>
                      <a:pt x="237" y="201"/>
                    </a:lnTo>
                    <a:lnTo>
                      <a:pt x="244" y="208"/>
                    </a:lnTo>
                    <a:lnTo>
                      <a:pt x="246" y="210"/>
                    </a:lnTo>
                    <a:lnTo>
                      <a:pt x="244" y="216"/>
                    </a:lnTo>
                    <a:lnTo>
                      <a:pt x="246" y="218"/>
                    </a:lnTo>
                    <a:lnTo>
                      <a:pt x="244" y="221"/>
                    </a:lnTo>
                    <a:lnTo>
                      <a:pt x="241" y="221"/>
                    </a:lnTo>
                    <a:lnTo>
                      <a:pt x="236" y="226"/>
                    </a:lnTo>
                    <a:lnTo>
                      <a:pt x="236" y="236"/>
                    </a:lnTo>
                    <a:lnTo>
                      <a:pt x="229" y="241"/>
                    </a:lnTo>
                    <a:lnTo>
                      <a:pt x="227" y="245"/>
                    </a:lnTo>
                    <a:lnTo>
                      <a:pt x="224" y="250"/>
                    </a:lnTo>
                    <a:lnTo>
                      <a:pt x="217" y="250"/>
                    </a:lnTo>
                    <a:lnTo>
                      <a:pt x="212" y="245"/>
                    </a:lnTo>
                    <a:lnTo>
                      <a:pt x="212" y="241"/>
                    </a:lnTo>
                    <a:lnTo>
                      <a:pt x="212" y="240"/>
                    </a:lnTo>
                    <a:lnTo>
                      <a:pt x="216" y="240"/>
                    </a:lnTo>
                    <a:lnTo>
                      <a:pt x="219" y="236"/>
                    </a:lnTo>
                    <a:lnTo>
                      <a:pt x="219" y="231"/>
                    </a:lnTo>
                    <a:lnTo>
                      <a:pt x="219" y="228"/>
                    </a:lnTo>
                    <a:lnTo>
                      <a:pt x="221" y="226"/>
                    </a:lnTo>
                    <a:lnTo>
                      <a:pt x="222" y="226"/>
                    </a:lnTo>
                    <a:lnTo>
                      <a:pt x="226" y="223"/>
                    </a:lnTo>
                    <a:lnTo>
                      <a:pt x="226" y="220"/>
                    </a:lnTo>
                    <a:lnTo>
                      <a:pt x="222" y="216"/>
                    </a:lnTo>
                    <a:lnTo>
                      <a:pt x="221" y="208"/>
                    </a:lnTo>
                    <a:lnTo>
                      <a:pt x="217" y="205"/>
                    </a:lnTo>
                    <a:lnTo>
                      <a:pt x="217" y="198"/>
                    </a:lnTo>
                    <a:lnTo>
                      <a:pt x="214" y="191"/>
                    </a:lnTo>
                    <a:lnTo>
                      <a:pt x="211" y="190"/>
                    </a:lnTo>
                    <a:lnTo>
                      <a:pt x="207" y="191"/>
                    </a:lnTo>
                    <a:lnTo>
                      <a:pt x="202" y="190"/>
                    </a:lnTo>
                    <a:lnTo>
                      <a:pt x="201" y="186"/>
                    </a:lnTo>
                    <a:lnTo>
                      <a:pt x="196" y="186"/>
                    </a:lnTo>
                    <a:lnTo>
                      <a:pt x="192" y="183"/>
                    </a:lnTo>
                    <a:lnTo>
                      <a:pt x="194" y="181"/>
                    </a:lnTo>
                    <a:lnTo>
                      <a:pt x="194" y="178"/>
                    </a:lnTo>
                    <a:lnTo>
                      <a:pt x="191" y="175"/>
                    </a:lnTo>
                    <a:lnTo>
                      <a:pt x="187" y="173"/>
                    </a:lnTo>
                    <a:lnTo>
                      <a:pt x="182" y="173"/>
                    </a:lnTo>
                    <a:lnTo>
                      <a:pt x="182" y="171"/>
                    </a:lnTo>
                    <a:lnTo>
                      <a:pt x="179" y="170"/>
                    </a:lnTo>
                    <a:lnTo>
                      <a:pt x="176" y="170"/>
                    </a:lnTo>
                    <a:lnTo>
                      <a:pt x="172" y="168"/>
                    </a:lnTo>
                    <a:lnTo>
                      <a:pt x="167" y="160"/>
                    </a:lnTo>
                    <a:lnTo>
                      <a:pt x="162" y="160"/>
                    </a:lnTo>
                    <a:lnTo>
                      <a:pt x="158" y="158"/>
                    </a:lnTo>
                    <a:lnTo>
                      <a:pt x="154" y="160"/>
                    </a:lnTo>
                    <a:lnTo>
                      <a:pt x="151" y="160"/>
                    </a:lnTo>
                    <a:lnTo>
                      <a:pt x="149" y="156"/>
                    </a:lnTo>
                    <a:lnTo>
                      <a:pt x="146" y="155"/>
                    </a:lnTo>
                    <a:lnTo>
                      <a:pt x="141" y="153"/>
                    </a:lnTo>
                    <a:lnTo>
                      <a:pt x="131" y="148"/>
                    </a:lnTo>
                    <a:lnTo>
                      <a:pt x="121" y="137"/>
                    </a:lnTo>
                    <a:lnTo>
                      <a:pt x="119" y="135"/>
                    </a:lnTo>
                    <a:lnTo>
                      <a:pt x="118" y="132"/>
                    </a:lnTo>
                    <a:lnTo>
                      <a:pt x="113" y="127"/>
                    </a:lnTo>
                    <a:lnTo>
                      <a:pt x="106" y="127"/>
                    </a:lnTo>
                    <a:lnTo>
                      <a:pt x="106" y="122"/>
                    </a:lnTo>
                    <a:lnTo>
                      <a:pt x="99" y="117"/>
                    </a:lnTo>
                    <a:lnTo>
                      <a:pt x="96" y="112"/>
                    </a:lnTo>
                    <a:lnTo>
                      <a:pt x="89" y="110"/>
                    </a:lnTo>
                    <a:lnTo>
                      <a:pt x="89" y="103"/>
                    </a:lnTo>
                    <a:lnTo>
                      <a:pt x="86" y="102"/>
                    </a:lnTo>
                    <a:lnTo>
                      <a:pt x="86" y="98"/>
                    </a:lnTo>
                    <a:lnTo>
                      <a:pt x="81" y="92"/>
                    </a:lnTo>
                    <a:lnTo>
                      <a:pt x="79" y="88"/>
                    </a:lnTo>
                    <a:lnTo>
                      <a:pt x="78" y="85"/>
                    </a:lnTo>
                    <a:lnTo>
                      <a:pt x="76" y="82"/>
                    </a:lnTo>
                    <a:lnTo>
                      <a:pt x="69" y="80"/>
                    </a:lnTo>
                    <a:lnTo>
                      <a:pt x="64" y="77"/>
                    </a:lnTo>
                    <a:lnTo>
                      <a:pt x="48" y="73"/>
                    </a:lnTo>
                    <a:lnTo>
                      <a:pt x="36" y="80"/>
                    </a:lnTo>
                    <a:lnTo>
                      <a:pt x="36" y="83"/>
                    </a:lnTo>
                    <a:lnTo>
                      <a:pt x="31" y="88"/>
                    </a:lnTo>
                    <a:lnTo>
                      <a:pt x="20" y="90"/>
                    </a:lnTo>
                    <a:lnTo>
                      <a:pt x="20" y="90"/>
                    </a:lnTo>
                    <a:close/>
                    <a:moveTo>
                      <a:pt x="38" y="163"/>
                    </a:moveTo>
                    <a:lnTo>
                      <a:pt x="40" y="163"/>
                    </a:lnTo>
                    <a:lnTo>
                      <a:pt x="40" y="161"/>
                    </a:lnTo>
                    <a:lnTo>
                      <a:pt x="41" y="160"/>
                    </a:lnTo>
                    <a:lnTo>
                      <a:pt x="40" y="158"/>
                    </a:lnTo>
                    <a:lnTo>
                      <a:pt x="38" y="160"/>
                    </a:lnTo>
                    <a:lnTo>
                      <a:pt x="38" y="161"/>
                    </a:lnTo>
                    <a:lnTo>
                      <a:pt x="38" y="163"/>
                    </a:lnTo>
                    <a:lnTo>
                      <a:pt x="38" y="163"/>
                    </a:lnTo>
                    <a:close/>
                    <a:moveTo>
                      <a:pt x="99" y="128"/>
                    </a:moveTo>
                    <a:lnTo>
                      <a:pt x="101" y="130"/>
                    </a:lnTo>
                    <a:lnTo>
                      <a:pt x="101" y="128"/>
                    </a:lnTo>
                    <a:lnTo>
                      <a:pt x="99" y="128"/>
                    </a:lnTo>
                    <a:lnTo>
                      <a:pt x="99" y="128"/>
                    </a:lnTo>
                    <a:close/>
                    <a:moveTo>
                      <a:pt x="79" y="115"/>
                    </a:moveTo>
                    <a:lnTo>
                      <a:pt x="78" y="118"/>
                    </a:lnTo>
                    <a:lnTo>
                      <a:pt x="81" y="118"/>
                    </a:lnTo>
                    <a:lnTo>
                      <a:pt x="84" y="117"/>
                    </a:lnTo>
                    <a:lnTo>
                      <a:pt x="89" y="117"/>
                    </a:lnTo>
                    <a:lnTo>
                      <a:pt x="88" y="115"/>
                    </a:lnTo>
                    <a:lnTo>
                      <a:pt x="86" y="112"/>
                    </a:lnTo>
                    <a:lnTo>
                      <a:pt x="84" y="113"/>
                    </a:lnTo>
                    <a:lnTo>
                      <a:pt x="79" y="115"/>
                    </a:lnTo>
                    <a:lnTo>
                      <a:pt x="79" y="115"/>
                    </a:lnTo>
                    <a:close/>
                    <a:moveTo>
                      <a:pt x="50" y="223"/>
                    </a:moveTo>
                    <a:lnTo>
                      <a:pt x="51" y="221"/>
                    </a:lnTo>
                    <a:lnTo>
                      <a:pt x="55" y="223"/>
                    </a:lnTo>
                    <a:lnTo>
                      <a:pt x="58" y="221"/>
                    </a:lnTo>
                    <a:lnTo>
                      <a:pt x="58" y="216"/>
                    </a:lnTo>
                    <a:lnTo>
                      <a:pt x="59" y="213"/>
                    </a:lnTo>
                    <a:lnTo>
                      <a:pt x="64" y="215"/>
                    </a:lnTo>
                    <a:lnTo>
                      <a:pt x="66" y="216"/>
                    </a:lnTo>
                    <a:lnTo>
                      <a:pt x="69" y="216"/>
                    </a:lnTo>
                    <a:lnTo>
                      <a:pt x="71" y="213"/>
                    </a:lnTo>
                    <a:lnTo>
                      <a:pt x="71" y="205"/>
                    </a:lnTo>
                    <a:lnTo>
                      <a:pt x="73" y="203"/>
                    </a:lnTo>
                    <a:lnTo>
                      <a:pt x="71" y="195"/>
                    </a:lnTo>
                    <a:lnTo>
                      <a:pt x="73" y="186"/>
                    </a:lnTo>
                    <a:lnTo>
                      <a:pt x="66" y="181"/>
                    </a:lnTo>
                    <a:lnTo>
                      <a:pt x="73" y="178"/>
                    </a:lnTo>
                    <a:lnTo>
                      <a:pt x="73" y="175"/>
                    </a:lnTo>
                    <a:lnTo>
                      <a:pt x="71" y="170"/>
                    </a:lnTo>
                    <a:lnTo>
                      <a:pt x="68" y="166"/>
                    </a:lnTo>
                    <a:lnTo>
                      <a:pt x="64" y="161"/>
                    </a:lnTo>
                    <a:lnTo>
                      <a:pt x="63" y="163"/>
                    </a:lnTo>
                    <a:lnTo>
                      <a:pt x="59" y="160"/>
                    </a:lnTo>
                    <a:lnTo>
                      <a:pt x="56" y="160"/>
                    </a:lnTo>
                    <a:lnTo>
                      <a:pt x="46" y="170"/>
                    </a:lnTo>
                    <a:lnTo>
                      <a:pt x="43" y="170"/>
                    </a:lnTo>
                    <a:lnTo>
                      <a:pt x="38" y="166"/>
                    </a:lnTo>
                    <a:lnTo>
                      <a:pt x="38" y="171"/>
                    </a:lnTo>
                    <a:lnTo>
                      <a:pt x="36" y="175"/>
                    </a:lnTo>
                    <a:lnTo>
                      <a:pt x="40" y="178"/>
                    </a:lnTo>
                    <a:lnTo>
                      <a:pt x="41" y="181"/>
                    </a:lnTo>
                    <a:lnTo>
                      <a:pt x="45" y="183"/>
                    </a:lnTo>
                    <a:lnTo>
                      <a:pt x="45" y="188"/>
                    </a:lnTo>
                    <a:lnTo>
                      <a:pt x="41" y="191"/>
                    </a:lnTo>
                    <a:lnTo>
                      <a:pt x="43" y="195"/>
                    </a:lnTo>
                    <a:lnTo>
                      <a:pt x="46" y="195"/>
                    </a:lnTo>
                    <a:lnTo>
                      <a:pt x="46" y="196"/>
                    </a:lnTo>
                    <a:lnTo>
                      <a:pt x="45" y="200"/>
                    </a:lnTo>
                    <a:lnTo>
                      <a:pt x="41" y="208"/>
                    </a:lnTo>
                    <a:lnTo>
                      <a:pt x="45" y="210"/>
                    </a:lnTo>
                    <a:lnTo>
                      <a:pt x="46" y="220"/>
                    </a:lnTo>
                    <a:lnTo>
                      <a:pt x="50" y="223"/>
                    </a:lnTo>
                    <a:lnTo>
                      <a:pt x="50" y="223"/>
                    </a:lnTo>
                    <a:close/>
                    <a:moveTo>
                      <a:pt x="202" y="281"/>
                    </a:moveTo>
                    <a:lnTo>
                      <a:pt x="202" y="274"/>
                    </a:lnTo>
                    <a:lnTo>
                      <a:pt x="206" y="273"/>
                    </a:lnTo>
                    <a:lnTo>
                      <a:pt x="204" y="268"/>
                    </a:lnTo>
                    <a:lnTo>
                      <a:pt x="201" y="263"/>
                    </a:lnTo>
                    <a:lnTo>
                      <a:pt x="204" y="251"/>
                    </a:lnTo>
                    <a:lnTo>
                      <a:pt x="209" y="248"/>
                    </a:lnTo>
                    <a:lnTo>
                      <a:pt x="211" y="243"/>
                    </a:lnTo>
                    <a:lnTo>
                      <a:pt x="206" y="238"/>
                    </a:lnTo>
                    <a:lnTo>
                      <a:pt x="201" y="243"/>
                    </a:lnTo>
                    <a:lnTo>
                      <a:pt x="197" y="243"/>
                    </a:lnTo>
                    <a:lnTo>
                      <a:pt x="192" y="241"/>
                    </a:lnTo>
                    <a:lnTo>
                      <a:pt x="187" y="246"/>
                    </a:lnTo>
                    <a:lnTo>
                      <a:pt x="176" y="245"/>
                    </a:lnTo>
                    <a:lnTo>
                      <a:pt x="167" y="248"/>
                    </a:lnTo>
                    <a:lnTo>
                      <a:pt x="161" y="246"/>
                    </a:lnTo>
                    <a:lnTo>
                      <a:pt x="156" y="243"/>
                    </a:lnTo>
                    <a:lnTo>
                      <a:pt x="151" y="245"/>
                    </a:lnTo>
                    <a:lnTo>
                      <a:pt x="148" y="246"/>
                    </a:lnTo>
                    <a:lnTo>
                      <a:pt x="146" y="245"/>
                    </a:lnTo>
                    <a:lnTo>
                      <a:pt x="141" y="246"/>
                    </a:lnTo>
                    <a:lnTo>
                      <a:pt x="139" y="253"/>
                    </a:lnTo>
                    <a:lnTo>
                      <a:pt x="144" y="258"/>
                    </a:lnTo>
                    <a:lnTo>
                      <a:pt x="151" y="258"/>
                    </a:lnTo>
                    <a:lnTo>
                      <a:pt x="159" y="263"/>
                    </a:lnTo>
                    <a:lnTo>
                      <a:pt x="164" y="264"/>
                    </a:lnTo>
                    <a:lnTo>
                      <a:pt x="169" y="268"/>
                    </a:lnTo>
                    <a:lnTo>
                      <a:pt x="179" y="271"/>
                    </a:lnTo>
                    <a:lnTo>
                      <a:pt x="182" y="271"/>
                    </a:lnTo>
                    <a:lnTo>
                      <a:pt x="186" y="274"/>
                    </a:lnTo>
                    <a:lnTo>
                      <a:pt x="187" y="278"/>
                    </a:lnTo>
                    <a:lnTo>
                      <a:pt x="199" y="281"/>
                    </a:lnTo>
                    <a:lnTo>
                      <a:pt x="202" y="281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4" name="Freeform 67">
                <a:extLst>
                  <a:ext uri="{FF2B5EF4-FFF2-40B4-BE49-F238E27FC236}">
                    <a16:creationId xmlns:a16="http://schemas.microsoft.com/office/drawing/2014/main" xmlns="" id="{8E55D0AB-878A-4156-991D-5147FE6435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04778" y="2734319"/>
                <a:ext cx="147694" cy="105834"/>
              </a:xfrm>
              <a:custGeom>
                <a:avLst/>
                <a:gdLst/>
                <a:ahLst/>
                <a:cxnLst>
                  <a:cxn ang="0">
                    <a:pos x="175" y="13"/>
                  </a:cxn>
                  <a:cxn ang="0">
                    <a:pos x="178" y="22"/>
                  </a:cxn>
                  <a:cxn ang="0">
                    <a:pos x="200" y="30"/>
                  </a:cxn>
                  <a:cxn ang="0">
                    <a:pos x="216" y="32"/>
                  </a:cxn>
                  <a:cxn ang="0">
                    <a:pos x="234" y="30"/>
                  </a:cxn>
                  <a:cxn ang="0">
                    <a:pos x="253" y="35"/>
                  </a:cxn>
                  <a:cxn ang="0">
                    <a:pos x="274" y="38"/>
                  </a:cxn>
                  <a:cxn ang="0">
                    <a:pos x="273" y="50"/>
                  </a:cxn>
                  <a:cxn ang="0">
                    <a:pos x="261" y="65"/>
                  </a:cxn>
                  <a:cxn ang="0">
                    <a:pos x="256" y="70"/>
                  </a:cxn>
                  <a:cxn ang="0">
                    <a:pos x="233" y="76"/>
                  </a:cxn>
                  <a:cxn ang="0">
                    <a:pos x="229" y="85"/>
                  </a:cxn>
                  <a:cxn ang="0">
                    <a:pos x="226" y="86"/>
                  </a:cxn>
                  <a:cxn ang="0">
                    <a:pos x="211" y="98"/>
                  </a:cxn>
                  <a:cxn ang="0">
                    <a:pos x="203" y="121"/>
                  </a:cxn>
                  <a:cxn ang="0">
                    <a:pos x="214" y="135"/>
                  </a:cxn>
                  <a:cxn ang="0">
                    <a:pos x="201" y="146"/>
                  </a:cxn>
                  <a:cxn ang="0">
                    <a:pos x="195" y="164"/>
                  </a:cxn>
                  <a:cxn ang="0">
                    <a:pos x="170" y="174"/>
                  </a:cxn>
                  <a:cxn ang="0">
                    <a:pos x="160" y="184"/>
                  </a:cxn>
                  <a:cxn ang="0">
                    <a:pos x="148" y="188"/>
                  </a:cxn>
                  <a:cxn ang="0">
                    <a:pos x="138" y="188"/>
                  </a:cxn>
                  <a:cxn ang="0">
                    <a:pos x="118" y="186"/>
                  </a:cxn>
                  <a:cxn ang="0">
                    <a:pos x="93" y="194"/>
                  </a:cxn>
                  <a:cxn ang="0">
                    <a:pos x="82" y="204"/>
                  </a:cxn>
                  <a:cxn ang="0">
                    <a:pos x="62" y="186"/>
                  </a:cxn>
                  <a:cxn ang="0">
                    <a:pos x="45" y="176"/>
                  </a:cxn>
                  <a:cxn ang="0">
                    <a:pos x="38" y="164"/>
                  </a:cxn>
                  <a:cxn ang="0">
                    <a:pos x="50" y="146"/>
                  </a:cxn>
                  <a:cxn ang="0">
                    <a:pos x="48" y="133"/>
                  </a:cxn>
                  <a:cxn ang="0">
                    <a:pos x="37" y="110"/>
                  </a:cxn>
                  <a:cxn ang="0">
                    <a:pos x="53" y="101"/>
                  </a:cxn>
                  <a:cxn ang="0">
                    <a:pos x="55" y="78"/>
                  </a:cxn>
                  <a:cxn ang="0">
                    <a:pos x="67" y="65"/>
                  </a:cxn>
                  <a:cxn ang="0">
                    <a:pos x="62" y="50"/>
                  </a:cxn>
                  <a:cxn ang="0">
                    <a:pos x="33" y="50"/>
                  </a:cxn>
                  <a:cxn ang="0">
                    <a:pos x="23" y="45"/>
                  </a:cxn>
                  <a:cxn ang="0">
                    <a:pos x="9" y="45"/>
                  </a:cxn>
                  <a:cxn ang="0">
                    <a:pos x="13" y="37"/>
                  </a:cxn>
                  <a:cxn ang="0">
                    <a:pos x="9" y="33"/>
                  </a:cxn>
                  <a:cxn ang="0">
                    <a:pos x="5" y="27"/>
                  </a:cxn>
                  <a:cxn ang="0">
                    <a:pos x="0" y="20"/>
                  </a:cxn>
                  <a:cxn ang="0">
                    <a:pos x="15" y="13"/>
                  </a:cxn>
                  <a:cxn ang="0">
                    <a:pos x="23" y="8"/>
                  </a:cxn>
                  <a:cxn ang="0">
                    <a:pos x="33" y="3"/>
                  </a:cxn>
                  <a:cxn ang="0">
                    <a:pos x="48" y="7"/>
                  </a:cxn>
                  <a:cxn ang="0">
                    <a:pos x="63" y="7"/>
                  </a:cxn>
                  <a:cxn ang="0">
                    <a:pos x="78" y="3"/>
                  </a:cxn>
                  <a:cxn ang="0">
                    <a:pos x="110" y="12"/>
                  </a:cxn>
                  <a:cxn ang="0">
                    <a:pos x="131" y="10"/>
                  </a:cxn>
                  <a:cxn ang="0">
                    <a:pos x="150" y="8"/>
                  </a:cxn>
                  <a:cxn ang="0">
                    <a:pos x="168" y="12"/>
                  </a:cxn>
                  <a:cxn ang="0">
                    <a:pos x="244" y="136"/>
                  </a:cxn>
                  <a:cxn ang="0">
                    <a:pos x="248" y="126"/>
                  </a:cxn>
                  <a:cxn ang="0">
                    <a:pos x="244" y="136"/>
                  </a:cxn>
                </a:cxnLst>
                <a:rect l="0" t="0" r="r" b="b"/>
                <a:pathLst>
                  <a:path w="276" h="204">
                    <a:moveTo>
                      <a:pt x="170" y="10"/>
                    </a:moveTo>
                    <a:lnTo>
                      <a:pt x="175" y="12"/>
                    </a:lnTo>
                    <a:lnTo>
                      <a:pt x="175" y="13"/>
                    </a:lnTo>
                    <a:lnTo>
                      <a:pt x="178" y="13"/>
                    </a:lnTo>
                    <a:lnTo>
                      <a:pt x="178" y="18"/>
                    </a:lnTo>
                    <a:lnTo>
                      <a:pt x="178" y="22"/>
                    </a:lnTo>
                    <a:lnTo>
                      <a:pt x="185" y="22"/>
                    </a:lnTo>
                    <a:lnTo>
                      <a:pt x="195" y="25"/>
                    </a:lnTo>
                    <a:lnTo>
                      <a:pt x="200" y="30"/>
                    </a:lnTo>
                    <a:lnTo>
                      <a:pt x="205" y="27"/>
                    </a:lnTo>
                    <a:lnTo>
                      <a:pt x="210" y="32"/>
                    </a:lnTo>
                    <a:lnTo>
                      <a:pt x="216" y="32"/>
                    </a:lnTo>
                    <a:lnTo>
                      <a:pt x="219" y="33"/>
                    </a:lnTo>
                    <a:lnTo>
                      <a:pt x="224" y="30"/>
                    </a:lnTo>
                    <a:lnTo>
                      <a:pt x="234" y="30"/>
                    </a:lnTo>
                    <a:lnTo>
                      <a:pt x="239" y="32"/>
                    </a:lnTo>
                    <a:lnTo>
                      <a:pt x="246" y="30"/>
                    </a:lnTo>
                    <a:lnTo>
                      <a:pt x="253" y="35"/>
                    </a:lnTo>
                    <a:lnTo>
                      <a:pt x="264" y="33"/>
                    </a:lnTo>
                    <a:lnTo>
                      <a:pt x="273" y="38"/>
                    </a:lnTo>
                    <a:lnTo>
                      <a:pt x="274" y="38"/>
                    </a:lnTo>
                    <a:lnTo>
                      <a:pt x="276" y="42"/>
                    </a:lnTo>
                    <a:lnTo>
                      <a:pt x="271" y="43"/>
                    </a:lnTo>
                    <a:lnTo>
                      <a:pt x="273" y="50"/>
                    </a:lnTo>
                    <a:lnTo>
                      <a:pt x="273" y="55"/>
                    </a:lnTo>
                    <a:lnTo>
                      <a:pt x="269" y="60"/>
                    </a:lnTo>
                    <a:lnTo>
                      <a:pt x="261" y="65"/>
                    </a:lnTo>
                    <a:lnTo>
                      <a:pt x="261" y="65"/>
                    </a:lnTo>
                    <a:lnTo>
                      <a:pt x="256" y="70"/>
                    </a:lnTo>
                    <a:lnTo>
                      <a:pt x="256" y="70"/>
                    </a:lnTo>
                    <a:lnTo>
                      <a:pt x="249" y="71"/>
                    </a:lnTo>
                    <a:lnTo>
                      <a:pt x="239" y="71"/>
                    </a:lnTo>
                    <a:lnTo>
                      <a:pt x="233" y="76"/>
                    </a:lnTo>
                    <a:lnTo>
                      <a:pt x="228" y="78"/>
                    </a:lnTo>
                    <a:lnTo>
                      <a:pt x="231" y="80"/>
                    </a:lnTo>
                    <a:lnTo>
                      <a:pt x="229" y="85"/>
                    </a:lnTo>
                    <a:lnTo>
                      <a:pt x="226" y="88"/>
                    </a:lnTo>
                    <a:lnTo>
                      <a:pt x="224" y="86"/>
                    </a:lnTo>
                    <a:lnTo>
                      <a:pt x="226" y="86"/>
                    </a:lnTo>
                    <a:lnTo>
                      <a:pt x="223" y="85"/>
                    </a:lnTo>
                    <a:lnTo>
                      <a:pt x="216" y="96"/>
                    </a:lnTo>
                    <a:lnTo>
                      <a:pt x="211" y="98"/>
                    </a:lnTo>
                    <a:lnTo>
                      <a:pt x="203" y="113"/>
                    </a:lnTo>
                    <a:lnTo>
                      <a:pt x="200" y="116"/>
                    </a:lnTo>
                    <a:lnTo>
                      <a:pt x="203" y="121"/>
                    </a:lnTo>
                    <a:lnTo>
                      <a:pt x="205" y="126"/>
                    </a:lnTo>
                    <a:lnTo>
                      <a:pt x="208" y="128"/>
                    </a:lnTo>
                    <a:lnTo>
                      <a:pt x="214" y="135"/>
                    </a:lnTo>
                    <a:lnTo>
                      <a:pt x="210" y="140"/>
                    </a:lnTo>
                    <a:lnTo>
                      <a:pt x="201" y="141"/>
                    </a:lnTo>
                    <a:lnTo>
                      <a:pt x="201" y="146"/>
                    </a:lnTo>
                    <a:lnTo>
                      <a:pt x="193" y="156"/>
                    </a:lnTo>
                    <a:lnTo>
                      <a:pt x="193" y="163"/>
                    </a:lnTo>
                    <a:lnTo>
                      <a:pt x="195" y="164"/>
                    </a:lnTo>
                    <a:lnTo>
                      <a:pt x="193" y="168"/>
                    </a:lnTo>
                    <a:lnTo>
                      <a:pt x="185" y="168"/>
                    </a:lnTo>
                    <a:lnTo>
                      <a:pt x="170" y="174"/>
                    </a:lnTo>
                    <a:lnTo>
                      <a:pt x="170" y="179"/>
                    </a:lnTo>
                    <a:lnTo>
                      <a:pt x="165" y="188"/>
                    </a:lnTo>
                    <a:lnTo>
                      <a:pt x="160" y="184"/>
                    </a:lnTo>
                    <a:lnTo>
                      <a:pt x="155" y="181"/>
                    </a:lnTo>
                    <a:lnTo>
                      <a:pt x="151" y="184"/>
                    </a:lnTo>
                    <a:lnTo>
                      <a:pt x="148" y="188"/>
                    </a:lnTo>
                    <a:lnTo>
                      <a:pt x="145" y="186"/>
                    </a:lnTo>
                    <a:lnTo>
                      <a:pt x="140" y="184"/>
                    </a:lnTo>
                    <a:lnTo>
                      <a:pt x="138" y="188"/>
                    </a:lnTo>
                    <a:lnTo>
                      <a:pt x="131" y="186"/>
                    </a:lnTo>
                    <a:lnTo>
                      <a:pt x="121" y="184"/>
                    </a:lnTo>
                    <a:lnTo>
                      <a:pt x="118" y="186"/>
                    </a:lnTo>
                    <a:lnTo>
                      <a:pt x="108" y="186"/>
                    </a:lnTo>
                    <a:lnTo>
                      <a:pt x="102" y="194"/>
                    </a:lnTo>
                    <a:lnTo>
                      <a:pt x="93" y="194"/>
                    </a:lnTo>
                    <a:lnTo>
                      <a:pt x="88" y="198"/>
                    </a:lnTo>
                    <a:lnTo>
                      <a:pt x="88" y="201"/>
                    </a:lnTo>
                    <a:lnTo>
                      <a:pt x="82" y="204"/>
                    </a:lnTo>
                    <a:lnTo>
                      <a:pt x="73" y="203"/>
                    </a:lnTo>
                    <a:lnTo>
                      <a:pt x="67" y="196"/>
                    </a:lnTo>
                    <a:lnTo>
                      <a:pt x="62" y="186"/>
                    </a:lnTo>
                    <a:lnTo>
                      <a:pt x="62" y="184"/>
                    </a:lnTo>
                    <a:lnTo>
                      <a:pt x="52" y="176"/>
                    </a:lnTo>
                    <a:lnTo>
                      <a:pt x="45" y="176"/>
                    </a:lnTo>
                    <a:lnTo>
                      <a:pt x="42" y="174"/>
                    </a:lnTo>
                    <a:lnTo>
                      <a:pt x="42" y="169"/>
                    </a:lnTo>
                    <a:lnTo>
                      <a:pt x="38" y="164"/>
                    </a:lnTo>
                    <a:lnTo>
                      <a:pt x="43" y="155"/>
                    </a:lnTo>
                    <a:lnTo>
                      <a:pt x="48" y="150"/>
                    </a:lnTo>
                    <a:lnTo>
                      <a:pt x="50" y="146"/>
                    </a:lnTo>
                    <a:lnTo>
                      <a:pt x="45" y="146"/>
                    </a:lnTo>
                    <a:lnTo>
                      <a:pt x="42" y="140"/>
                    </a:lnTo>
                    <a:lnTo>
                      <a:pt x="48" y="133"/>
                    </a:lnTo>
                    <a:lnTo>
                      <a:pt x="48" y="123"/>
                    </a:lnTo>
                    <a:lnTo>
                      <a:pt x="43" y="121"/>
                    </a:lnTo>
                    <a:lnTo>
                      <a:pt x="37" y="110"/>
                    </a:lnTo>
                    <a:lnTo>
                      <a:pt x="42" y="108"/>
                    </a:lnTo>
                    <a:lnTo>
                      <a:pt x="47" y="110"/>
                    </a:lnTo>
                    <a:lnTo>
                      <a:pt x="53" y="101"/>
                    </a:lnTo>
                    <a:lnTo>
                      <a:pt x="48" y="98"/>
                    </a:lnTo>
                    <a:lnTo>
                      <a:pt x="53" y="93"/>
                    </a:lnTo>
                    <a:lnTo>
                      <a:pt x="55" y="78"/>
                    </a:lnTo>
                    <a:lnTo>
                      <a:pt x="53" y="73"/>
                    </a:lnTo>
                    <a:lnTo>
                      <a:pt x="63" y="65"/>
                    </a:lnTo>
                    <a:lnTo>
                      <a:pt x="67" y="65"/>
                    </a:lnTo>
                    <a:lnTo>
                      <a:pt x="68" y="62"/>
                    </a:lnTo>
                    <a:lnTo>
                      <a:pt x="63" y="55"/>
                    </a:lnTo>
                    <a:lnTo>
                      <a:pt x="62" y="50"/>
                    </a:lnTo>
                    <a:lnTo>
                      <a:pt x="50" y="48"/>
                    </a:lnTo>
                    <a:lnTo>
                      <a:pt x="47" y="52"/>
                    </a:lnTo>
                    <a:lnTo>
                      <a:pt x="33" y="50"/>
                    </a:lnTo>
                    <a:lnTo>
                      <a:pt x="25" y="53"/>
                    </a:lnTo>
                    <a:lnTo>
                      <a:pt x="22" y="50"/>
                    </a:lnTo>
                    <a:lnTo>
                      <a:pt x="23" y="45"/>
                    </a:lnTo>
                    <a:lnTo>
                      <a:pt x="18" y="45"/>
                    </a:lnTo>
                    <a:lnTo>
                      <a:pt x="9" y="47"/>
                    </a:lnTo>
                    <a:lnTo>
                      <a:pt x="9" y="45"/>
                    </a:lnTo>
                    <a:lnTo>
                      <a:pt x="13" y="40"/>
                    </a:lnTo>
                    <a:lnTo>
                      <a:pt x="10" y="40"/>
                    </a:lnTo>
                    <a:lnTo>
                      <a:pt x="13" y="37"/>
                    </a:lnTo>
                    <a:lnTo>
                      <a:pt x="10" y="35"/>
                    </a:lnTo>
                    <a:lnTo>
                      <a:pt x="12" y="30"/>
                    </a:lnTo>
                    <a:lnTo>
                      <a:pt x="9" y="33"/>
                    </a:lnTo>
                    <a:lnTo>
                      <a:pt x="7" y="33"/>
                    </a:lnTo>
                    <a:lnTo>
                      <a:pt x="7" y="27"/>
                    </a:lnTo>
                    <a:lnTo>
                      <a:pt x="5" y="27"/>
                    </a:lnTo>
                    <a:lnTo>
                      <a:pt x="5" y="23"/>
                    </a:lnTo>
                    <a:lnTo>
                      <a:pt x="2" y="25"/>
                    </a:lnTo>
                    <a:lnTo>
                      <a:pt x="0" y="20"/>
                    </a:lnTo>
                    <a:lnTo>
                      <a:pt x="4" y="15"/>
                    </a:lnTo>
                    <a:lnTo>
                      <a:pt x="12" y="12"/>
                    </a:lnTo>
                    <a:lnTo>
                      <a:pt x="15" y="13"/>
                    </a:lnTo>
                    <a:lnTo>
                      <a:pt x="23" y="13"/>
                    </a:lnTo>
                    <a:lnTo>
                      <a:pt x="27" y="10"/>
                    </a:lnTo>
                    <a:lnTo>
                      <a:pt x="23" y="8"/>
                    </a:lnTo>
                    <a:lnTo>
                      <a:pt x="23" y="5"/>
                    </a:lnTo>
                    <a:lnTo>
                      <a:pt x="32" y="2"/>
                    </a:lnTo>
                    <a:lnTo>
                      <a:pt x="33" y="3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48" y="7"/>
                    </a:lnTo>
                    <a:lnTo>
                      <a:pt x="52" y="3"/>
                    </a:lnTo>
                    <a:lnTo>
                      <a:pt x="57" y="3"/>
                    </a:lnTo>
                    <a:lnTo>
                      <a:pt x="63" y="7"/>
                    </a:lnTo>
                    <a:lnTo>
                      <a:pt x="70" y="3"/>
                    </a:lnTo>
                    <a:lnTo>
                      <a:pt x="77" y="2"/>
                    </a:lnTo>
                    <a:lnTo>
                      <a:pt x="78" y="3"/>
                    </a:lnTo>
                    <a:lnTo>
                      <a:pt x="85" y="7"/>
                    </a:lnTo>
                    <a:lnTo>
                      <a:pt x="102" y="10"/>
                    </a:lnTo>
                    <a:lnTo>
                      <a:pt x="110" y="12"/>
                    </a:lnTo>
                    <a:lnTo>
                      <a:pt x="121" y="7"/>
                    </a:lnTo>
                    <a:lnTo>
                      <a:pt x="130" y="7"/>
                    </a:lnTo>
                    <a:lnTo>
                      <a:pt x="131" y="10"/>
                    </a:lnTo>
                    <a:lnTo>
                      <a:pt x="141" y="12"/>
                    </a:lnTo>
                    <a:lnTo>
                      <a:pt x="145" y="8"/>
                    </a:lnTo>
                    <a:lnTo>
                      <a:pt x="150" y="8"/>
                    </a:lnTo>
                    <a:lnTo>
                      <a:pt x="163" y="15"/>
                    </a:lnTo>
                    <a:lnTo>
                      <a:pt x="165" y="12"/>
                    </a:lnTo>
                    <a:lnTo>
                      <a:pt x="168" y="12"/>
                    </a:lnTo>
                    <a:lnTo>
                      <a:pt x="170" y="10"/>
                    </a:lnTo>
                    <a:lnTo>
                      <a:pt x="170" y="10"/>
                    </a:lnTo>
                    <a:close/>
                    <a:moveTo>
                      <a:pt x="244" y="136"/>
                    </a:moveTo>
                    <a:lnTo>
                      <a:pt x="246" y="131"/>
                    </a:lnTo>
                    <a:lnTo>
                      <a:pt x="249" y="130"/>
                    </a:lnTo>
                    <a:lnTo>
                      <a:pt x="248" y="126"/>
                    </a:lnTo>
                    <a:lnTo>
                      <a:pt x="241" y="128"/>
                    </a:lnTo>
                    <a:lnTo>
                      <a:pt x="239" y="133"/>
                    </a:lnTo>
                    <a:lnTo>
                      <a:pt x="244" y="13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5" name="Freeform 68">
                <a:extLst>
                  <a:ext uri="{FF2B5EF4-FFF2-40B4-BE49-F238E27FC236}">
                    <a16:creationId xmlns:a16="http://schemas.microsoft.com/office/drawing/2014/main" xmlns="" id="{F0D199F4-7496-43A4-89CD-C89E8CCC8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0497" y="2757146"/>
                <a:ext cx="40669" cy="70556"/>
              </a:xfrm>
              <a:custGeom>
                <a:avLst/>
                <a:gdLst/>
                <a:ahLst/>
                <a:cxnLst>
                  <a:cxn ang="0">
                    <a:pos x="50" y="124"/>
                  </a:cxn>
                  <a:cxn ang="0">
                    <a:pos x="51" y="110"/>
                  </a:cxn>
                  <a:cxn ang="0">
                    <a:pos x="58" y="101"/>
                  </a:cxn>
                  <a:cxn ang="0">
                    <a:pos x="50" y="95"/>
                  </a:cxn>
                  <a:cxn ang="0">
                    <a:pos x="56" y="78"/>
                  </a:cxn>
                  <a:cxn ang="0">
                    <a:pos x="45" y="65"/>
                  </a:cxn>
                  <a:cxn ang="0">
                    <a:pos x="55" y="65"/>
                  </a:cxn>
                  <a:cxn ang="0">
                    <a:pos x="56" y="53"/>
                  </a:cxn>
                  <a:cxn ang="0">
                    <a:pos x="63" y="33"/>
                  </a:cxn>
                  <a:cxn ang="0">
                    <a:pos x="71" y="20"/>
                  </a:cxn>
                  <a:cxn ang="0">
                    <a:pos x="76" y="17"/>
                  </a:cxn>
                  <a:cxn ang="0">
                    <a:pos x="70" y="5"/>
                  </a:cxn>
                  <a:cxn ang="0">
                    <a:pos x="55" y="7"/>
                  </a:cxn>
                  <a:cxn ang="0">
                    <a:pos x="33" y="8"/>
                  </a:cxn>
                  <a:cxn ang="0">
                    <a:pos x="31" y="0"/>
                  </a:cxn>
                  <a:cxn ang="0">
                    <a:pos x="17" y="2"/>
                  </a:cxn>
                  <a:cxn ang="0">
                    <a:pos x="20" y="13"/>
                  </a:cxn>
                  <a:cxn ang="0">
                    <a:pos x="20" y="28"/>
                  </a:cxn>
                  <a:cxn ang="0">
                    <a:pos x="21" y="38"/>
                  </a:cxn>
                  <a:cxn ang="0">
                    <a:pos x="17" y="48"/>
                  </a:cxn>
                  <a:cxn ang="0">
                    <a:pos x="10" y="61"/>
                  </a:cxn>
                  <a:cxn ang="0">
                    <a:pos x="3" y="75"/>
                  </a:cxn>
                  <a:cxn ang="0">
                    <a:pos x="0" y="90"/>
                  </a:cxn>
                  <a:cxn ang="0">
                    <a:pos x="8" y="86"/>
                  </a:cxn>
                  <a:cxn ang="0">
                    <a:pos x="12" y="86"/>
                  </a:cxn>
                  <a:cxn ang="0">
                    <a:pos x="7" y="93"/>
                  </a:cxn>
                  <a:cxn ang="0">
                    <a:pos x="8" y="100"/>
                  </a:cxn>
                  <a:cxn ang="0">
                    <a:pos x="18" y="96"/>
                  </a:cxn>
                  <a:cxn ang="0">
                    <a:pos x="17" y="105"/>
                  </a:cxn>
                  <a:cxn ang="0">
                    <a:pos x="15" y="121"/>
                  </a:cxn>
                  <a:cxn ang="0">
                    <a:pos x="12" y="133"/>
                  </a:cxn>
                  <a:cxn ang="0">
                    <a:pos x="20" y="129"/>
                  </a:cxn>
                  <a:cxn ang="0">
                    <a:pos x="35" y="134"/>
                  </a:cxn>
                  <a:cxn ang="0">
                    <a:pos x="48" y="131"/>
                  </a:cxn>
                  <a:cxn ang="0">
                    <a:pos x="50" y="129"/>
                  </a:cxn>
                </a:cxnLst>
                <a:rect l="0" t="0" r="r" b="b"/>
                <a:pathLst>
                  <a:path w="76" h="134">
                    <a:moveTo>
                      <a:pt x="50" y="129"/>
                    </a:moveTo>
                    <a:lnTo>
                      <a:pt x="50" y="124"/>
                    </a:lnTo>
                    <a:lnTo>
                      <a:pt x="46" y="119"/>
                    </a:lnTo>
                    <a:lnTo>
                      <a:pt x="51" y="110"/>
                    </a:lnTo>
                    <a:lnTo>
                      <a:pt x="56" y="105"/>
                    </a:lnTo>
                    <a:lnTo>
                      <a:pt x="58" y="101"/>
                    </a:lnTo>
                    <a:lnTo>
                      <a:pt x="53" y="101"/>
                    </a:lnTo>
                    <a:lnTo>
                      <a:pt x="50" y="95"/>
                    </a:lnTo>
                    <a:lnTo>
                      <a:pt x="56" y="88"/>
                    </a:lnTo>
                    <a:lnTo>
                      <a:pt x="56" y="78"/>
                    </a:lnTo>
                    <a:lnTo>
                      <a:pt x="51" y="76"/>
                    </a:lnTo>
                    <a:lnTo>
                      <a:pt x="45" y="65"/>
                    </a:lnTo>
                    <a:lnTo>
                      <a:pt x="50" y="63"/>
                    </a:lnTo>
                    <a:lnTo>
                      <a:pt x="55" y="65"/>
                    </a:lnTo>
                    <a:lnTo>
                      <a:pt x="61" y="56"/>
                    </a:lnTo>
                    <a:lnTo>
                      <a:pt x="56" y="53"/>
                    </a:lnTo>
                    <a:lnTo>
                      <a:pt x="61" y="48"/>
                    </a:lnTo>
                    <a:lnTo>
                      <a:pt x="63" y="33"/>
                    </a:lnTo>
                    <a:lnTo>
                      <a:pt x="61" y="28"/>
                    </a:lnTo>
                    <a:lnTo>
                      <a:pt x="71" y="20"/>
                    </a:lnTo>
                    <a:lnTo>
                      <a:pt x="75" y="20"/>
                    </a:lnTo>
                    <a:lnTo>
                      <a:pt x="76" y="17"/>
                    </a:lnTo>
                    <a:lnTo>
                      <a:pt x="71" y="10"/>
                    </a:lnTo>
                    <a:lnTo>
                      <a:pt x="70" y="5"/>
                    </a:lnTo>
                    <a:lnTo>
                      <a:pt x="58" y="3"/>
                    </a:lnTo>
                    <a:lnTo>
                      <a:pt x="55" y="7"/>
                    </a:lnTo>
                    <a:lnTo>
                      <a:pt x="41" y="5"/>
                    </a:lnTo>
                    <a:lnTo>
                      <a:pt x="33" y="8"/>
                    </a:lnTo>
                    <a:lnTo>
                      <a:pt x="30" y="5"/>
                    </a:lnTo>
                    <a:lnTo>
                      <a:pt x="31" y="0"/>
                    </a:lnTo>
                    <a:lnTo>
                      <a:pt x="26" y="0"/>
                    </a:lnTo>
                    <a:lnTo>
                      <a:pt x="17" y="2"/>
                    </a:lnTo>
                    <a:lnTo>
                      <a:pt x="17" y="5"/>
                    </a:lnTo>
                    <a:lnTo>
                      <a:pt x="20" y="13"/>
                    </a:lnTo>
                    <a:lnTo>
                      <a:pt x="18" y="26"/>
                    </a:lnTo>
                    <a:lnTo>
                      <a:pt x="20" y="28"/>
                    </a:lnTo>
                    <a:lnTo>
                      <a:pt x="18" y="35"/>
                    </a:lnTo>
                    <a:lnTo>
                      <a:pt x="21" y="38"/>
                    </a:lnTo>
                    <a:lnTo>
                      <a:pt x="18" y="41"/>
                    </a:lnTo>
                    <a:lnTo>
                      <a:pt x="17" y="48"/>
                    </a:lnTo>
                    <a:lnTo>
                      <a:pt x="15" y="55"/>
                    </a:lnTo>
                    <a:lnTo>
                      <a:pt x="10" y="61"/>
                    </a:lnTo>
                    <a:lnTo>
                      <a:pt x="10" y="66"/>
                    </a:lnTo>
                    <a:lnTo>
                      <a:pt x="3" y="75"/>
                    </a:lnTo>
                    <a:lnTo>
                      <a:pt x="0" y="86"/>
                    </a:lnTo>
                    <a:lnTo>
                      <a:pt x="0" y="90"/>
                    </a:lnTo>
                    <a:lnTo>
                      <a:pt x="5" y="90"/>
                    </a:lnTo>
                    <a:lnTo>
                      <a:pt x="8" y="86"/>
                    </a:lnTo>
                    <a:lnTo>
                      <a:pt x="13" y="85"/>
                    </a:lnTo>
                    <a:lnTo>
                      <a:pt x="12" y="86"/>
                    </a:lnTo>
                    <a:lnTo>
                      <a:pt x="13" y="90"/>
                    </a:lnTo>
                    <a:lnTo>
                      <a:pt x="7" y="93"/>
                    </a:lnTo>
                    <a:lnTo>
                      <a:pt x="7" y="96"/>
                    </a:lnTo>
                    <a:lnTo>
                      <a:pt x="8" y="100"/>
                    </a:lnTo>
                    <a:lnTo>
                      <a:pt x="12" y="96"/>
                    </a:lnTo>
                    <a:lnTo>
                      <a:pt x="18" y="96"/>
                    </a:lnTo>
                    <a:lnTo>
                      <a:pt x="15" y="100"/>
                    </a:lnTo>
                    <a:lnTo>
                      <a:pt x="17" y="105"/>
                    </a:lnTo>
                    <a:lnTo>
                      <a:pt x="15" y="110"/>
                    </a:lnTo>
                    <a:lnTo>
                      <a:pt x="15" y="121"/>
                    </a:lnTo>
                    <a:lnTo>
                      <a:pt x="13" y="129"/>
                    </a:lnTo>
                    <a:lnTo>
                      <a:pt x="12" y="133"/>
                    </a:lnTo>
                    <a:lnTo>
                      <a:pt x="13" y="133"/>
                    </a:lnTo>
                    <a:lnTo>
                      <a:pt x="20" y="129"/>
                    </a:lnTo>
                    <a:lnTo>
                      <a:pt x="30" y="133"/>
                    </a:lnTo>
                    <a:lnTo>
                      <a:pt x="35" y="134"/>
                    </a:lnTo>
                    <a:lnTo>
                      <a:pt x="41" y="131"/>
                    </a:lnTo>
                    <a:lnTo>
                      <a:pt x="48" y="131"/>
                    </a:lnTo>
                    <a:lnTo>
                      <a:pt x="50" y="129"/>
                    </a:lnTo>
                    <a:lnTo>
                      <a:pt x="50" y="129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6" name="Freeform 69">
                <a:extLst>
                  <a:ext uri="{FF2B5EF4-FFF2-40B4-BE49-F238E27FC236}">
                    <a16:creationId xmlns:a16="http://schemas.microsoft.com/office/drawing/2014/main" xmlns="" id="{AE516403-A09D-45AF-9C38-A7C8ABD776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4750" y="2760258"/>
                <a:ext cx="111306" cy="88195"/>
              </a:xfrm>
              <a:custGeom>
                <a:avLst/>
                <a:gdLst/>
                <a:ahLst/>
                <a:cxnLst>
                  <a:cxn ang="0">
                    <a:pos x="131" y="16"/>
                  </a:cxn>
                  <a:cxn ang="0">
                    <a:pos x="98" y="15"/>
                  </a:cxn>
                  <a:cxn ang="0">
                    <a:pos x="52" y="23"/>
                  </a:cxn>
                  <a:cxn ang="0">
                    <a:pos x="17" y="60"/>
                  </a:cxn>
                  <a:cxn ang="0">
                    <a:pos x="37" y="91"/>
                  </a:cxn>
                  <a:cxn ang="0">
                    <a:pos x="66" y="100"/>
                  </a:cxn>
                  <a:cxn ang="0">
                    <a:pos x="71" y="105"/>
                  </a:cxn>
                  <a:cxn ang="0">
                    <a:pos x="38" y="110"/>
                  </a:cxn>
                  <a:cxn ang="0">
                    <a:pos x="60" y="138"/>
                  </a:cxn>
                  <a:cxn ang="0">
                    <a:pos x="73" y="146"/>
                  </a:cxn>
                  <a:cxn ang="0">
                    <a:pos x="83" y="131"/>
                  </a:cxn>
                  <a:cxn ang="0">
                    <a:pos x="88" y="123"/>
                  </a:cxn>
                  <a:cxn ang="0">
                    <a:pos x="81" y="111"/>
                  </a:cxn>
                  <a:cxn ang="0">
                    <a:pos x="101" y="106"/>
                  </a:cxn>
                  <a:cxn ang="0">
                    <a:pos x="75" y="85"/>
                  </a:cxn>
                  <a:cxn ang="0">
                    <a:pos x="80" y="70"/>
                  </a:cxn>
                  <a:cxn ang="0">
                    <a:pos x="73" y="58"/>
                  </a:cxn>
                  <a:cxn ang="0">
                    <a:pos x="75" y="38"/>
                  </a:cxn>
                  <a:cxn ang="0">
                    <a:pos x="88" y="43"/>
                  </a:cxn>
                  <a:cxn ang="0">
                    <a:pos x="105" y="43"/>
                  </a:cxn>
                  <a:cxn ang="0">
                    <a:pos x="105" y="31"/>
                  </a:cxn>
                  <a:cxn ang="0">
                    <a:pos x="130" y="25"/>
                  </a:cxn>
                  <a:cxn ang="0">
                    <a:pos x="156" y="5"/>
                  </a:cxn>
                  <a:cxn ang="0">
                    <a:pos x="10" y="70"/>
                  </a:cxn>
                  <a:cxn ang="0">
                    <a:pos x="5" y="58"/>
                  </a:cxn>
                  <a:cxn ang="0">
                    <a:pos x="25" y="90"/>
                  </a:cxn>
                  <a:cxn ang="0">
                    <a:pos x="32" y="103"/>
                  </a:cxn>
                  <a:cxn ang="0">
                    <a:pos x="22" y="105"/>
                  </a:cxn>
                  <a:cxn ang="0">
                    <a:pos x="33" y="114"/>
                  </a:cxn>
                  <a:cxn ang="0">
                    <a:pos x="33" y="113"/>
                  </a:cxn>
                  <a:cxn ang="0">
                    <a:pos x="183" y="168"/>
                  </a:cxn>
                  <a:cxn ang="0">
                    <a:pos x="196" y="159"/>
                  </a:cxn>
                  <a:cxn ang="0">
                    <a:pos x="209" y="146"/>
                  </a:cxn>
                  <a:cxn ang="0">
                    <a:pos x="196" y="159"/>
                  </a:cxn>
                  <a:cxn ang="0">
                    <a:pos x="166" y="143"/>
                  </a:cxn>
                  <a:cxn ang="0">
                    <a:pos x="174" y="113"/>
                  </a:cxn>
                  <a:cxn ang="0">
                    <a:pos x="163" y="113"/>
                  </a:cxn>
                  <a:cxn ang="0">
                    <a:pos x="151" y="96"/>
                  </a:cxn>
                  <a:cxn ang="0">
                    <a:pos x="148" y="78"/>
                  </a:cxn>
                  <a:cxn ang="0">
                    <a:pos x="161" y="71"/>
                  </a:cxn>
                  <a:cxn ang="0">
                    <a:pos x="154" y="71"/>
                  </a:cxn>
                  <a:cxn ang="0">
                    <a:pos x="140" y="35"/>
                  </a:cxn>
                  <a:cxn ang="0">
                    <a:pos x="131" y="50"/>
                  </a:cxn>
                  <a:cxn ang="0">
                    <a:pos x="125" y="50"/>
                  </a:cxn>
                  <a:cxn ang="0">
                    <a:pos x="115" y="33"/>
                  </a:cxn>
                  <a:cxn ang="0">
                    <a:pos x="96" y="80"/>
                  </a:cxn>
                  <a:cxn ang="0">
                    <a:pos x="88" y="75"/>
                  </a:cxn>
                  <a:cxn ang="0">
                    <a:pos x="118" y="83"/>
                  </a:cxn>
                  <a:cxn ang="0">
                    <a:pos x="154" y="121"/>
                  </a:cxn>
                  <a:cxn ang="0">
                    <a:pos x="115" y="143"/>
                  </a:cxn>
                  <a:cxn ang="0">
                    <a:pos x="118" y="123"/>
                  </a:cxn>
                  <a:cxn ang="0">
                    <a:pos x="116" y="119"/>
                  </a:cxn>
                  <a:cxn ang="0">
                    <a:pos x="135" y="133"/>
                  </a:cxn>
                  <a:cxn ang="0">
                    <a:pos x="141" y="133"/>
                  </a:cxn>
                  <a:cxn ang="0">
                    <a:pos x="135" y="116"/>
                  </a:cxn>
                  <a:cxn ang="0">
                    <a:pos x="126" y="111"/>
                  </a:cxn>
                  <a:cxn ang="0">
                    <a:pos x="76" y="81"/>
                  </a:cxn>
                  <a:cxn ang="0">
                    <a:pos x="103" y="86"/>
                  </a:cxn>
                  <a:cxn ang="0">
                    <a:pos x="120" y="105"/>
                  </a:cxn>
                  <a:cxn ang="0">
                    <a:pos x="105" y="96"/>
                  </a:cxn>
                  <a:cxn ang="0">
                    <a:pos x="85" y="85"/>
                  </a:cxn>
                  <a:cxn ang="0">
                    <a:pos x="88" y="151"/>
                  </a:cxn>
                  <a:cxn ang="0">
                    <a:pos x="85" y="144"/>
                  </a:cxn>
                </a:cxnLst>
                <a:rect l="0" t="0" r="r" b="b"/>
                <a:pathLst>
                  <a:path w="209" h="171">
                    <a:moveTo>
                      <a:pt x="156" y="0"/>
                    </a:moveTo>
                    <a:lnTo>
                      <a:pt x="154" y="0"/>
                    </a:lnTo>
                    <a:lnTo>
                      <a:pt x="148" y="3"/>
                    </a:lnTo>
                    <a:lnTo>
                      <a:pt x="148" y="8"/>
                    </a:lnTo>
                    <a:lnTo>
                      <a:pt x="150" y="12"/>
                    </a:lnTo>
                    <a:lnTo>
                      <a:pt x="146" y="15"/>
                    </a:lnTo>
                    <a:lnTo>
                      <a:pt x="136" y="13"/>
                    </a:lnTo>
                    <a:lnTo>
                      <a:pt x="131" y="16"/>
                    </a:lnTo>
                    <a:lnTo>
                      <a:pt x="128" y="13"/>
                    </a:lnTo>
                    <a:lnTo>
                      <a:pt x="123" y="13"/>
                    </a:lnTo>
                    <a:lnTo>
                      <a:pt x="120" y="16"/>
                    </a:lnTo>
                    <a:lnTo>
                      <a:pt x="115" y="16"/>
                    </a:lnTo>
                    <a:lnTo>
                      <a:pt x="115" y="12"/>
                    </a:lnTo>
                    <a:lnTo>
                      <a:pt x="108" y="12"/>
                    </a:lnTo>
                    <a:lnTo>
                      <a:pt x="101" y="12"/>
                    </a:lnTo>
                    <a:lnTo>
                      <a:pt x="98" y="15"/>
                    </a:lnTo>
                    <a:lnTo>
                      <a:pt x="91" y="16"/>
                    </a:lnTo>
                    <a:lnTo>
                      <a:pt x="83" y="16"/>
                    </a:lnTo>
                    <a:lnTo>
                      <a:pt x="81" y="15"/>
                    </a:lnTo>
                    <a:lnTo>
                      <a:pt x="78" y="18"/>
                    </a:lnTo>
                    <a:lnTo>
                      <a:pt x="73" y="18"/>
                    </a:lnTo>
                    <a:lnTo>
                      <a:pt x="68" y="21"/>
                    </a:lnTo>
                    <a:lnTo>
                      <a:pt x="56" y="20"/>
                    </a:lnTo>
                    <a:lnTo>
                      <a:pt x="52" y="23"/>
                    </a:lnTo>
                    <a:lnTo>
                      <a:pt x="50" y="25"/>
                    </a:lnTo>
                    <a:lnTo>
                      <a:pt x="43" y="26"/>
                    </a:lnTo>
                    <a:lnTo>
                      <a:pt x="33" y="33"/>
                    </a:lnTo>
                    <a:lnTo>
                      <a:pt x="33" y="38"/>
                    </a:lnTo>
                    <a:lnTo>
                      <a:pt x="30" y="45"/>
                    </a:lnTo>
                    <a:lnTo>
                      <a:pt x="20" y="48"/>
                    </a:lnTo>
                    <a:lnTo>
                      <a:pt x="20" y="53"/>
                    </a:lnTo>
                    <a:lnTo>
                      <a:pt x="17" y="60"/>
                    </a:lnTo>
                    <a:lnTo>
                      <a:pt x="13" y="61"/>
                    </a:lnTo>
                    <a:lnTo>
                      <a:pt x="13" y="61"/>
                    </a:lnTo>
                    <a:lnTo>
                      <a:pt x="13" y="68"/>
                    </a:lnTo>
                    <a:lnTo>
                      <a:pt x="22" y="73"/>
                    </a:lnTo>
                    <a:lnTo>
                      <a:pt x="27" y="80"/>
                    </a:lnTo>
                    <a:lnTo>
                      <a:pt x="30" y="80"/>
                    </a:lnTo>
                    <a:lnTo>
                      <a:pt x="30" y="83"/>
                    </a:lnTo>
                    <a:lnTo>
                      <a:pt x="37" y="91"/>
                    </a:lnTo>
                    <a:lnTo>
                      <a:pt x="38" y="96"/>
                    </a:lnTo>
                    <a:lnTo>
                      <a:pt x="42" y="98"/>
                    </a:lnTo>
                    <a:lnTo>
                      <a:pt x="45" y="93"/>
                    </a:lnTo>
                    <a:lnTo>
                      <a:pt x="48" y="98"/>
                    </a:lnTo>
                    <a:lnTo>
                      <a:pt x="55" y="98"/>
                    </a:lnTo>
                    <a:lnTo>
                      <a:pt x="56" y="95"/>
                    </a:lnTo>
                    <a:lnTo>
                      <a:pt x="60" y="96"/>
                    </a:lnTo>
                    <a:lnTo>
                      <a:pt x="66" y="100"/>
                    </a:lnTo>
                    <a:lnTo>
                      <a:pt x="71" y="98"/>
                    </a:lnTo>
                    <a:lnTo>
                      <a:pt x="71" y="100"/>
                    </a:lnTo>
                    <a:lnTo>
                      <a:pt x="75" y="100"/>
                    </a:lnTo>
                    <a:lnTo>
                      <a:pt x="76" y="101"/>
                    </a:lnTo>
                    <a:lnTo>
                      <a:pt x="83" y="103"/>
                    </a:lnTo>
                    <a:lnTo>
                      <a:pt x="78" y="105"/>
                    </a:lnTo>
                    <a:lnTo>
                      <a:pt x="75" y="108"/>
                    </a:lnTo>
                    <a:lnTo>
                      <a:pt x="71" y="105"/>
                    </a:lnTo>
                    <a:lnTo>
                      <a:pt x="68" y="105"/>
                    </a:lnTo>
                    <a:lnTo>
                      <a:pt x="58" y="98"/>
                    </a:lnTo>
                    <a:lnTo>
                      <a:pt x="53" y="100"/>
                    </a:lnTo>
                    <a:lnTo>
                      <a:pt x="50" y="103"/>
                    </a:lnTo>
                    <a:lnTo>
                      <a:pt x="45" y="100"/>
                    </a:lnTo>
                    <a:lnTo>
                      <a:pt x="42" y="105"/>
                    </a:lnTo>
                    <a:lnTo>
                      <a:pt x="40" y="105"/>
                    </a:lnTo>
                    <a:lnTo>
                      <a:pt x="38" y="110"/>
                    </a:lnTo>
                    <a:lnTo>
                      <a:pt x="43" y="114"/>
                    </a:lnTo>
                    <a:lnTo>
                      <a:pt x="48" y="116"/>
                    </a:lnTo>
                    <a:lnTo>
                      <a:pt x="53" y="121"/>
                    </a:lnTo>
                    <a:lnTo>
                      <a:pt x="55" y="124"/>
                    </a:lnTo>
                    <a:lnTo>
                      <a:pt x="52" y="126"/>
                    </a:lnTo>
                    <a:lnTo>
                      <a:pt x="53" y="129"/>
                    </a:lnTo>
                    <a:lnTo>
                      <a:pt x="56" y="134"/>
                    </a:lnTo>
                    <a:lnTo>
                      <a:pt x="60" y="138"/>
                    </a:lnTo>
                    <a:lnTo>
                      <a:pt x="61" y="136"/>
                    </a:lnTo>
                    <a:lnTo>
                      <a:pt x="60" y="133"/>
                    </a:lnTo>
                    <a:lnTo>
                      <a:pt x="61" y="129"/>
                    </a:lnTo>
                    <a:lnTo>
                      <a:pt x="63" y="134"/>
                    </a:lnTo>
                    <a:lnTo>
                      <a:pt x="70" y="136"/>
                    </a:lnTo>
                    <a:lnTo>
                      <a:pt x="71" y="139"/>
                    </a:lnTo>
                    <a:lnTo>
                      <a:pt x="70" y="143"/>
                    </a:lnTo>
                    <a:lnTo>
                      <a:pt x="73" y="146"/>
                    </a:lnTo>
                    <a:lnTo>
                      <a:pt x="73" y="141"/>
                    </a:lnTo>
                    <a:lnTo>
                      <a:pt x="75" y="136"/>
                    </a:lnTo>
                    <a:lnTo>
                      <a:pt x="80" y="136"/>
                    </a:lnTo>
                    <a:lnTo>
                      <a:pt x="81" y="139"/>
                    </a:lnTo>
                    <a:lnTo>
                      <a:pt x="88" y="144"/>
                    </a:lnTo>
                    <a:lnTo>
                      <a:pt x="86" y="139"/>
                    </a:lnTo>
                    <a:lnTo>
                      <a:pt x="86" y="136"/>
                    </a:lnTo>
                    <a:lnTo>
                      <a:pt x="83" y="131"/>
                    </a:lnTo>
                    <a:lnTo>
                      <a:pt x="80" y="124"/>
                    </a:lnTo>
                    <a:lnTo>
                      <a:pt x="78" y="121"/>
                    </a:lnTo>
                    <a:lnTo>
                      <a:pt x="78" y="119"/>
                    </a:lnTo>
                    <a:lnTo>
                      <a:pt x="81" y="119"/>
                    </a:lnTo>
                    <a:lnTo>
                      <a:pt x="86" y="121"/>
                    </a:lnTo>
                    <a:lnTo>
                      <a:pt x="85" y="123"/>
                    </a:lnTo>
                    <a:lnTo>
                      <a:pt x="86" y="124"/>
                    </a:lnTo>
                    <a:lnTo>
                      <a:pt x="88" y="123"/>
                    </a:lnTo>
                    <a:lnTo>
                      <a:pt x="95" y="123"/>
                    </a:lnTo>
                    <a:lnTo>
                      <a:pt x="95" y="123"/>
                    </a:lnTo>
                    <a:lnTo>
                      <a:pt x="93" y="121"/>
                    </a:lnTo>
                    <a:lnTo>
                      <a:pt x="91" y="118"/>
                    </a:lnTo>
                    <a:lnTo>
                      <a:pt x="90" y="118"/>
                    </a:lnTo>
                    <a:lnTo>
                      <a:pt x="86" y="116"/>
                    </a:lnTo>
                    <a:lnTo>
                      <a:pt x="86" y="114"/>
                    </a:lnTo>
                    <a:lnTo>
                      <a:pt x="81" y="111"/>
                    </a:lnTo>
                    <a:lnTo>
                      <a:pt x="86" y="108"/>
                    </a:lnTo>
                    <a:lnTo>
                      <a:pt x="90" y="110"/>
                    </a:lnTo>
                    <a:lnTo>
                      <a:pt x="93" y="106"/>
                    </a:lnTo>
                    <a:lnTo>
                      <a:pt x="100" y="111"/>
                    </a:lnTo>
                    <a:lnTo>
                      <a:pt x="100" y="113"/>
                    </a:lnTo>
                    <a:lnTo>
                      <a:pt x="105" y="113"/>
                    </a:lnTo>
                    <a:lnTo>
                      <a:pt x="106" y="111"/>
                    </a:lnTo>
                    <a:lnTo>
                      <a:pt x="101" y="106"/>
                    </a:lnTo>
                    <a:lnTo>
                      <a:pt x="103" y="101"/>
                    </a:lnTo>
                    <a:lnTo>
                      <a:pt x="101" y="98"/>
                    </a:lnTo>
                    <a:lnTo>
                      <a:pt x="90" y="91"/>
                    </a:lnTo>
                    <a:lnTo>
                      <a:pt x="86" y="91"/>
                    </a:lnTo>
                    <a:lnTo>
                      <a:pt x="85" y="88"/>
                    </a:lnTo>
                    <a:lnTo>
                      <a:pt x="81" y="88"/>
                    </a:lnTo>
                    <a:lnTo>
                      <a:pt x="80" y="86"/>
                    </a:lnTo>
                    <a:lnTo>
                      <a:pt x="75" y="85"/>
                    </a:lnTo>
                    <a:lnTo>
                      <a:pt x="70" y="81"/>
                    </a:lnTo>
                    <a:lnTo>
                      <a:pt x="75" y="81"/>
                    </a:lnTo>
                    <a:lnTo>
                      <a:pt x="78" y="78"/>
                    </a:lnTo>
                    <a:lnTo>
                      <a:pt x="78" y="75"/>
                    </a:lnTo>
                    <a:lnTo>
                      <a:pt x="73" y="75"/>
                    </a:lnTo>
                    <a:lnTo>
                      <a:pt x="76" y="71"/>
                    </a:lnTo>
                    <a:lnTo>
                      <a:pt x="76" y="68"/>
                    </a:lnTo>
                    <a:lnTo>
                      <a:pt x="80" y="70"/>
                    </a:lnTo>
                    <a:lnTo>
                      <a:pt x="83" y="73"/>
                    </a:lnTo>
                    <a:lnTo>
                      <a:pt x="81" y="75"/>
                    </a:lnTo>
                    <a:lnTo>
                      <a:pt x="81" y="76"/>
                    </a:lnTo>
                    <a:lnTo>
                      <a:pt x="85" y="76"/>
                    </a:lnTo>
                    <a:lnTo>
                      <a:pt x="86" y="71"/>
                    </a:lnTo>
                    <a:lnTo>
                      <a:pt x="83" y="68"/>
                    </a:lnTo>
                    <a:lnTo>
                      <a:pt x="75" y="60"/>
                    </a:lnTo>
                    <a:lnTo>
                      <a:pt x="73" y="58"/>
                    </a:lnTo>
                    <a:lnTo>
                      <a:pt x="71" y="55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66" y="40"/>
                    </a:lnTo>
                    <a:lnTo>
                      <a:pt x="70" y="35"/>
                    </a:lnTo>
                    <a:lnTo>
                      <a:pt x="76" y="33"/>
                    </a:lnTo>
                    <a:lnTo>
                      <a:pt x="76" y="38"/>
                    </a:lnTo>
                    <a:lnTo>
                      <a:pt x="75" y="38"/>
                    </a:lnTo>
                    <a:lnTo>
                      <a:pt x="75" y="40"/>
                    </a:lnTo>
                    <a:lnTo>
                      <a:pt x="81" y="43"/>
                    </a:lnTo>
                    <a:lnTo>
                      <a:pt x="83" y="48"/>
                    </a:lnTo>
                    <a:lnTo>
                      <a:pt x="88" y="53"/>
                    </a:lnTo>
                    <a:lnTo>
                      <a:pt x="93" y="51"/>
                    </a:lnTo>
                    <a:lnTo>
                      <a:pt x="90" y="50"/>
                    </a:lnTo>
                    <a:lnTo>
                      <a:pt x="86" y="46"/>
                    </a:lnTo>
                    <a:lnTo>
                      <a:pt x="88" y="43"/>
                    </a:lnTo>
                    <a:lnTo>
                      <a:pt x="93" y="45"/>
                    </a:lnTo>
                    <a:lnTo>
                      <a:pt x="96" y="50"/>
                    </a:lnTo>
                    <a:lnTo>
                      <a:pt x="100" y="51"/>
                    </a:lnTo>
                    <a:lnTo>
                      <a:pt x="101" y="48"/>
                    </a:lnTo>
                    <a:lnTo>
                      <a:pt x="98" y="46"/>
                    </a:lnTo>
                    <a:lnTo>
                      <a:pt x="95" y="45"/>
                    </a:lnTo>
                    <a:lnTo>
                      <a:pt x="95" y="41"/>
                    </a:lnTo>
                    <a:lnTo>
                      <a:pt x="105" y="43"/>
                    </a:lnTo>
                    <a:lnTo>
                      <a:pt x="108" y="45"/>
                    </a:lnTo>
                    <a:lnTo>
                      <a:pt x="108" y="43"/>
                    </a:lnTo>
                    <a:lnTo>
                      <a:pt x="103" y="40"/>
                    </a:lnTo>
                    <a:lnTo>
                      <a:pt x="98" y="38"/>
                    </a:lnTo>
                    <a:lnTo>
                      <a:pt x="95" y="35"/>
                    </a:lnTo>
                    <a:lnTo>
                      <a:pt x="96" y="31"/>
                    </a:lnTo>
                    <a:lnTo>
                      <a:pt x="101" y="33"/>
                    </a:lnTo>
                    <a:lnTo>
                      <a:pt x="105" y="31"/>
                    </a:lnTo>
                    <a:lnTo>
                      <a:pt x="106" y="25"/>
                    </a:lnTo>
                    <a:lnTo>
                      <a:pt x="110" y="23"/>
                    </a:lnTo>
                    <a:lnTo>
                      <a:pt x="116" y="28"/>
                    </a:lnTo>
                    <a:lnTo>
                      <a:pt x="120" y="28"/>
                    </a:lnTo>
                    <a:lnTo>
                      <a:pt x="125" y="23"/>
                    </a:lnTo>
                    <a:lnTo>
                      <a:pt x="125" y="21"/>
                    </a:lnTo>
                    <a:lnTo>
                      <a:pt x="126" y="21"/>
                    </a:lnTo>
                    <a:lnTo>
                      <a:pt x="130" y="25"/>
                    </a:lnTo>
                    <a:lnTo>
                      <a:pt x="140" y="25"/>
                    </a:lnTo>
                    <a:lnTo>
                      <a:pt x="146" y="26"/>
                    </a:lnTo>
                    <a:lnTo>
                      <a:pt x="153" y="26"/>
                    </a:lnTo>
                    <a:lnTo>
                      <a:pt x="154" y="20"/>
                    </a:lnTo>
                    <a:lnTo>
                      <a:pt x="154" y="16"/>
                    </a:lnTo>
                    <a:lnTo>
                      <a:pt x="159" y="13"/>
                    </a:lnTo>
                    <a:lnTo>
                      <a:pt x="161" y="7"/>
                    </a:lnTo>
                    <a:lnTo>
                      <a:pt x="156" y="5"/>
                    </a:lnTo>
                    <a:lnTo>
                      <a:pt x="156" y="0"/>
                    </a:lnTo>
                    <a:lnTo>
                      <a:pt x="156" y="0"/>
                    </a:lnTo>
                    <a:close/>
                    <a:moveTo>
                      <a:pt x="5" y="58"/>
                    </a:moveTo>
                    <a:lnTo>
                      <a:pt x="5" y="63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2" y="68"/>
                    </a:lnTo>
                    <a:lnTo>
                      <a:pt x="10" y="70"/>
                    </a:lnTo>
                    <a:lnTo>
                      <a:pt x="7" y="68"/>
                    </a:lnTo>
                    <a:lnTo>
                      <a:pt x="2" y="63"/>
                    </a:lnTo>
                    <a:lnTo>
                      <a:pt x="2" y="61"/>
                    </a:lnTo>
                    <a:lnTo>
                      <a:pt x="0" y="61"/>
                    </a:lnTo>
                    <a:lnTo>
                      <a:pt x="0" y="60"/>
                    </a:lnTo>
                    <a:lnTo>
                      <a:pt x="3" y="58"/>
                    </a:lnTo>
                    <a:lnTo>
                      <a:pt x="5" y="58"/>
                    </a:lnTo>
                    <a:lnTo>
                      <a:pt x="5" y="58"/>
                    </a:lnTo>
                    <a:close/>
                    <a:moveTo>
                      <a:pt x="25" y="90"/>
                    </a:moveTo>
                    <a:lnTo>
                      <a:pt x="25" y="88"/>
                    </a:lnTo>
                    <a:lnTo>
                      <a:pt x="27" y="85"/>
                    </a:lnTo>
                    <a:lnTo>
                      <a:pt x="28" y="85"/>
                    </a:lnTo>
                    <a:lnTo>
                      <a:pt x="28" y="88"/>
                    </a:lnTo>
                    <a:lnTo>
                      <a:pt x="27" y="90"/>
                    </a:lnTo>
                    <a:lnTo>
                      <a:pt x="25" y="90"/>
                    </a:lnTo>
                    <a:lnTo>
                      <a:pt x="25" y="90"/>
                    </a:lnTo>
                    <a:lnTo>
                      <a:pt x="25" y="90"/>
                    </a:lnTo>
                    <a:close/>
                    <a:moveTo>
                      <a:pt x="25" y="96"/>
                    </a:moveTo>
                    <a:lnTo>
                      <a:pt x="25" y="91"/>
                    </a:lnTo>
                    <a:lnTo>
                      <a:pt x="28" y="95"/>
                    </a:lnTo>
                    <a:lnTo>
                      <a:pt x="30" y="96"/>
                    </a:lnTo>
                    <a:lnTo>
                      <a:pt x="28" y="98"/>
                    </a:lnTo>
                    <a:lnTo>
                      <a:pt x="30" y="101"/>
                    </a:lnTo>
                    <a:lnTo>
                      <a:pt x="32" y="103"/>
                    </a:lnTo>
                    <a:lnTo>
                      <a:pt x="32" y="105"/>
                    </a:lnTo>
                    <a:lnTo>
                      <a:pt x="30" y="106"/>
                    </a:lnTo>
                    <a:lnTo>
                      <a:pt x="28" y="105"/>
                    </a:lnTo>
                    <a:lnTo>
                      <a:pt x="25" y="105"/>
                    </a:lnTo>
                    <a:lnTo>
                      <a:pt x="25" y="101"/>
                    </a:lnTo>
                    <a:lnTo>
                      <a:pt x="23" y="101"/>
                    </a:lnTo>
                    <a:lnTo>
                      <a:pt x="23" y="103"/>
                    </a:lnTo>
                    <a:lnTo>
                      <a:pt x="22" y="105"/>
                    </a:lnTo>
                    <a:lnTo>
                      <a:pt x="20" y="101"/>
                    </a:lnTo>
                    <a:lnTo>
                      <a:pt x="20" y="98"/>
                    </a:lnTo>
                    <a:lnTo>
                      <a:pt x="23" y="96"/>
                    </a:lnTo>
                    <a:lnTo>
                      <a:pt x="25" y="96"/>
                    </a:lnTo>
                    <a:lnTo>
                      <a:pt x="25" y="96"/>
                    </a:lnTo>
                    <a:close/>
                    <a:moveTo>
                      <a:pt x="33" y="113"/>
                    </a:moveTo>
                    <a:lnTo>
                      <a:pt x="35" y="114"/>
                    </a:lnTo>
                    <a:lnTo>
                      <a:pt x="33" y="114"/>
                    </a:lnTo>
                    <a:lnTo>
                      <a:pt x="32" y="116"/>
                    </a:lnTo>
                    <a:lnTo>
                      <a:pt x="30" y="114"/>
                    </a:lnTo>
                    <a:lnTo>
                      <a:pt x="27" y="111"/>
                    </a:lnTo>
                    <a:lnTo>
                      <a:pt x="27" y="110"/>
                    </a:lnTo>
                    <a:lnTo>
                      <a:pt x="28" y="108"/>
                    </a:lnTo>
                    <a:lnTo>
                      <a:pt x="32" y="110"/>
                    </a:lnTo>
                    <a:lnTo>
                      <a:pt x="33" y="113"/>
                    </a:lnTo>
                    <a:lnTo>
                      <a:pt x="33" y="113"/>
                    </a:lnTo>
                    <a:close/>
                    <a:moveTo>
                      <a:pt x="184" y="161"/>
                    </a:moveTo>
                    <a:lnTo>
                      <a:pt x="184" y="159"/>
                    </a:lnTo>
                    <a:lnTo>
                      <a:pt x="184" y="158"/>
                    </a:lnTo>
                    <a:lnTo>
                      <a:pt x="184" y="159"/>
                    </a:lnTo>
                    <a:lnTo>
                      <a:pt x="184" y="161"/>
                    </a:lnTo>
                    <a:lnTo>
                      <a:pt x="184" y="161"/>
                    </a:lnTo>
                    <a:close/>
                    <a:moveTo>
                      <a:pt x="183" y="171"/>
                    </a:moveTo>
                    <a:lnTo>
                      <a:pt x="183" y="168"/>
                    </a:lnTo>
                    <a:lnTo>
                      <a:pt x="181" y="164"/>
                    </a:lnTo>
                    <a:lnTo>
                      <a:pt x="184" y="161"/>
                    </a:lnTo>
                    <a:lnTo>
                      <a:pt x="184" y="164"/>
                    </a:lnTo>
                    <a:lnTo>
                      <a:pt x="186" y="168"/>
                    </a:lnTo>
                    <a:lnTo>
                      <a:pt x="184" y="171"/>
                    </a:lnTo>
                    <a:lnTo>
                      <a:pt x="183" y="171"/>
                    </a:lnTo>
                    <a:lnTo>
                      <a:pt x="183" y="171"/>
                    </a:lnTo>
                    <a:close/>
                    <a:moveTo>
                      <a:pt x="196" y="159"/>
                    </a:moveTo>
                    <a:lnTo>
                      <a:pt x="194" y="158"/>
                    </a:lnTo>
                    <a:lnTo>
                      <a:pt x="196" y="154"/>
                    </a:lnTo>
                    <a:lnTo>
                      <a:pt x="194" y="154"/>
                    </a:lnTo>
                    <a:lnTo>
                      <a:pt x="194" y="151"/>
                    </a:lnTo>
                    <a:lnTo>
                      <a:pt x="201" y="148"/>
                    </a:lnTo>
                    <a:lnTo>
                      <a:pt x="206" y="146"/>
                    </a:lnTo>
                    <a:lnTo>
                      <a:pt x="209" y="144"/>
                    </a:lnTo>
                    <a:lnTo>
                      <a:pt x="209" y="146"/>
                    </a:lnTo>
                    <a:lnTo>
                      <a:pt x="208" y="148"/>
                    </a:lnTo>
                    <a:lnTo>
                      <a:pt x="206" y="151"/>
                    </a:lnTo>
                    <a:lnTo>
                      <a:pt x="204" y="153"/>
                    </a:lnTo>
                    <a:lnTo>
                      <a:pt x="204" y="154"/>
                    </a:lnTo>
                    <a:lnTo>
                      <a:pt x="203" y="154"/>
                    </a:lnTo>
                    <a:lnTo>
                      <a:pt x="199" y="156"/>
                    </a:lnTo>
                    <a:lnTo>
                      <a:pt x="198" y="158"/>
                    </a:lnTo>
                    <a:lnTo>
                      <a:pt x="196" y="159"/>
                    </a:lnTo>
                    <a:lnTo>
                      <a:pt x="196" y="159"/>
                    </a:lnTo>
                    <a:close/>
                    <a:moveTo>
                      <a:pt x="163" y="144"/>
                    </a:moveTo>
                    <a:lnTo>
                      <a:pt x="161" y="143"/>
                    </a:lnTo>
                    <a:lnTo>
                      <a:pt x="163" y="141"/>
                    </a:lnTo>
                    <a:lnTo>
                      <a:pt x="166" y="139"/>
                    </a:lnTo>
                    <a:lnTo>
                      <a:pt x="168" y="141"/>
                    </a:lnTo>
                    <a:lnTo>
                      <a:pt x="166" y="143"/>
                    </a:lnTo>
                    <a:lnTo>
                      <a:pt x="166" y="143"/>
                    </a:lnTo>
                    <a:lnTo>
                      <a:pt x="163" y="144"/>
                    </a:lnTo>
                    <a:lnTo>
                      <a:pt x="163" y="144"/>
                    </a:lnTo>
                    <a:close/>
                    <a:moveTo>
                      <a:pt x="163" y="113"/>
                    </a:moveTo>
                    <a:lnTo>
                      <a:pt x="168" y="110"/>
                    </a:lnTo>
                    <a:lnTo>
                      <a:pt x="169" y="111"/>
                    </a:lnTo>
                    <a:lnTo>
                      <a:pt x="173" y="113"/>
                    </a:lnTo>
                    <a:lnTo>
                      <a:pt x="173" y="111"/>
                    </a:lnTo>
                    <a:lnTo>
                      <a:pt x="174" y="113"/>
                    </a:lnTo>
                    <a:lnTo>
                      <a:pt x="176" y="114"/>
                    </a:lnTo>
                    <a:lnTo>
                      <a:pt x="173" y="114"/>
                    </a:lnTo>
                    <a:lnTo>
                      <a:pt x="171" y="116"/>
                    </a:lnTo>
                    <a:lnTo>
                      <a:pt x="169" y="116"/>
                    </a:lnTo>
                    <a:lnTo>
                      <a:pt x="168" y="114"/>
                    </a:lnTo>
                    <a:lnTo>
                      <a:pt x="164" y="114"/>
                    </a:lnTo>
                    <a:lnTo>
                      <a:pt x="161" y="114"/>
                    </a:lnTo>
                    <a:lnTo>
                      <a:pt x="163" y="113"/>
                    </a:lnTo>
                    <a:lnTo>
                      <a:pt x="163" y="113"/>
                    </a:lnTo>
                    <a:close/>
                    <a:moveTo>
                      <a:pt x="154" y="90"/>
                    </a:moveTo>
                    <a:lnTo>
                      <a:pt x="156" y="96"/>
                    </a:lnTo>
                    <a:lnTo>
                      <a:pt x="154" y="100"/>
                    </a:lnTo>
                    <a:lnTo>
                      <a:pt x="151" y="101"/>
                    </a:lnTo>
                    <a:lnTo>
                      <a:pt x="150" y="98"/>
                    </a:lnTo>
                    <a:lnTo>
                      <a:pt x="150" y="96"/>
                    </a:lnTo>
                    <a:lnTo>
                      <a:pt x="151" y="96"/>
                    </a:lnTo>
                    <a:lnTo>
                      <a:pt x="151" y="93"/>
                    </a:lnTo>
                    <a:lnTo>
                      <a:pt x="148" y="91"/>
                    </a:lnTo>
                    <a:lnTo>
                      <a:pt x="148" y="90"/>
                    </a:lnTo>
                    <a:lnTo>
                      <a:pt x="151" y="88"/>
                    </a:lnTo>
                    <a:lnTo>
                      <a:pt x="154" y="90"/>
                    </a:lnTo>
                    <a:lnTo>
                      <a:pt x="154" y="90"/>
                    </a:lnTo>
                    <a:lnTo>
                      <a:pt x="154" y="90"/>
                    </a:lnTo>
                    <a:close/>
                    <a:moveTo>
                      <a:pt x="148" y="78"/>
                    </a:moveTo>
                    <a:lnTo>
                      <a:pt x="145" y="75"/>
                    </a:lnTo>
                    <a:lnTo>
                      <a:pt x="146" y="71"/>
                    </a:lnTo>
                    <a:lnTo>
                      <a:pt x="153" y="70"/>
                    </a:lnTo>
                    <a:lnTo>
                      <a:pt x="154" y="68"/>
                    </a:lnTo>
                    <a:lnTo>
                      <a:pt x="159" y="68"/>
                    </a:lnTo>
                    <a:lnTo>
                      <a:pt x="161" y="68"/>
                    </a:lnTo>
                    <a:lnTo>
                      <a:pt x="159" y="71"/>
                    </a:lnTo>
                    <a:lnTo>
                      <a:pt x="161" y="71"/>
                    </a:lnTo>
                    <a:lnTo>
                      <a:pt x="161" y="75"/>
                    </a:lnTo>
                    <a:lnTo>
                      <a:pt x="161" y="80"/>
                    </a:lnTo>
                    <a:lnTo>
                      <a:pt x="156" y="80"/>
                    </a:lnTo>
                    <a:lnTo>
                      <a:pt x="153" y="78"/>
                    </a:lnTo>
                    <a:lnTo>
                      <a:pt x="154" y="76"/>
                    </a:lnTo>
                    <a:lnTo>
                      <a:pt x="156" y="75"/>
                    </a:lnTo>
                    <a:lnTo>
                      <a:pt x="158" y="71"/>
                    </a:lnTo>
                    <a:lnTo>
                      <a:pt x="154" y="71"/>
                    </a:lnTo>
                    <a:lnTo>
                      <a:pt x="153" y="75"/>
                    </a:lnTo>
                    <a:lnTo>
                      <a:pt x="151" y="78"/>
                    </a:lnTo>
                    <a:lnTo>
                      <a:pt x="150" y="78"/>
                    </a:lnTo>
                    <a:lnTo>
                      <a:pt x="148" y="78"/>
                    </a:lnTo>
                    <a:lnTo>
                      <a:pt x="148" y="78"/>
                    </a:lnTo>
                    <a:close/>
                    <a:moveTo>
                      <a:pt x="136" y="38"/>
                    </a:moveTo>
                    <a:lnTo>
                      <a:pt x="136" y="36"/>
                    </a:lnTo>
                    <a:lnTo>
                      <a:pt x="140" y="35"/>
                    </a:lnTo>
                    <a:lnTo>
                      <a:pt x="143" y="36"/>
                    </a:lnTo>
                    <a:lnTo>
                      <a:pt x="143" y="38"/>
                    </a:lnTo>
                    <a:lnTo>
                      <a:pt x="141" y="40"/>
                    </a:lnTo>
                    <a:lnTo>
                      <a:pt x="136" y="38"/>
                    </a:lnTo>
                    <a:lnTo>
                      <a:pt x="136" y="38"/>
                    </a:lnTo>
                    <a:close/>
                    <a:moveTo>
                      <a:pt x="126" y="48"/>
                    </a:moveTo>
                    <a:lnTo>
                      <a:pt x="130" y="48"/>
                    </a:lnTo>
                    <a:lnTo>
                      <a:pt x="131" y="50"/>
                    </a:lnTo>
                    <a:lnTo>
                      <a:pt x="133" y="48"/>
                    </a:lnTo>
                    <a:lnTo>
                      <a:pt x="136" y="50"/>
                    </a:lnTo>
                    <a:lnTo>
                      <a:pt x="133" y="51"/>
                    </a:lnTo>
                    <a:lnTo>
                      <a:pt x="133" y="56"/>
                    </a:lnTo>
                    <a:lnTo>
                      <a:pt x="130" y="55"/>
                    </a:lnTo>
                    <a:lnTo>
                      <a:pt x="128" y="55"/>
                    </a:lnTo>
                    <a:lnTo>
                      <a:pt x="126" y="53"/>
                    </a:lnTo>
                    <a:lnTo>
                      <a:pt x="125" y="50"/>
                    </a:lnTo>
                    <a:lnTo>
                      <a:pt x="126" y="48"/>
                    </a:lnTo>
                    <a:lnTo>
                      <a:pt x="126" y="48"/>
                    </a:lnTo>
                    <a:close/>
                    <a:moveTo>
                      <a:pt x="115" y="30"/>
                    </a:moveTo>
                    <a:lnTo>
                      <a:pt x="116" y="30"/>
                    </a:lnTo>
                    <a:lnTo>
                      <a:pt x="120" y="31"/>
                    </a:lnTo>
                    <a:lnTo>
                      <a:pt x="120" y="33"/>
                    </a:lnTo>
                    <a:lnTo>
                      <a:pt x="116" y="35"/>
                    </a:lnTo>
                    <a:lnTo>
                      <a:pt x="115" y="33"/>
                    </a:lnTo>
                    <a:lnTo>
                      <a:pt x="113" y="35"/>
                    </a:lnTo>
                    <a:lnTo>
                      <a:pt x="115" y="30"/>
                    </a:lnTo>
                    <a:lnTo>
                      <a:pt x="115" y="30"/>
                    </a:lnTo>
                    <a:close/>
                    <a:moveTo>
                      <a:pt x="91" y="75"/>
                    </a:moveTo>
                    <a:lnTo>
                      <a:pt x="93" y="73"/>
                    </a:lnTo>
                    <a:lnTo>
                      <a:pt x="96" y="75"/>
                    </a:lnTo>
                    <a:lnTo>
                      <a:pt x="96" y="78"/>
                    </a:lnTo>
                    <a:lnTo>
                      <a:pt x="96" y="80"/>
                    </a:lnTo>
                    <a:lnTo>
                      <a:pt x="91" y="75"/>
                    </a:lnTo>
                    <a:lnTo>
                      <a:pt x="91" y="75"/>
                    </a:lnTo>
                    <a:close/>
                    <a:moveTo>
                      <a:pt x="88" y="75"/>
                    </a:moveTo>
                    <a:lnTo>
                      <a:pt x="90" y="73"/>
                    </a:lnTo>
                    <a:lnTo>
                      <a:pt x="90" y="75"/>
                    </a:lnTo>
                    <a:lnTo>
                      <a:pt x="90" y="76"/>
                    </a:lnTo>
                    <a:lnTo>
                      <a:pt x="88" y="75"/>
                    </a:lnTo>
                    <a:lnTo>
                      <a:pt x="88" y="75"/>
                    </a:lnTo>
                    <a:close/>
                    <a:moveTo>
                      <a:pt x="115" y="80"/>
                    </a:moveTo>
                    <a:lnTo>
                      <a:pt x="116" y="78"/>
                    </a:lnTo>
                    <a:lnTo>
                      <a:pt x="120" y="81"/>
                    </a:lnTo>
                    <a:lnTo>
                      <a:pt x="121" y="81"/>
                    </a:lnTo>
                    <a:lnTo>
                      <a:pt x="121" y="85"/>
                    </a:lnTo>
                    <a:lnTo>
                      <a:pt x="120" y="86"/>
                    </a:lnTo>
                    <a:lnTo>
                      <a:pt x="120" y="83"/>
                    </a:lnTo>
                    <a:lnTo>
                      <a:pt x="118" y="83"/>
                    </a:lnTo>
                    <a:lnTo>
                      <a:pt x="115" y="80"/>
                    </a:lnTo>
                    <a:lnTo>
                      <a:pt x="115" y="80"/>
                    </a:lnTo>
                    <a:close/>
                    <a:moveTo>
                      <a:pt x="154" y="121"/>
                    </a:moveTo>
                    <a:lnTo>
                      <a:pt x="153" y="119"/>
                    </a:lnTo>
                    <a:lnTo>
                      <a:pt x="153" y="116"/>
                    </a:lnTo>
                    <a:lnTo>
                      <a:pt x="159" y="116"/>
                    </a:lnTo>
                    <a:lnTo>
                      <a:pt x="158" y="118"/>
                    </a:lnTo>
                    <a:lnTo>
                      <a:pt x="154" y="121"/>
                    </a:lnTo>
                    <a:lnTo>
                      <a:pt x="154" y="121"/>
                    </a:lnTo>
                    <a:close/>
                    <a:moveTo>
                      <a:pt x="115" y="143"/>
                    </a:moveTo>
                    <a:lnTo>
                      <a:pt x="116" y="139"/>
                    </a:lnTo>
                    <a:lnTo>
                      <a:pt x="120" y="139"/>
                    </a:lnTo>
                    <a:lnTo>
                      <a:pt x="120" y="143"/>
                    </a:lnTo>
                    <a:lnTo>
                      <a:pt x="116" y="143"/>
                    </a:lnTo>
                    <a:lnTo>
                      <a:pt x="115" y="143"/>
                    </a:lnTo>
                    <a:lnTo>
                      <a:pt x="115" y="143"/>
                    </a:lnTo>
                    <a:close/>
                    <a:moveTo>
                      <a:pt x="116" y="129"/>
                    </a:moveTo>
                    <a:lnTo>
                      <a:pt x="118" y="128"/>
                    </a:lnTo>
                    <a:lnTo>
                      <a:pt x="118" y="131"/>
                    </a:lnTo>
                    <a:lnTo>
                      <a:pt x="116" y="129"/>
                    </a:lnTo>
                    <a:lnTo>
                      <a:pt x="116" y="129"/>
                    </a:lnTo>
                    <a:close/>
                    <a:moveTo>
                      <a:pt x="116" y="126"/>
                    </a:moveTo>
                    <a:lnTo>
                      <a:pt x="116" y="121"/>
                    </a:lnTo>
                    <a:lnTo>
                      <a:pt x="118" y="123"/>
                    </a:lnTo>
                    <a:lnTo>
                      <a:pt x="118" y="124"/>
                    </a:lnTo>
                    <a:lnTo>
                      <a:pt x="118" y="124"/>
                    </a:lnTo>
                    <a:lnTo>
                      <a:pt x="116" y="126"/>
                    </a:lnTo>
                    <a:lnTo>
                      <a:pt x="116" y="126"/>
                    </a:lnTo>
                    <a:close/>
                    <a:moveTo>
                      <a:pt x="113" y="119"/>
                    </a:moveTo>
                    <a:lnTo>
                      <a:pt x="113" y="119"/>
                    </a:lnTo>
                    <a:lnTo>
                      <a:pt x="115" y="118"/>
                    </a:lnTo>
                    <a:lnTo>
                      <a:pt x="116" y="119"/>
                    </a:lnTo>
                    <a:lnTo>
                      <a:pt x="113" y="119"/>
                    </a:lnTo>
                    <a:lnTo>
                      <a:pt x="113" y="119"/>
                    </a:lnTo>
                    <a:close/>
                    <a:moveTo>
                      <a:pt x="135" y="133"/>
                    </a:moveTo>
                    <a:lnTo>
                      <a:pt x="133" y="131"/>
                    </a:lnTo>
                    <a:lnTo>
                      <a:pt x="135" y="128"/>
                    </a:lnTo>
                    <a:lnTo>
                      <a:pt x="136" y="128"/>
                    </a:lnTo>
                    <a:lnTo>
                      <a:pt x="138" y="131"/>
                    </a:lnTo>
                    <a:lnTo>
                      <a:pt x="135" y="133"/>
                    </a:lnTo>
                    <a:lnTo>
                      <a:pt x="135" y="133"/>
                    </a:lnTo>
                    <a:close/>
                    <a:moveTo>
                      <a:pt x="141" y="133"/>
                    </a:moveTo>
                    <a:lnTo>
                      <a:pt x="140" y="129"/>
                    </a:lnTo>
                    <a:lnTo>
                      <a:pt x="143" y="128"/>
                    </a:lnTo>
                    <a:lnTo>
                      <a:pt x="145" y="128"/>
                    </a:lnTo>
                    <a:lnTo>
                      <a:pt x="146" y="129"/>
                    </a:lnTo>
                    <a:lnTo>
                      <a:pt x="143" y="133"/>
                    </a:lnTo>
                    <a:lnTo>
                      <a:pt x="141" y="133"/>
                    </a:lnTo>
                    <a:lnTo>
                      <a:pt x="141" y="133"/>
                    </a:lnTo>
                    <a:close/>
                    <a:moveTo>
                      <a:pt x="140" y="123"/>
                    </a:moveTo>
                    <a:lnTo>
                      <a:pt x="140" y="121"/>
                    </a:lnTo>
                    <a:lnTo>
                      <a:pt x="141" y="121"/>
                    </a:lnTo>
                    <a:lnTo>
                      <a:pt x="140" y="123"/>
                    </a:lnTo>
                    <a:lnTo>
                      <a:pt x="140" y="123"/>
                    </a:lnTo>
                    <a:close/>
                    <a:moveTo>
                      <a:pt x="133" y="118"/>
                    </a:moveTo>
                    <a:lnTo>
                      <a:pt x="135" y="116"/>
                    </a:lnTo>
                    <a:lnTo>
                      <a:pt x="138" y="118"/>
                    </a:lnTo>
                    <a:lnTo>
                      <a:pt x="138" y="121"/>
                    </a:lnTo>
                    <a:lnTo>
                      <a:pt x="135" y="119"/>
                    </a:lnTo>
                    <a:lnTo>
                      <a:pt x="133" y="118"/>
                    </a:lnTo>
                    <a:lnTo>
                      <a:pt x="133" y="118"/>
                    </a:lnTo>
                    <a:close/>
                    <a:moveTo>
                      <a:pt x="121" y="108"/>
                    </a:moveTo>
                    <a:lnTo>
                      <a:pt x="125" y="108"/>
                    </a:lnTo>
                    <a:lnTo>
                      <a:pt x="126" y="111"/>
                    </a:lnTo>
                    <a:lnTo>
                      <a:pt x="130" y="114"/>
                    </a:lnTo>
                    <a:lnTo>
                      <a:pt x="130" y="116"/>
                    </a:lnTo>
                    <a:lnTo>
                      <a:pt x="128" y="116"/>
                    </a:lnTo>
                    <a:lnTo>
                      <a:pt x="123" y="113"/>
                    </a:lnTo>
                    <a:lnTo>
                      <a:pt x="121" y="111"/>
                    </a:lnTo>
                    <a:lnTo>
                      <a:pt x="121" y="108"/>
                    </a:lnTo>
                    <a:lnTo>
                      <a:pt x="121" y="108"/>
                    </a:lnTo>
                    <a:close/>
                    <a:moveTo>
                      <a:pt x="76" y="81"/>
                    </a:moveTo>
                    <a:lnTo>
                      <a:pt x="80" y="80"/>
                    </a:lnTo>
                    <a:lnTo>
                      <a:pt x="86" y="78"/>
                    </a:lnTo>
                    <a:lnTo>
                      <a:pt x="90" y="81"/>
                    </a:lnTo>
                    <a:lnTo>
                      <a:pt x="95" y="83"/>
                    </a:lnTo>
                    <a:lnTo>
                      <a:pt x="98" y="86"/>
                    </a:lnTo>
                    <a:lnTo>
                      <a:pt x="98" y="86"/>
                    </a:lnTo>
                    <a:lnTo>
                      <a:pt x="101" y="86"/>
                    </a:lnTo>
                    <a:lnTo>
                      <a:pt x="103" y="86"/>
                    </a:lnTo>
                    <a:lnTo>
                      <a:pt x="108" y="91"/>
                    </a:lnTo>
                    <a:lnTo>
                      <a:pt x="110" y="95"/>
                    </a:lnTo>
                    <a:lnTo>
                      <a:pt x="110" y="96"/>
                    </a:lnTo>
                    <a:lnTo>
                      <a:pt x="111" y="98"/>
                    </a:lnTo>
                    <a:lnTo>
                      <a:pt x="111" y="101"/>
                    </a:lnTo>
                    <a:lnTo>
                      <a:pt x="115" y="105"/>
                    </a:lnTo>
                    <a:lnTo>
                      <a:pt x="115" y="103"/>
                    </a:lnTo>
                    <a:lnTo>
                      <a:pt x="120" y="105"/>
                    </a:lnTo>
                    <a:lnTo>
                      <a:pt x="118" y="108"/>
                    </a:lnTo>
                    <a:lnTo>
                      <a:pt x="116" y="108"/>
                    </a:lnTo>
                    <a:lnTo>
                      <a:pt x="113" y="108"/>
                    </a:lnTo>
                    <a:lnTo>
                      <a:pt x="110" y="106"/>
                    </a:lnTo>
                    <a:lnTo>
                      <a:pt x="108" y="105"/>
                    </a:lnTo>
                    <a:lnTo>
                      <a:pt x="110" y="101"/>
                    </a:lnTo>
                    <a:lnTo>
                      <a:pt x="106" y="100"/>
                    </a:lnTo>
                    <a:lnTo>
                      <a:pt x="105" y="96"/>
                    </a:lnTo>
                    <a:lnTo>
                      <a:pt x="103" y="95"/>
                    </a:lnTo>
                    <a:lnTo>
                      <a:pt x="100" y="95"/>
                    </a:lnTo>
                    <a:lnTo>
                      <a:pt x="95" y="91"/>
                    </a:lnTo>
                    <a:lnTo>
                      <a:pt x="93" y="90"/>
                    </a:lnTo>
                    <a:lnTo>
                      <a:pt x="90" y="88"/>
                    </a:lnTo>
                    <a:lnTo>
                      <a:pt x="88" y="86"/>
                    </a:lnTo>
                    <a:lnTo>
                      <a:pt x="86" y="86"/>
                    </a:lnTo>
                    <a:lnTo>
                      <a:pt x="85" y="85"/>
                    </a:lnTo>
                    <a:lnTo>
                      <a:pt x="83" y="83"/>
                    </a:lnTo>
                    <a:lnTo>
                      <a:pt x="80" y="83"/>
                    </a:lnTo>
                    <a:lnTo>
                      <a:pt x="76" y="81"/>
                    </a:lnTo>
                    <a:lnTo>
                      <a:pt x="76" y="81"/>
                    </a:lnTo>
                    <a:close/>
                    <a:moveTo>
                      <a:pt x="83" y="146"/>
                    </a:moveTo>
                    <a:lnTo>
                      <a:pt x="85" y="146"/>
                    </a:lnTo>
                    <a:lnTo>
                      <a:pt x="85" y="149"/>
                    </a:lnTo>
                    <a:lnTo>
                      <a:pt x="88" y="151"/>
                    </a:lnTo>
                    <a:lnTo>
                      <a:pt x="86" y="154"/>
                    </a:lnTo>
                    <a:lnTo>
                      <a:pt x="83" y="154"/>
                    </a:lnTo>
                    <a:lnTo>
                      <a:pt x="83" y="151"/>
                    </a:lnTo>
                    <a:lnTo>
                      <a:pt x="83" y="149"/>
                    </a:lnTo>
                    <a:lnTo>
                      <a:pt x="83" y="146"/>
                    </a:lnTo>
                    <a:lnTo>
                      <a:pt x="83" y="146"/>
                    </a:lnTo>
                    <a:close/>
                    <a:moveTo>
                      <a:pt x="83" y="143"/>
                    </a:moveTo>
                    <a:lnTo>
                      <a:pt x="85" y="144"/>
                    </a:lnTo>
                    <a:lnTo>
                      <a:pt x="83" y="144"/>
                    </a:lnTo>
                    <a:lnTo>
                      <a:pt x="83" y="14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7" name="Freeform 72">
                <a:extLst>
                  <a:ext uri="{FF2B5EF4-FFF2-40B4-BE49-F238E27FC236}">
                    <a16:creationId xmlns:a16="http://schemas.microsoft.com/office/drawing/2014/main" xmlns="" id="{C4C3B667-AD8A-4D0A-AAFD-BB7F8B83F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4787" y="2763372"/>
                <a:ext cx="46020" cy="34241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3"/>
                  </a:cxn>
                  <a:cxn ang="0">
                    <a:pos x="18" y="0"/>
                  </a:cxn>
                  <a:cxn ang="0">
                    <a:pos x="22" y="1"/>
                  </a:cxn>
                  <a:cxn ang="0">
                    <a:pos x="35" y="1"/>
                  </a:cxn>
                  <a:cxn ang="0">
                    <a:pos x="40" y="6"/>
                  </a:cxn>
                  <a:cxn ang="0">
                    <a:pos x="50" y="6"/>
                  </a:cxn>
                  <a:cxn ang="0">
                    <a:pos x="55" y="11"/>
                  </a:cxn>
                  <a:cxn ang="0">
                    <a:pos x="53" y="16"/>
                  </a:cxn>
                  <a:cxn ang="0">
                    <a:pos x="53" y="19"/>
                  </a:cxn>
                  <a:cxn ang="0">
                    <a:pos x="63" y="28"/>
                  </a:cxn>
                  <a:cxn ang="0">
                    <a:pos x="63" y="33"/>
                  </a:cxn>
                  <a:cxn ang="0">
                    <a:pos x="60" y="34"/>
                  </a:cxn>
                  <a:cxn ang="0">
                    <a:pos x="63" y="41"/>
                  </a:cxn>
                  <a:cxn ang="0">
                    <a:pos x="73" y="48"/>
                  </a:cxn>
                  <a:cxn ang="0">
                    <a:pos x="82" y="48"/>
                  </a:cxn>
                  <a:cxn ang="0">
                    <a:pos x="87" y="53"/>
                  </a:cxn>
                  <a:cxn ang="0">
                    <a:pos x="80" y="53"/>
                  </a:cxn>
                  <a:cxn ang="0">
                    <a:pos x="85" y="59"/>
                  </a:cxn>
                  <a:cxn ang="0">
                    <a:pos x="83" y="61"/>
                  </a:cxn>
                  <a:cxn ang="0">
                    <a:pos x="83" y="66"/>
                  </a:cxn>
                  <a:cxn ang="0">
                    <a:pos x="77" y="66"/>
                  </a:cxn>
                  <a:cxn ang="0">
                    <a:pos x="67" y="53"/>
                  </a:cxn>
                  <a:cxn ang="0">
                    <a:pos x="60" y="51"/>
                  </a:cxn>
                  <a:cxn ang="0">
                    <a:pos x="57" y="43"/>
                  </a:cxn>
                  <a:cxn ang="0">
                    <a:pos x="52" y="43"/>
                  </a:cxn>
                  <a:cxn ang="0">
                    <a:pos x="50" y="46"/>
                  </a:cxn>
                  <a:cxn ang="0">
                    <a:pos x="43" y="39"/>
                  </a:cxn>
                  <a:cxn ang="0">
                    <a:pos x="38" y="43"/>
                  </a:cxn>
                  <a:cxn ang="0">
                    <a:pos x="35" y="43"/>
                  </a:cxn>
                  <a:cxn ang="0">
                    <a:pos x="33" y="39"/>
                  </a:cxn>
                  <a:cxn ang="0">
                    <a:pos x="28" y="36"/>
                  </a:cxn>
                  <a:cxn ang="0">
                    <a:pos x="23" y="36"/>
                  </a:cxn>
                  <a:cxn ang="0">
                    <a:pos x="17" y="36"/>
                  </a:cxn>
                  <a:cxn ang="0">
                    <a:pos x="10" y="33"/>
                  </a:cxn>
                  <a:cxn ang="0">
                    <a:pos x="10" y="23"/>
                  </a:cxn>
                  <a:cxn ang="0">
                    <a:pos x="10" y="16"/>
                  </a:cxn>
                  <a:cxn ang="0">
                    <a:pos x="8" y="11"/>
                  </a:cxn>
                  <a:cxn ang="0">
                    <a:pos x="4" y="11"/>
                  </a:cxn>
                  <a:cxn ang="0">
                    <a:pos x="4" y="8"/>
                  </a:cxn>
                  <a:cxn ang="0">
                    <a:pos x="0" y="5"/>
                  </a:cxn>
                </a:cxnLst>
                <a:rect l="0" t="0" r="r" b="b"/>
                <a:pathLst>
                  <a:path w="87" h="66">
                    <a:moveTo>
                      <a:pt x="0" y="5"/>
                    </a:moveTo>
                    <a:lnTo>
                      <a:pt x="7" y="3"/>
                    </a:lnTo>
                    <a:lnTo>
                      <a:pt x="18" y="0"/>
                    </a:lnTo>
                    <a:lnTo>
                      <a:pt x="22" y="1"/>
                    </a:lnTo>
                    <a:lnTo>
                      <a:pt x="35" y="1"/>
                    </a:lnTo>
                    <a:lnTo>
                      <a:pt x="40" y="6"/>
                    </a:lnTo>
                    <a:lnTo>
                      <a:pt x="50" y="6"/>
                    </a:lnTo>
                    <a:lnTo>
                      <a:pt x="55" y="11"/>
                    </a:lnTo>
                    <a:lnTo>
                      <a:pt x="53" y="16"/>
                    </a:lnTo>
                    <a:lnTo>
                      <a:pt x="53" y="19"/>
                    </a:lnTo>
                    <a:lnTo>
                      <a:pt x="63" y="28"/>
                    </a:lnTo>
                    <a:lnTo>
                      <a:pt x="63" y="33"/>
                    </a:lnTo>
                    <a:lnTo>
                      <a:pt x="60" y="34"/>
                    </a:lnTo>
                    <a:lnTo>
                      <a:pt x="63" y="41"/>
                    </a:lnTo>
                    <a:lnTo>
                      <a:pt x="73" y="48"/>
                    </a:lnTo>
                    <a:lnTo>
                      <a:pt x="82" y="48"/>
                    </a:lnTo>
                    <a:lnTo>
                      <a:pt x="87" y="53"/>
                    </a:lnTo>
                    <a:lnTo>
                      <a:pt x="80" y="53"/>
                    </a:lnTo>
                    <a:lnTo>
                      <a:pt x="85" y="59"/>
                    </a:lnTo>
                    <a:lnTo>
                      <a:pt x="83" y="61"/>
                    </a:lnTo>
                    <a:lnTo>
                      <a:pt x="83" y="66"/>
                    </a:lnTo>
                    <a:lnTo>
                      <a:pt x="77" y="66"/>
                    </a:lnTo>
                    <a:lnTo>
                      <a:pt x="67" y="53"/>
                    </a:lnTo>
                    <a:lnTo>
                      <a:pt x="60" y="51"/>
                    </a:lnTo>
                    <a:lnTo>
                      <a:pt x="57" y="43"/>
                    </a:lnTo>
                    <a:lnTo>
                      <a:pt x="52" y="43"/>
                    </a:lnTo>
                    <a:lnTo>
                      <a:pt x="50" y="46"/>
                    </a:lnTo>
                    <a:lnTo>
                      <a:pt x="43" y="39"/>
                    </a:lnTo>
                    <a:lnTo>
                      <a:pt x="38" y="43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8" y="36"/>
                    </a:lnTo>
                    <a:lnTo>
                      <a:pt x="23" y="36"/>
                    </a:lnTo>
                    <a:lnTo>
                      <a:pt x="17" y="36"/>
                    </a:lnTo>
                    <a:lnTo>
                      <a:pt x="10" y="33"/>
                    </a:lnTo>
                    <a:lnTo>
                      <a:pt x="10" y="23"/>
                    </a:lnTo>
                    <a:lnTo>
                      <a:pt x="10" y="16"/>
                    </a:lnTo>
                    <a:lnTo>
                      <a:pt x="8" y="11"/>
                    </a:lnTo>
                    <a:lnTo>
                      <a:pt x="4" y="11"/>
                    </a:lnTo>
                    <a:lnTo>
                      <a:pt x="4" y="8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8" name="Freeform 73">
                <a:extLst>
                  <a:ext uri="{FF2B5EF4-FFF2-40B4-BE49-F238E27FC236}">
                    <a16:creationId xmlns:a16="http://schemas.microsoft.com/office/drawing/2014/main" xmlns="" id="{64505CB7-D012-495E-9456-C40762741D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28597" y="2756108"/>
                <a:ext cx="240806" cy="84045"/>
              </a:xfrm>
              <a:custGeom>
                <a:avLst/>
                <a:gdLst/>
                <a:ahLst/>
                <a:cxnLst>
                  <a:cxn ang="0">
                    <a:pos x="21" y="15"/>
                  </a:cxn>
                  <a:cxn ang="0">
                    <a:pos x="34" y="0"/>
                  </a:cxn>
                  <a:cxn ang="0">
                    <a:pos x="63" y="18"/>
                  </a:cxn>
                  <a:cxn ang="0">
                    <a:pos x="59" y="29"/>
                  </a:cxn>
                  <a:cxn ang="0">
                    <a:pos x="24" y="44"/>
                  </a:cxn>
                  <a:cxn ang="0">
                    <a:pos x="19" y="41"/>
                  </a:cxn>
                  <a:cxn ang="0">
                    <a:pos x="6" y="34"/>
                  </a:cxn>
                  <a:cxn ang="0">
                    <a:pos x="342" y="26"/>
                  </a:cxn>
                  <a:cxn ang="0">
                    <a:pos x="313" y="23"/>
                  </a:cxn>
                  <a:cxn ang="0">
                    <a:pos x="274" y="26"/>
                  </a:cxn>
                  <a:cxn ang="0">
                    <a:pos x="242" y="18"/>
                  </a:cxn>
                  <a:cxn ang="0">
                    <a:pos x="222" y="10"/>
                  </a:cxn>
                  <a:cxn ang="0">
                    <a:pos x="196" y="1"/>
                  </a:cxn>
                  <a:cxn ang="0">
                    <a:pos x="154" y="8"/>
                  </a:cxn>
                  <a:cxn ang="0">
                    <a:pos x="129" y="23"/>
                  </a:cxn>
                  <a:cxn ang="0">
                    <a:pos x="99" y="24"/>
                  </a:cxn>
                  <a:cxn ang="0">
                    <a:pos x="79" y="36"/>
                  </a:cxn>
                  <a:cxn ang="0">
                    <a:pos x="69" y="44"/>
                  </a:cxn>
                  <a:cxn ang="0">
                    <a:pos x="58" y="48"/>
                  </a:cxn>
                  <a:cxn ang="0">
                    <a:pos x="33" y="46"/>
                  </a:cxn>
                  <a:cxn ang="0">
                    <a:pos x="14" y="69"/>
                  </a:cxn>
                  <a:cxn ang="0">
                    <a:pos x="33" y="71"/>
                  </a:cxn>
                  <a:cxn ang="0">
                    <a:pos x="31" y="88"/>
                  </a:cxn>
                  <a:cxn ang="0">
                    <a:pos x="33" y="96"/>
                  </a:cxn>
                  <a:cxn ang="0">
                    <a:pos x="19" y="99"/>
                  </a:cxn>
                  <a:cxn ang="0">
                    <a:pos x="29" y="113"/>
                  </a:cxn>
                  <a:cxn ang="0">
                    <a:pos x="39" y="129"/>
                  </a:cxn>
                  <a:cxn ang="0">
                    <a:pos x="44" y="139"/>
                  </a:cxn>
                  <a:cxn ang="0">
                    <a:pos x="46" y="144"/>
                  </a:cxn>
                  <a:cxn ang="0">
                    <a:pos x="59" y="147"/>
                  </a:cxn>
                  <a:cxn ang="0">
                    <a:pos x="76" y="144"/>
                  </a:cxn>
                  <a:cxn ang="0">
                    <a:pos x="86" y="151"/>
                  </a:cxn>
                  <a:cxn ang="0">
                    <a:pos x="108" y="156"/>
                  </a:cxn>
                  <a:cxn ang="0">
                    <a:pos x="122" y="147"/>
                  </a:cxn>
                  <a:cxn ang="0">
                    <a:pos x="164" y="157"/>
                  </a:cxn>
                  <a:cxn ang="0">
                    <a:pos x="206" y="154"/>
                  </a:cxn>
                  <a:cxn ang="0">
                    <a:pos x="244" y="144"/>
                  </a:cxn>
                  <a:cxn ang="0">
                    <a:pos x="245" y="151"/>
                  </a:cxn>
                  <a:cxn ang="0">
                    <a:pos x="264" y="159"/>
                  </a:cxn>
                  <a:cxn ang="0">
                    <a:pos x="279" y="144"/>
                  </a:cxn>
                  <a:cxn ang="0">
                    <a:pos x="317" y="139"/>
                  </a:cxn>
                  <a:cxn ang="0">
                    <a:pos x="355" y="132"/>
                  </a:cxn>
                  <a:cxn ang="0">
                    <a:pos x="397" y="131"/>
                  </a:cxn>
                  <a:cxn ang="0">
                    <a:pos x="435" y="124"/>
                  </a:cxn>
                  <a:cxn ang="0">
                    <a:pos x="446" y="121"/>
                  </a:cxn>
                  <a:cxn ang="0">
                    <a:pos x="436" y="93"/>
                  </a:cxn>
                  <a:cxn ang="0">
                    <a:pos x="426" y="68"/>
                  </a:cxn>
                  <a:cxn ang="0">
                    <a:pos x="426" y="51"/>
                  </a:cxn>
                  <a:cxn ang="0">
                    <a:pos x="407" y="26"/>
                  </a:cxn>
                  <a:cxn ang="0">
                    <a:pos x="380" y="13"/>
                  </a:cxn>
                  <a:cxn ang="0">
                    <a:pos x="362" y="8"/>
                  </a:cxn>
                  <a:cxn ang="0">
                    <a:pos x="56" y="151"/>
                  </a:cxn>
                  <a:cxn ang="0">
                    <a:pos x="10" y="49"/>
                  </a:cxn>
                </a:cxnLst>
                <a:rect l="0" t="0" r="r" b="b"/>
                <a:pathLst>
                  <a:path w="450" h="162">
                    <a:moveTo>
                      <a:pt x="6" y="34"/>
                    </a:moveTo>
                    <a:lnTo>
                      <a:pt x="13" y="34"/>
                    </a:lnTo>
                    <a:lnTo>
                      <a:pt x="14" y="28"/>
                    </a:lnTo>
                    <a:lnTo>
                      <a:pt x="14" y="24"/>
                    </a:lnTo>
                    <a:lnTo>
                      <a:pt x="19" y="21"/>
                    </a:lnTo>
                    <a:lnTo>
                      <a:pt x="21" y="15"/>
                    </a:lnTo>
                    <a:lnTo>
                      <a:pt x="16" y="13"/>
                    </a:lnTo>
                    <a:lnTo>
                      <a:pt x="16" y="8"/>
                    </a:lnTo>
                    <a:lnTo>
                      <a:pt x="21" y="3"/>
                    </a:lnTo>
                    <a:lnTo>
                      <a:pt x="24" y="3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1" y="5"/>
                    </a:lnTo>
                    <a:lnTo>
                      <a:pt x="44" y="3"/>
                    </a:lnTo>
                    <a:lnTo>
                      <a:pt x="49" y="3"/>
                    </a:lnTo>
                    <a:lnTo>
                      <a:pt x="51" y="11"/>
                    </a:lnTo>
                    <a:lnTo>
                      <a:pt x="58" y="18"/>
                    </a:lnTo>
                    <a:lnTo>
                      <a:pt x="63" y="18"/>
                    </a:lnTo>
                    <a:lnTo>
                      <a:pt x="69" y="23"/>
                    </a:lnTo>
                    <a:lnTo>
                      <a:pt x="74" y="26"/>
                    </a:lnTo>
                    <a:lnTo>
                      <a:pt x="74" y="28"/>
                    </a:lnTo>
                    <a:lnTo>
                      <a:pt x="69" y="33"/>
                    </a:lnTo>
                    <a:lnTo>
                      <a:pt x="63" y="31"/>
                    </a:lnTo>
                    <a:lnTo>
                      <a:pt x="59" y="29"/>
                    </a:lnTo>
                    <a:lnTo>
                      <a:pt x="54" y="29"/>
                    </a:lnTo>
                    <a:lnTo>
                      <a:pt x="53" y="31"/>
                    </a:lnTo>
                    <a:lnTo>
                      <a:pt x="44" y="31"/>
                    </a:lnTo>
                    <a:lnTo>
                      <a:pt x="39" y="33"/>
                    </a:lnTo>
                    <a:lnTo>
                      <a:pt x="36" y="39"/>
                    </a:lnTo>
                    <a:lnTo>
                      <a:pt x="24" y="44"/>
                    </a:lnTo>
                    <a:lnTo>
                      <a:pt x="14" y="53"/>
                    </a:lnTo>
                    <a:lnTo>
                      <a:pt x="13" y="49"/>
                    </a:lnTo>
                    <a:lnTo>
                      <a:pt x="16" y="43"/>
                    </a:lnTo>
                    <a:lnTo>
                      <a:pt x="18" y="43"/>
                    </a:lnTo>
                    <a:lnTo>
                      <a:pt x="23" y="41"/>
                    </a:lnTo>
                    <a:lnTo>
                      <a:pt x="19" y="41"/>
                    </a:lnTo>
                    <a:lnTo>
                      <a:pt x="16" y="39"/>
                    </a:lnTo>
                    <a:lnTo>
                      <a:pt x="13" y="41"/>
                    </a:lnTo>
                    <a:lnTo>
                      <a:pt x="10" y="39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6" y="34"/>
                    </a:lnTo>
                    <a:close/>
                    <a:moveTo>
                      <a:pt x="362" y="8"/>
                    </a:moveTo>
                    <a:lnTo>
                      <a:pt x="362" y="10"/>
                    </a:lnTo>
                    <a:lnTo>
                      <a:pt x="358" y="15"/>
                    </a:lnTo>
                    <a:lnTo>
                      <a:pt x="352" y="18"/>
                    </a:lnTo>
                    <a:lnTo>
                      <a:pt x="343" y="23"/>
                    </a:lnTo>
                    <a:lnTo>
                      <a:pt x="342" y="26"/>
                    </a:lnTo>
                    <a:lnTo>
                      <a:pt x="335" y="26"/>
                    </a:lnTo>
                    <a:lnTo>
                      <a:pt x="332" y="28"/>
                    </a:lnTo>
                    <a:lnTo>
                      <a:pt x="322" y="26"/>
                    </a:lnTo>
                    <a:lnTo>
                      <a:pt x="318" y="24"/>
                    </a:lnTo>
                    <a:lnTo>
                      <a:pt x="315" y="24"/>
                    </a:lnTo>
                    <a:lnTo>
                      <a:pt x="313" y="23"/>
                    </a:lnTo>
                    <a:lnTo>
                      <a:pt x="310" y="24"/>
                    </a:lnTo>
                    <a:lnTo>
                      <a:pt x="300" y="26"/>
                    </a:lnTo>
                    <a:lnTo>
                      <a:pt x="290" y="29"/>
                    </a:lnTo>
                    <a:lnTo>
                      <a:pt x="282" y="28"/>
                    </a:lnTo>
                    <a:lnTo>
                      <a:pt x="277" y="24"/>
                    </a:lnTo>
                    <a:lnTo>
                      <a:pt x="274" y="26"/>
                    </a:lnTo>
                    <a:lnTo>
                      <a:pt x="264" y="23"/>
                    </a:lnTo>
                    <a:lnTo>
                      <a:pt x="260" y="21"/>
                    </a:lnTo>
                    <a:lnTo>
                      <a:pt x="250" y="16"/>
                    </a:lnTo>
                    <a:lnTo>
                      <a:pt x="249" y="16"/>
                    </a:lnTo>
                    <a:lnTo>
                      <a:pt x="247" y="20"/>
                    </a:lnTo>
                    <a:lnTo>
                      <a:pt x="242" y="18"/>
                    </a:lnTo>
                    <a:lnTo>
                      <a:pt x="239" y="13"/>
                    </a:lnTo>
                    <a:lnTo>
                      <a:pt x="237" y="8"/>
                    </a:lnTo>
                    <a:lnTo>
                      <a:pt x="234" y="5"/>
                    </a:lnTo>
                    <a:lnTo>
                      <a:pt x="230" y="5"/>
                    </a:lnTo>
                    <a:lnTo>
                      <a:pt x="224" y="11"/>
                    </a:lnTo>
                    <a:lnTo>
                      <a:pt x="222" y="10"/>
                    </a:lnTo>
                    <a:lnTo>
                      <a:pt x="220" y="11"/>
                    </a:lnTo>
                    <a:lnTo>
                      <a:pt x="212" y="5"/>
                    </a:lnTo>
                    <a:lnTo>
                      <a:pt x="211" y="0"/>
                    </a:lnTo>
                    <a:lnTo>
                      <a:pt x="209" y="0"/>
                    </a:lnTo>
                    <a:lnTo>
                      <a:pt x="204" y="1"/>
                    </a:lnTo>
                    <a:lnTo>
                      <a:pt x="196" y="1"/>
                    </a:lnTo>
                    <a:lnTo>
                      <a:pt x="192" y="1"/>
                    </a:lnTo>
                    <a:lnTo>
                      <a:pt x="187" y="1"/>
                    </a:lnTo>
                    <a:lnTo>
                      <a:pt x="176" y="1"/>
                    </a:lnTo>
                    <a:lnTo>
                      <a:pt x="169" y="3"/>
                    </a:lnTo>
                    <a:lnTo>
                      <a:pt x="159" y="6"/>
                    </a:lnTo>
                    <a:lnTo>
                      <a:pt x="154" y="8"/>
                    </a:lnTo>
                    <a:lnTo>
                      <a:pt x="144" y="10"/>
                    </a:lnTo>
                    <a:lnTo>
                      <a:pt x="142" y="11"/>
                    </a:lnTo>
                    <a:lnTo>
                      <a:pt x="137" y="13"/>
                    </a:lnTo>
                    <a:lnTo>
                      <a:pt x="134" y="16"/>
                    </a:lnTo>
                    <a:lnTo>
                      <a:pt x="131" y="18"/>
                    </a:lnTo>
                    <a:lnTo>
                      <a:pt x="129" y="23"/>
                    </a:lnTo>
                    <a:lnTo>
                      <a:pt x="127" y="24"/>
                    </a:lnTo>
                    <a:lnTo>
                      <a:pt x="127" y="26"/>
                    </a:lnTo>
                    <a:lnTo>
                      <a:pt x="119" y="28"/>
                    </a:lnTo>
                    <a:lnTo>
                      <a:pt x="106" y="23"/>
                    </a:lnTo>
                    <a:lnTo>
                      <a:pt x="101" y="23"/>
                    </a:lnTo>
                    <a:lnTo>
                      <a:pt x="99" y="24"/>
                    </a:lnTo>
                    <a:lnTo>
                      <a:pt x="94" y="24"/>
                    </a:lnTo>
                    <a:lnTo>
                      <a:pt x="86" y="26"/>
                    </a:lnTo>
                    <a:lnTo>
                      <a:pt x="83" y="24"/>
                    </a:lnTo>
                    <a:lnTo>
                      <a:pt x="76" y="26"/>
                    </a:lnTo>
                    <a:lnTo>
                      <a:pt x="76" y="29"/>
                    </a:lnTo>
                    <a:lnTo>
                      <a:pt x="79" y="36"/>
                    </a:lnTo>
                    <a:lnTo>
                      <a:pt x="86" y="36"/>
                    </a:lnTo>
                    <a:lnTo>
                      <a:pt x="93" y="36"/>
                    </a:lnTo>
                    <a:lnTo>
                      <a:pt x="91" y="39"/>
                    </a:lnTo>
                    <a:lnTo>
                      <a:pt x="81" y="39"/>
                    </a:lnTo>
                    <a:lnTo>
                      <a:pt x="73" y="41"/>
                    </a:lnTo>
                    <a:lnTo>
                      <a:pt x="69" y="44"/>
                    </a:lnTo>
                    <a:lnTo>
                      <a:pt x="71" y="48"/>
                    </a:lnTo>
                    <a:lnTo>
                      <a:pt x="76" y="46"/>
                    </a:lnTo>
                    <a:lnTo>
                      <a:pt x="78" y="48"/>
                    </a:lnTo>
                    <a:lnTo>
                      <a:pt x="74" y="49"/>
                    </a:lnTo>
                    <a:lnTo>
                      <a:pt x="63" y="49"/>
                    </a:lnTo>
                    <a:lnTo>
                      <a:pt x="58" y="48"/>
                    </a:lnTo>
                    <a:lnTo>
                      <a:pt x="53" y="49"/>
                    </a:lnTo>
                    <a:lnTo>
                      <a:pt x="49" y="46"/>
                    </a:lnTo>
                    <a:lnTo>
                      <a:pt x="46" y="46"/>
                    </a:lnTo>
                    <a:lnTo>
                      <a:pt x="43" y="51"/>
                    </a:lnTo>
                    <a:lnTo>
                      <a:pt x="38" y="51"/>
                    </a:lnTo>
                    <a:lnTo>
                      <a:pt x="33" y="46"/>
                    </a:lnTo>
                    <a:lnTo>
                      <a:pt x="26" y="46"/>
                    </a:lnTo>
                    <a:lnTo>
                      <a:pt x="16" y="54"/>
                    </a:lnTo>
                    <a:lnTo>
                      <a:pt x="14" y="58"/>
                    </a:lnTo>
                    <a:lnTo>
                      <a:pt x="13" y="61"/>
                    </a:lnTo>
                    <a:lnTo>
                      <a:pt x="14" y="64"/>
                    </a:lnTo>
                    <a:lnTo>
                      <a:pt x="14" y="69"/>
                    </a:lnTo>
                    <a:lnTo>
                      <a:pt x="13" y="71"/>
                    </a:lnTo>
                    <a:lnTo>
                      <a:pt x="14" y="73"/>
                    </a:lnTo>
                    <a:lnTo>
                      <a:pt x="21" y="71"/>
                    </a:lnTo>
                    <a:lnTo>
                      <a:pt x="23" y="73"/>
                    </a:lnTo>
                    <a:lnTo>
                      <a:pt x="28" y="71"/>
                    </a:lnTo>
                    <a:lnTo>
                      <a:pt x="33" y="71"/>
                    </a:lnTo>
                    <a:lnTo>
                      <a:pt x="28" y="76"/>
                    </a:lnTo>
                    <a:lnTo>
                      <a:pt x="28" y="79"/>
                    </a:lnTo>
                    <a:lnTo>
                      <a:pt x="29" y="83"/>
                    </a:lnTo>
                    <a:lnTo>
                      <a:pt x="29" y="86"/>
                    </a:lnTo>
                    <a:lnTo>
                      <a:pt x="29" y="88"/>
                    </a:lnTo>
                    <a:lnTo>
                      <a:pt x="31" y="88"/>
                    </a:lnTo>
                    <a:lnTo>
                      <a:pt x="36" y="86"/>
                    </a:lnTo>
                    <a:lnTo>
                      <a:pt x="36" y="88"/>
                    </a:lnTo>
                    <a:lnTo>
                      <a:pt x="33" y="91"/>
                    </a:lnTo>
                    <a:lnTo>
                      <a:pt x="28" y="94"/>
                    </a:lnTo>
                    <a:lnTo>
                      <a:pt x="29" y="96"/>
                    </a:lnTo>
                    <a:lnTo>
                      <a:pt x="33" y="96"/>
                    </a:lnTo>
                    <a:lnTo>
                      <a:pt x="29" y="98"/>
                    </a:lnTo>
                    <a:lnTo>
                      <a:pt x="28" y="101"/>
                    </a:lnTo>
                    <a:lnTo>
                      <a:pt x="24" y="101"/>
                    </a:lnTo>
                    <a:lnTo>
                      <a:pt x="21" y="96"/>
                    </a:lnTo>
                    <a:lnTo>
                      <a:pt x="19" y="94"/>
                    </a:lnTo>
                    <a:lnTo>
                      <a:pt x="19" y="99"/>
                    </a:lnTo>
                    <a:lnTo>
                      <a:pt x="21" y="103"/>
                    </a:lnTo>
                    <a:lnTo>
                      <a:pt x="19" y="104"/>
                    </a:lnTo>
                    <a:lnTo>
                      <a:pt x="19" y="108"/>
                    </a:lnTo>
                    <a:lnTo>
                      <a:pt x="23" y="111"/>
                    </a:lnTo>
                    <a:lnTo>
                      <a:pt x="24" y="109"/>
                    </a:lnTo>
                    <a:lnTo>
                      <a:pt x="29" y="113"/>
                    </a:lnTo>
                    <a:lnTo>
                      <a:pt x="33" y="111"/>
                    </a:lnTo>
                    <a:lnTo>
                      <a:pt x="38" y="114"/>
                    </a:lnTo>
                    <a:lnTo>
                      <a:pt x="39" y="119"/>
                    </a:lnTo>
                    <a:lnTo>
                      <a:pt x="36" y="122"/>
                    </a:lnTo>
                    <a:lnTo>
                      <a:pt x="39" y="126"/>
                    </a:lnTo>
                    <a:lnTo>
                      <a:pt x="39" y="129"/>
                    </a:lnTo>
                    <a:lnTo>
                      <a:pt x="43" y="129"/>
                    </a:lnTo>
                    <a:lnTo>
                      <a:pt x="48" y="134"/>
                    </a:lnTo>
                    <a:lnTo>
                      <a:pt x="46" y="137"/>
                    </a:lnTo>
                    <a:lnTo>
                      <a:pt x="43" y="136"/>
                    </a:lnTo>
                    <a:lnTo>
                      <a:pt x="41" y="139"/>
                    </a:lnTo>
                    <a:lnTo>
                      <a:pt x="44" y="139"/>
                    </a:lnTo>
                    <a:lnTo>
                      <a:pt x="53" y="137"/>
                    </a:lnTo>
                    <a:lnTo>
                      <a:pt x="63" y="137"/>
                    </a:lnTo>
                    <a:lnTo>
                      <a:pt x="61" y="141"/>
                    </a:lnTo>
                    <a:lnTo>
                      <a:pt x="59" y="142"/>
                    </a:lnTo>
                    <a:lnTo>
                      <a:pt x="54" y="144"/>
                    </a:lnTo>
                    <a:lnTo>
                      <a:pt x="46" y="144"/>
                    </a:lnTo>
                    <a:lnTo>
                      <a:pt x="44" y="147"/>
                    </a:lnTo>
                    <a:lnTo>
                      <a:pt x="48" y="147"/>
                    </a:lnTo>
                    <a:lnTo>
                      <a:pt x="51" y="146"/>
                    </a:lnTo>
                    <a:lnTo>
                      <a:pt x="56" y="146"/>
                    </a:lnTo>
                    <a:lnTo>
                      <a:pt x="59" y="144"/>
                    </a:lnTo>
                    <a:lnTo>
                      <a:pt x="59" y="147"/>
                    </a:lnTo>
                    <a:lnTo>
                      <a:pt x="61" y="149"/>
                    </a:lnTo>
                    <a:lnTo>
                      <a:pt x="63" y="146"/>
                    </a:lnTo>
                    <a:lnTo>
                      <a:pt x="66" y="142"/>
                    </a:lnTo>
                    <a:lnTo>
                      <a:pt x="69" y="142"/>
                    </a:lnTo>
                    <a:lnTo>
                      <a:pt x="73" y="144"/>
                    </a:lnTo>
                    <a:lnTo>
                      <a:pt x="76" y="144"/>
                    </a:lnTo>
                    <a:lnTo>
                      <a:pt x="79" y="147"/>
                    </a:lnTo>
                    <a:lnTo>
                      <a:pt x="83" y="144"/>
                    </a:lnTo>
                    <a:lnTo>
                      <a:pt x="86" y="146"/>
                    </a:lnTo>
                    <a:lnTo>
                      <a:pt x="86" y="147"/>
                    </a:lnTo>
                    <a:lnTo>
                      <a:pt x="84" y="147"/>
                    </a:lnTo>
                    <a:lnTo>
                      <a:pt x="86" y="151"/>
                    </a:lnTo>
                    <a:lnTo>
                      <a:pt x="86" y="154"/>
                    </a:lnTo>
                    <a:lnTo>
                      <a:pt x="91" y="157"/>
                    </a:lnTo>
                    <a:lnTo>
                      <a:pt x="93" y="157"/>
                    </a:lnTo>
                    <a:lnTo>
                      <a:pt x="99" y="159"/>
                    </a:lnTo>
                    <a:lnTo>
                      <a:pt x="104" y="159"/>
                    </a:lnTo>
                    <a:lnTo>
                      <a:pt x="108" y="156"/>
                    </a:lnTo>
                    <a:lnTo>
                      <a:pt x="113" y="156"/>
                    </a:lnTo>
                    <a:lnTo>
                      <a:pt x="114" y="154"/>
                    </a:lnTo>
                    <a:lnTo>
                      <a:pt x="119" y="156"/>
                    </a:lnTo>
                    <a:lnTo>
                      <a:pt x="122" y="154"/>
                    </a:lnTo>
                    <a:lnTo>
                      <a:pt x="121" y="149"/>
                    </a:lnTo>
                    <a:lnTo>
                      <a:pt x="122" y="147"/>
                    </a:lnTo>
                    <a:lnTo>
                      <a:pt x="121" y="142"/>
                    </a:lnTo>
                    <a:lnTo>
                      <a:pt x="132" y="141"/>
                    </a:lnTo>
                    <a:lnTo>
                      <a:pt x="141" y="142"/>
                    </a:lnTo>
                    <a:lnTo>
                      <a:pt x="152" y="147"/>
                    </a:lnTo>
                    <a:lnTo>
                      <a:pt x="156" y="147"/>
                    </a:lnTo>
                    <a:lnTo>
                      <a:pt x="164" y="157"/>
                    </a:lnTo>
                    <a:lnTo>
                      <a:pt x="171" y="161"/>
                    </a:lnTo>
                    <a:lnTo>
                      <a:pt x="192" y="157"/>
                    </a:lnTo>
                    <a:lnTo>
                      <a:pt x="199" y="156"/>
                    </a:lnTo>
                    <a:lnTo>
                      <a:pt x="202" y="156"/>
                    </a:lnTo>
                    <a:lnTo>
                      <a:pt x="202" y="156"/>
                    </a:lnTo>
                    <a:lnTo>
                      <a:pt x="206" y="154"/>
                    </a:lnTo>
                    <a:lnTo>
                      <a:pt x="207" y="151"/>
                    </a:lnTo>
                    <a:lnTo>
                      <a:pt x="217" y="141"/>
                    </a:lnTo>
                    <a:lnTo>
                      <a:pt x="220" y="139"/>
                    </a:lnTo>
                    <a:lnTo>
                      <a:pt x="230" y="142"/>
                    </a:lnTo>
                    <a:lnTo>
                      <a:pt x="235" y="146"/>
                    </a:lnTo>
                    <a:lnTo>
                      <a:pt x="244" y="144"/>
                    </a:lnTo>
                    <a:lnTo>
                      <a:pt x="244" y="142"/>
                    </a:lnTo>
                    <a:lnTo>
                      <a:pt x="249" y="139"/>
                    </a:lnTo>
                    <a:lnTo>
                      <a:pt x="254" y="139"/>
                    </a:lnTo>
                    <a:lnTo>
                      <a:pt x="254" y="142"/>
                    </a:lnTo>
                    <a:lnTo>
                      <a:pt x="250" y="147"/>
                    </a:lnTo>
                    <a:lnTo>
                      <a:pt x="245" y="151"/>
                    </a:lnTo>
                    <a:lnTo>
                      <a:pt x="245" y="154"/>
                    </a:lnTo>
                    <a:lnTo>
                      <a:pt x="250" y="159"/>
                    </a:lnTo>
                    <a:lnTo>
                      <a:pt x="249" y="161"/>
                    </a:lnTo>
                    <a:lnTo>
                      <a:pt x="254" y="162"/>
                    </a:lnTo>
                    <a:lnTo>
                      <a:pt x="259" y="161"/>
                    </a:lnTo>
                    <a:lnTo>
                      <a:pt x="264" y="159"/>
                    </a:lnTo>
                    <a:lnTo>
                      <a:pt x="264" y="156"/>
                    </a:lnTo>
                    <a:lnTo>
                      <a:pt x="265" y="152"/>
                    </a:lnTo>
                    <a:lnTo>
                      <a:pt x="267" y="146"/>
                    </a:lnTo>
                    <a:lnTo>
                      <a:pt x="267" y="141"/>
                    </a:lnTo>
                    <a:lnTo>
                      <a:pt x="275" y="142"/>
                    </a:lnTo>
                    <a:lnTo>
                      <a:pt x="279" y="144"/>
                    </a:lnTo>
                    <a:lnTo>
                      <a:pt x="290" y="139"/>
                    </a:lnTo>
                    <a:lnTo>
                      <a:pt x="294" y="139"/>
                    </a:lnTo>
                    <a:lnTo>
                      <a:pt x="297" y="137"/>
                    </a:lnTo>
                    <a:lnTo>
                      <a:pt x="310" y="136"/>
                    </a:lnTo>
                    <a:lnTo>
                      <a:pt x="313" y="137"/>
                    </a:lnTo>
                    <a:lnTo>
                      <a:pt x="317" y="139"/>
                    </a:lnTo>
                    <a:lnTo>
                      <a:pt x="323" y="141"/>
                    </a:lnTo>
                    <a:lnTo>
                      <a:pt x="335" y="141"/>
                    </a:lnTo>
                    <a:lnTo>
                      <a:pt x="337" y="139"/>
                    </a:lnTo>
                    <a:lnTo>
                      <a:pt x="342" y="137"/>
                    </a:lnTo>
                    <a:lnTo>
                      <a:pt x="347" y="134"/>
                    </a:lnTo>
                    <a:lnTo>
                      <a:pt x="355" y="132"/>
                    </a:lnTo>
                    <a:lnTo>
                      <a:pt x="362" y="132"/>
                    </a:lnTo>
                    <a:lnTo>
                      <a:pt x="365" y="131"/>
                    </a:lnTo>
                    <a:lnTo>
                      <a:pt x="378" y="132"/>
                    </a:lnTo>
                    <a:lnTo>
                      <a:pt x="387" y="129"/>
                    </a:lnTo>
                    <a:lnTo>
                      <a:pt x="395" y="129"/>
                    </a:lnTo>
                    <a:lnTo>
                      <a:pt x="397" y="131"/>
                    </a:lnTo>
                    <a:lnTo>
                      <a:pt x="403" y="126"/>
                    </a:lnTo>
                    <a:lnTo>
                      <a:pt x="408" y="126"/>
                    </a:lnTo>
                    <a:lnTo>
                      <a:pt x="411" y="124"/>
                    </a:lnTo>
                    <a:lnTo>
                      <a:pt x="421" y="124"/>
                    </a:lnTo>
                    <a:lnTo>
                      <a:pt x="430" y="126"/>
                    </a:lnTo>
                    <a:lnTo>
                      <a:pt x="435" y="124"/>
                    </a:lnTo>
                    <a:lnTo>
                      <a:pt x="438" y="126"/>
                    </a:lnTo>
                    <a:lnTo>
                      <a:pt x="438" y="129"/>
                    </a:lnTo>
                    <a:lnTo>
                      <a:pt x="443" y="131"/>
                    </a:lnTo>
                    <a:lnTo>
                      <a:pt x="448" y="131"/>
                    </a:lnTo>
                    <a:lnTo>
                      <a:pt x="450" y="126"/>
                    </a:lnTo>
                    <a:lnTo>
                      <a:pt x="446" y="121"/>
                    </a:lnTo>
                    <a:lnTo>
                      <a:pt x="441" y="113"/>
                    </a:lnTo>
                    <a:lnTo>
                      <a:pt x="435" y="111"/>
                    </a:lnTo>
                    <a:lnTo>
                      <a:pt x="436" y="108"/>
                    </a:lnTo>
                    <a:lnTo>
                      <a:pt x="435" y="103"/>
                    </a:lnTo>
                    <a:lnTo>
                      <a:pt x="438" y="96"/>
                    </a:lnTo>
                    <a:lnTo>
                      <a:pt x="436" y="93"/>
                    </a:lnTo>
                    <a:lnTo>
                      <a:pt x="431" y="93"/>
                    </a:lnTo>
                    <a:lnTo>
                      <a:pt x="431" y="86"/>
                    </a:lnTo>
                    <a:lnTo>
                      <a:pt x="431" y="81"/>
                    </a:lnTo>
                    <a:lnTo>
                      <a:pt x="430" y="73"/>
                    </a:lnTo>
                    <a:lnTo>
                      <a:pt x="426" y="69"/>
                    </a:lnTo>
                    <a:lnTo>
                      <a:pt x="426" y="68"/>
                    </a:lnTo>
                    <a:lnTo>
                      <a:pt x="433" y="66"/>
                    </a:lnTo>
                    <a:lnTo>
                      <a:pt x="436" y="61"/>
                    </a:lnTo>
                    <a:lnTo>
                      <a:pt x="438" y="59"/>
                    </a:lnTo>
                    <a:lnTo>
                      <a:pt x="436" y="54"/>
                    </a:lnTo>
                    <a:lnTo>
                      <a:pt x="431" y="51"/>
                    </a:lnTo>
                    <a:lnTo>
                      <a:pt x="426" y="51"/>
                    </a:lnTo>
                    <a:lnTo>
                      <a:pt x="420" y="51"/>
                    </a:lnTo>
                    <a:lnTo>
                      <a:pt x="413" y="48"/>
                    </a:lnTo>
                    <a:lnTo>
                      <a:pt x="413" y="38"/>
                    </a:lnTo>
                    <a:lnTo>
                      <a:pt x="413" y="31"/>
                    </a:lnTo>
                    <a:lnTo>
                      <a:pt x="411" y="26"/>
                    </a:lnTo>
                    <a:lnTo>
                      <a:pt x="407" y="26"/>
                    </a:lnTo>
                    <a:lnTo>
                      <a:pt x="407" y="23"/>
                    </a:lnTo>
                    <a:lnTo>
                      <a:pt x="403" y="20"/>
                    </a:lnTo>
                    <a:lnTo>
                      <a:pt x="398" y="18"/>
                    </a:lnTo>
                    <a:lnTo>
                      <a:pt x="388" y="11"/>
                    </a:lnTo>
                    <a:lnTo>
                      <a:pt x="383" y="10"/>
                    </a:lnTo>
                    <a:lnTo>
                      <a:pt x="380" y="13"/>
                    </a:lnTo>
                    <a:lnTo>
                      <a:pt x="378" y="13"/>
                    </a:lnTo>
                    <a:lnTo>
                      <a:pt x="372" y="11"/>
                    </a:lnTo>
                    <a:lnTo>
                      <a:pt x="368" y="13"/>
                    </a:lnTo>
                    <a:lnTo>
                      <a:pt x="367" y="13"/>
                    </a:lnTo>
                    <a:lnTo>
                      <a:pt x="365" y="8"/>
                    </a:lnTo>
                    <a:lnTo>
                      <a:pt x="362" y="8"/>
                    </a:lnTo>
                    <a:lnTo>
                      <a:pt x="362" y="8"/>
                    </a:lnTo>
                    <a:close/>
                    <a:moveTo>
                      <a:pt x="53" y="151"/>
                    </a:moveTo>
                    <a:lnTo>
                      <a:pt x="54" y="149"/>
                    </a:lnTo>
                    <a:lnTo>
                      <a:pt x="58" y="149"/>
                    </a:lnTo>
                    <a:lnTo>
                      <a:pt x="58" y="151"/>
                    </a:lnTo>
                    <a:lnTo>
                      <a:pt x="56" y="151"/>
                    </a:lnTo>
                    <a:lnTo>
                      <a:pt x="53" y="151"/>
                    </a:lnTo>
                    <a:lnTo>
                      <a:pt x="53" y="151"/>
                    </a:lnTo>
                    <a:close/>
                    <a:moveTo>
                      <a:pt x="0" y="53"/>
                    </a:moveTo>
                    <a:lnTo>
                      <a:pt x="3" y="53"/>
                    </a:lnTo>
                    <a:lnTo>
                      <a:pt x="8" y="53"/>
                    </a:lnTo>
                    <a:lnTo>
                      <a:pt x="10" y="49"/>
                    </a:lnTo>
                    <a:lnTo>
                      <a:pt x="6" y="49"/>
                    </a:lnTo>
                    <a:lnTo>
                      <a:pt x="5" y="51"/>
                    </a:lnTo>
                    <a:lnTo>
                      <a:pt x="1" y="51"/>
                    </a:lnTo>
                    <a:lnTo>
                      <a:pt x="0" y="53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49" name="Freeform 144">
                <a:extLst>
                  <a:ext uri="{FF2B5EF4-FFF2-40B4-BE49-F238E27FC236}">
                    <a16:creationId xmlns:a16="http://schemas.microsoft.com/office/drawing/2014/main" xmlns="" id="{E88285CE-C017-4534-970D-8640180F8B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6014" y="2358712"/>
                <a:ext cx="114516" cy="63293"/>
              </a:xfrm>
              <a:custGeom>
                <a:avLst/>
                <a:gdLst/>
                <a:ahLst/>
                <a:cxnLst>
                  <a:cxn ang="0">
                    <a:pos x="78" y="121"/>
                  </a:cxn>
                  <a:cxn ang="0">
                    <a:pos x="68" y="106"/>
                  </a:cxn>
                  <a:cxn ang="0">
                    <a:pos x="93" y="118"/>
                  </a:cxn>
                  <a:cxn ang="0">
                    <a:pos x="115" y="109"/>
                  </a:cxn>
                  <a:cxn ang="0">
                    <a:pos x="133" y="103"/>
                  </a:cxn>
                  <a:cxn ang="0">
                    <a:pos x="143" y="100"/>
                  </a:cxn>
                  <a:cxn ang="0">
                    <a:pos x="153" y="101"/>
                  </a:cxn>
                  <a:cxn ang="0">
                    <a:pos x="180" y="81"/>
                  </a:cxn>
                  <a:cxn ang="0">
                    <a:pos x="193" y="81"/>
                  </a:cxn>
                  <a:cxn ang="0">
                    <a:pos x="194" y="68"/>
                  </a:cxn>
                  <a:cxn ang="0">
                    <a:pos x="208" y="66"/>
                  </a:cxn>
                  <a:cxn ang="0">
                    <a:pos x="203" y="48"/>
                  </a:cxn>
                  <a:cxn ang="0">
                    <a:pos x="199" y="38"/>
                  </a:cxn>
                  <a:cxn ang="0">
                    <a:pos x="193" y="35"/>
                  </a:cxn>
                  <a:cxn ang="0">
                    <a:pos x="194" y="18"/>
                  </a:cxn>
                  <a:cxn ang="0">
                    <a:pos x="190" y="10"/>
                  </a:cxn>
                  <a:cxn ang="0">
                    <a:pos x="181" y="13"/>
                  </a:cxn>
                  <a:cxn ang="0">
                    <a:pos x="173" y="8"/>
                  </a:cxn>
                  <a:cxn ang="0">
                    <a:pos x="158" y="8"/>
                  </a:cxn>
                  <a:cxn ang="0">
                    <a:pos x="150" y="13"/>
                  </a:cxn>
                  <a:cxn ang="0">
                    <a:pos x="131" y="13"/>
                  </a:cxn>
                  <a:cxn ang="0">
                    <a:pos x="126" y="28"/>
                  </a:cxn>
                  <a:cxn ang="0">
                    <a:pos x="116" y="18"/>
                  </a:cxn>
                  <a:cxn ang="0">
                    <a:pos x="103" y="25"/>
                  </a:cxn>
                  <a:cxn ang="0">
                    <a:pos x="90" y="15"/>
                  </a:cxn>
                  <a:cxn ang="0">
                    <a:pos x="83" y="36"/>
                  </a:cxn>
                  <a:cxn ang="0">
                    <a:pos x="70" y="43"/>
                  </a:cxn>
                  <a:cxn ang="0">
                    <a:pos x="60" y="41"/>
                  </a:cxn>
                  <a:cxn ang="0">
                    <a:pos x="58" y="25"/>
                  </a:cxn>
                  <a:cxn ang="0">
                    <a:pos x="63" y="16"/>
                  </a:cxn>
                  <a:cxn ang="0">
                    <a:pos x="50" y="5"/>
                  </a:cxn>
                  <a:cxn ang="0">
                    <a:pos x="30" y="3"/>
                  </a:cxn>
                  <a:cxn ang="0">
                    <a:pos x="42" y="5"/>
                  </a:cxn>
                  <a:cxn ang="0">
                    <a:pos x="35" y="8"/>
                  </a:cxn>
                  <a:cxn ang="0">
                    <a:pos x="43" y="18"/>
                  </a:cxn>
                  <a:cxn ang="0">
                    <a:pos x="30" y="10"/>
                  </a:cxn>
                  <a:cxn ang="0">
                    <a:pos x="20" y="13"/>
                  </a:cxn>
                  <a:cxn ang="0">
                    <a:pos x="23" y="21"/>
                  </a:cxn>
                  <a:cxn ang="0">
                    <a:pos x="20" y="26"/>
                  </a:cxn>
                  <a:cxn ang="0">
                    <a:pos x="10" y="25"/>
                  </a:cxn>
                  <a:cxn ang="0">
                    <a:pos x="7" y="30"/>
                  </a:cxn>
                  <a:cxn ang="0">
                    <a:pos x="15" y="40"/>
                  </a:cxn>
                  <a:cxn ang="0">
                    <a:pos x="27" y="35"/>
                  </a:cxn>
                  <a:cxn ang="0">
                    <a:pos x="38" y="35"/>
                  </a:cxn>
                  <a:cxn ang="0">
                    <a:pos x="47" y="35"/>
                  </a:cxn>
                  <a:cxn ang="0">
                    <a:pos x="53" y="41"/>
                  </a:cxn>
                  <a:cxn ang="0">
                    <a:pos x="37" y="48"/>
                  </a:cxn>
                  <a:cxn ang="0">
                    <a:pos x="53" y="50"/>
                  </a:cxn>
                  <a:cxn ang="0">
                    <a:pos x="33" y="55"/>
                  </a:cxn>
                  <a:cxn ang="0">
                    <a:pos x="30" y="53"/>
                  </a:cxn>
                  <a:cxn ang="0">
                    <a:pos x="10" y="55"/>
                  </a:cxn>
                  <a:cxn ang="0">
                    <a:pos x="15" y="65"/>
                  </a:cxn>
                  <a:cxn ang="0">
                    <a:pos x="37" y="66"/>
                  </a:cxn>
                  <a:cxn ang="0">
                    <a:pos x="42" y="76"/>
                  </a:cxn>
                  <a:cxn ang="0">
                    <a:pos x="45" y="85"/>
                  </a:cxn>
                  <a:cxn ang="0">
                    <a:pos x="50" y="83"/>
                  </a:cxn>
                  <a:cxn ang="0">
                    <a:pos x="37" y="91"/>
                  </a:cxn>
                  <a:cxn ang="0">
                    <a:pos x="25" y="90"/>
                  </a:cxn>
                  <a:cxn ang="0">
                    <a:pos x="32" y="103"/>
                  </a:cxn>
                  <a:cxn ang="0">
                    <a:pos x="57" y="103"/>
                  </a:cxn>
                </a:cxnLst>
                <a:rect l="0" t="0" r="r" b="b"/>
                <a:pathLst>
                  <a:path w="214" h="123">
                    <a:moveTo>
                      <a:pt x="75" y="123"/>
                    </a:moveTo>
                    <a:lnTo>
                      <a:pt x="73" y="119"/>
                    </a:lnTo>
                    <a:lnTo>
                      <a:pt x="75" y="118"/>
                    </a:lnTo>
                    <a:lnTo>
                      <a:pt x="77" y="116"/>
                    </a:lnTo>
                    <a:lnTo>
                      <a:pt x="78" y="121"/>
                    </a:lnTo>
                    <a:lnTo>
                      <a:pt x="75" y="123"/>
                    </a:lnTo>
                    <a:lnTo>
                      <a:pt x="75" y="123"/>
                    </a:lnTo>
                    <a:close/>
                    <a:moveTo>
                      <a:pt x="63" y="104"/>
                    </a:moveTo>
                    <a:lnTo>
                      <a:pt x="68" y="103"/>
                    </a:lnTo>
                    <a:lnTo>
                      <a:pt x="68" y="106"/>
                    </a:lnTo>
                    <a:lnTo>
                      <a:pt x="73" y="111"/>
                    </a:lnTo>
                    <a:lnTo>
                      <a:pt x="78" y="113"/>
                    </a:lnTo>
                    <a:lnTo>
                      <a:pt x="82" y="111"/>
                    </a:lnTo>
                    <a:lnTo>
                      <a:pt x="87" y="111"/>
                    </a:lnTo>
                    <a:lnTo>
                      <a:pt x="93" y="118"/>
                    </a:lnTo>
                    <a:lnTo>
                      <a:pt x="103" y="118"/>
                    </a:lnTo>
                    <a:lnTo>
                      <a:pt x="108" y="119"/>
                    </a:lnTo>
                    <a:lnTo>
                      <a:pt x="115" y="118"/>
                    </a:lnTo>
                    <a:lnTo>
                      <a:pt x="113" y="113"/>
                    </a:lnTo>
                    <a:lnTo>
                      <a:pt x="115" y="109"/>
                    </a:lnTo>
                    <a:lnTo>
                      <a:pt x="116" y="113"/>
                    </a:lnTo>
                    <a:lnTo>
                      <a:pt x="121" y="114"/>
                    </a:lnTo>
                    <a:lnTo>
                      <a:pt x="126" y="109"/>
                    </a:lnTo>
                    <a:lnTo>
                      <a:pt x="126" y="104"/>
                    </a:lnTo>
                    <a:lnTo>
                      <a:pt x="133" y="103"/>
                    </a:lnTo>
                    <a:lnTo>
                      <a:pt x="131" y="106"/>
                    </a:lnTo>
                    <a:lnTo>
                      <a:pt x="133" y="108"/>
                    </a:lnTo>
                    <a:lnTo>
                      <a:pt x="135" y="106"/>
                    </a:lnTo>
                    <a:lnTo>
                      <a:pt x="138" y="106"/>
                    </a:lnTo>
                    <a:lnTo>
                      <a:pt x="143" y="100"/>
                    </a:lnTo>
                    <a:lnTo>
                      <a:pt x="145" y="101"/>
                    </a:lnTo>
                    <a:lnTo>
                      <a:pt x="146" y="101"/>
                    </a:lnTo>
                    <a:lnTo>
                      <a:pt x="151" y="101"/>
                    </a:lnTo>
                    <a:lnTo>
                      <a:pt x="151" y="103"/>
                    </a:lnTo>
                    <a:lnTo>
                      <a:pt x="153" y="101"/>
                    </a:lnTo>
                    <a:lnTo>
                      <a:pt x="163" y="93"/>
                    </a:lnTo>
                    <a:lnTo>
                      <a:pt x="166" y="88"/>
                    </a:lnTo>
                    <a:lnTo>
                      <a:pt x="178" y="86"/>
                    </a:lnTo>
                    <a:lnTo>
                      <a:pt x="181" y="83"/>
                    </a:lnTo>
                    <a:lnTo>
                      <a:pt x="180" y="81"/>
                    </a:lnTo>
                    <a:lnTo>
                      <a:pt x="181" y="80"/>
                    </a:lnTo>
                    <a:lnTo>
                      <a:pt x="183" y="80"/>
                    </a:lnTo>
                    <a:lnTo>
                      <a:pt x="185" y="83"/>
                    </a:lnTo>
                    <a:lnTo>
                      <a:pt x="190" y="85"/>
                    </a:lnTo>
                    <a:lnTo>
                      <a:pt x="193" y="81"/>
                    </a:lnTo>
                    <a:lnTo>
                      <a:pt x="194" y="78"/>
                    </a:lnTo>
                    <a:lnTo>
                      <a:pt x="193" y="76"/>
                    </a:lnTo>
                    <a:lnTo>
                      <a:pt x="193" y="73"/>
                    </a:lnTo>
                    <a:lnTo>
                      <a:pt x="196" y="73"/>
                    </a:lnTo>
                    <a:lnTo>
                      <a:pt x="194" y="68"/>
                    </a:lnTo>
                    <a:lnTo>
                      <a:pt x="196" y="66"/>
                    </a:lnTo>
                    <a:lnTo>
                      <a:pt x="199" y="68"/>
                    </a:lnTo>
                    <a:lnTo>
                      <a:pt x="201" y="71"/>
                    </a:lnTo>
                    <a:lnTo>
                      <a:pt x="204" y="71"/>
                    </a:lnTo>
                    <a:lnTo>
                      <a:pt x="208" y="66"/>
                    </a:lnTo>
                    <a:lnTo>
                      <a:pt x="206" y="63"/>
                    </a:lnTo>
                    <a:lnTo>
                      <a:pt x="201" y="58"/>
                    </a:lnTo>
                    <a:lnTo>
                      <a:pt x="201" y="55"/>
                    </a:lnTo>
                    <a:lnTo>
                      <a:pt x="204" y="51"/>
                    </a:lnTo>
                    <a:lnTo>
                      <a:pt x="203" y="48"/>
                    </a:lnTo>
                    <a:lnTo>
                      <a:pt x="208" y="46"/>
                    </a:lnTo>
                    <a:lnTo>
                      <a:pt x="211" y="46"/>
                    </a:lnTo>
                    <a:lnTo>
                      <a:pt x="214" y="43"/>
                    </a:lnTo>
                    <a:lnTo>
                      <a:pt x="209" y="40"/>
                    </a:lnTo>
                    <a:lnTo>
                      <a:pt x="199" y="38"/>
                    </a:lnTo>
                    <a:lnTo>
                      <a:pt x="198" y="41"/>
                    </a:lnTo>
                    <a:lnTo>
                      <a:pt x="199" y="36"/>
                    </a:lnTo>
                    <a:lnTo>
                      <a:pt x="199" y="33"/>
                    </a:lnTo>
                    <a:lnTo>
                      <a:pt x="193" y="33"/>
                    </a:lnTo>
                    <a:lnTo>
                      <a:pt x="193" y="35"/>
                    </a:lnTo>
                    <a:lnTo>
                      <a:pt x="191" y="30"/>
                    </a:lnTo>
                    <a:lnTo>
                      <a:pt x="194" y="26"/>
                    </a:lnTo>
                    <a:lnTo>
                      <a:pt x="198" y="25"/>
                    </a:lnTo>
                    <a:lnTo>
                      <a:pt x="196" y="20"/>
                    </a:lnTo>
                    <a:lnTo>
                      <a:pt x="194" y="18"/>
                    </a:lnTo>
                    <a:lnTo>
                      <a:pt x="191" y="21"/>
                    </a:lnTo>
                    <a:lnTo>
                      <a:pt x="188" y="20"/>
                    </a:lnTo>
                    <a:lnTo>
                      <a:pt x="185" y="15"/>
                    </a:lnTo>
                    <a:lnTo>
                      <a:pt x="190" y="13"/>
                    </a:lnTo>
                    <a:lnTo>
                      <a:pt x="190" y="10"/>
                    </a:lnTo>
                    <a:lnTo>
                      <a:pt x="193" y="8"/>
                    </a:lnTo>
                    <a:lnTo>
                      <a:pt x="196" y="8"/>
                    </a:lnTo>
                    <a:lnTo>
                      <a:pt x="191" y="5"/>
                    </a:lnTo>
                    <a:lnTo>
                      <a:pt x="188" y="6"/>
                    </a:lnTo>
                    <a:lnTo>
                      <a:pt x="181" y="13"/>
                    </a:lnTo>
                    <a:lnTo>
                      <a:pt x="180" y="16"/>
                    </a:lnTo>
                    <a:lnTo>
                      <a:pt x="176" y="16"/>
                    </a:lnTo>
                    <a:lnTo>
                      <a:pt x="173" y="13"/>
                    </a:lnTo>
                    <a:lnTo>
                      <a:pt x="175" y="10"/>
                    </a:lnTo>
                    <a:lnTo>
                      <a:pt x="173" y="8"/>
                    </a:lnTo>
                    <a:lnTo>
                      <a:pt x="171" y="5"/>
                    </a:lnTo>
                    <a:lnTo>
                      <a:pt x="168" y="3"/>
                    </a:lnTo>
                    <a:lnTo>
                      <a:pt x="163" y="5"/>
                    </a:lnTo>
                    <a:lnTo>
                      <a:pt x="161" y="3"/>
                    </a:lnTo>
                    <a:lnTo>
                      <a:pt x="158" y="8"/>
                    </a:lnTo>
                    <a:lnTo>
                      <a:pt x="161" y="11"/>
                    </a:lnTo>
                    <a:lnTo>
                      <a:pt x="158" y="15"/>
                    </a:lnTo>
                    <a:lnTo>
                      <a:pt x="155" y="15"/>
                    </a:lnTo>
                    <a:lnTo>
                      <a:pt x="150" y="16"/>
                    </a:lnTo>
                    <a:lnTo>
                      <a:pt x="150" y="13"/>
                    </a:lnTo>
                    <a:lnTo>
                      <a:pt x="146" y="11"/>
                    </a:lnTo>
                    <a:lnTo>
                      <a:pt x="143" y="15"/>
                    </a:lnTo>
                    <a:lnTo>
                      <a:pt x="141" y="21"/>
                    </a:lnTo>
                    <a:lnTo>
                      <a:pt x="136" y="21"/>
                    </a:lnTo>
                    <a:lnTo>
                      <a:pt x="131" y="13"/>
                    </a:lnTo>
                    <a:lnTo>
                      <a:pt x="128" y="15"/>
                    </a:lnTo>
                    <a:lnTo>
                      <a:pt x="126" y="13"/>
                    </a:lnTo>
                    <a:lnTo>
                      <a:pt x="123" y="13"/>
                    </a:lnTo>
                    <a:lnTo>
                      <a:pt x="121" y="21"/>
                    </a:lnTo>
                    <a:lnTo>
                      <a:pt x="126" y="28"/>
                    </a:lnTo>
                    <a:lnTo>
                      <a:pt x="121" y="40"/>
                    </a:lnTo>
                    <a:lnTo>
                      <a:pt x="123" y="30"/>
                    </a:lnTo>
                    <a:lnTo>
                      <a:pt x="118" y="23"/>
                    </a:lnTo>
                    <a:lnTo>
                      <a:pt x="118" y="20"/>
                    </a:lnTo>
                    <a:lnTo>
                      <a:pt x="116" y="18"/>
                    </a:lnTo>
                    <a:lnTo>
                      <a:pt x="116" y="15"/>
                    </a:lnTo>
                    <a:lnTo>
                      <a:pt x="111" y="11"/>
                    </a:lnTo>
                    <a:lnTo>
                      <a:pt x="101" y="16"/>
                    </a:lnTo>
                    <a:lnTo>
                      <a:pt x="101" y="21"/>
                    </a:lnTo>
                    <a:lnTo>
                      <a:pt x="103" y="25"/>
                    </a:lnTo>
                    <a:lnTo>
                      <a:pt x="98" y="31"/>
                    </a:lnTo>
                    <a:lnTo>
                      <a:pt x="95" y="31"/>
                    </a:lnTo>
                    <a:lnTo>
                      <a:pt x="95" y="25"/>
                    </a:lnTo>
                    <a:lnTo>
                      <a:pt x="92" y="23"/>
                    </a:lnTo>
                    <a:lnTo>
                      <a:pt x="90" y="15"/>
                    </a:lnTo>
                    <a:lnTo>
                      <a:pt x="87" y="11"/>
                    </a:lnTo>
                    <a:lnTo>
                      <a:pt x="82" y="16"/>
                    </a:lnTo>
                    <a:lnTo>
                      <a:pt x="82" y="26"/>
                    </a:lnTo>
                    <a:lnTo>
                      <a:pt x="85" y="30"/>
                    </a:lnTo>
                    <a:lnTo>
                      <a:pt x="83" y="36"/>
                    </a:lnTo>
                    <a:lnTo>
                      <a:pt x="82" y="40"/>
                    </a:lnTo>
                    <a:lnTo>
                      <a:pt x="77" y="40"/>
                    </a:lnTo>
                    <a:lnTo>
                      <a:pt x="77" y="35"/>
                    </a:lnTo>
                    <a:lnTo>
                      <a:pt x="72" y="38"/>
                    </a:lnTo>
                    <a:lnTo>
                      <a:pt x="70" y="43"/>
                    </a:lnTo>
                    <a:lnTo>
                      <a:pt x="67" y="45"/>
                    </a:lnTo>
                    <a:lnTo>
                      <a:pt x="67" y="51"/>
                    </a:lnTo>
                    <a:lnTo>
                      <a:pt x="63" y="45"/>
                    </a:lnTo>
                    <a:lnTo>
                      <a:pt x="60" y="45"/>
                    </a:lnTo>
                    <a:lnTo>
                      <a:pt x="60" y="41"/>
                    </a:lnTo>
                    <a:lnTo>
                      <a:pt x="63" y="36"/>
                    </a:lnTo>
                    <a:lnTo>
                      <a:pt x="63" y="33"/>
                    </a:lnTo>
                    <a:lnTo>
                      <a:pt x="58" y="33"/>
                    </a:lnTo>
                    <a:lnTo>
                      <a:pt x="62" y="30"/>
                    </a:lnTo>
                    <a:lnTo>
                      <a:pt x="58" y="25"/>
                    </a:lnTo>
                    <a:lnTo>
                      <a:pt x="62" y="28"/>
                    </a:lnTo>
                    <a:lnTo>
                      <a:pt x="65" y="23"/>
                    </a:lnTo>
                    <a:lnTo>
                      <a:pt x="65" y="21"/>
                    </a:lnTo>
                    <a:lnTo>
                      <a:pt x="60" y="20"/>
                    </a:lnTo>
                    <a:lnTo>
                      <a:pt x="63" y="16"/>
                    </a:lnTo>
                    <a:lnTo>
                      <a:pt x="60" y="13"/>
                    </a:lnTo>
                    <a:lnTo>
                      <a:pt x="58" y="15"/>
                    </a:lnTo>
                    <a:lnTo>
                      <a:pt x="55" y="11"/>
                    </a:lnTo>
                    <a:lnTo>
                      <a:pt x="50" y="8"/>
                    </a:lnTo>
                    <a:lnTo>
                      <a:pt x="50" y="5"/>
                    </a:lnTo>
                    <a:lnTo>
                      <a:pt x="47" y="1"/>
                    </a:lnTo>
                    <a:lnTo>
                      <a:pt x="42" y="1"/>
                    </a:lnTo>
                    <a:lnTo>
                      <a:pt x="37" y="0"/>
                    </a:lnTo>
                    <a:lnTo>
                      <a:pt x="30" y="1"/>
                    </a:lnTo>
                    <a:lnTo>
                      <a:pt x="30" y="3"/>
                    </a:lnTo>
                    <a:lnTo>
                      <a:pt x="32" y="5"/>
                    </a:lnTo>
                    <a:lnTo>
                      <a:pt x="35" y="5"/>
                    </a:lnTo>
                    <a:lnTo>
                      <a:pt x="35" y="3"/>
                    </a:lnTo>
                    <a:lnTo>
                      <a:pt x="38" y="3"/>
                    </a:lnTo>
                    <a:lnTo>
                      <a:pt x="42" y="5"/>
                    </a:lnTo>
                    <a:lnTo>
                      <a:pt x="45" y="6"/>
                    </a:lnTo>
                    <a:lnTo>
                      <a:pt x="43" y="8"/>
                    </a:lnTo>
                    <a:lnTo>
                      <a:pt x="38" y="6"/>
                    </a:lnTo>
                    <a:lnTo>
                      <a:pt x="35" y="8"/>
                    </a:lnTo>
                    <a:lnTo>
                      <a:pt x="35" y="8"/>
                    </a:lnTo>
                    <a:lnTo>
                      <a:pt x="42" y="13"/>
                    </a:lnTo>
                    <a:lnTo>
                      <a:pt x="47" y="18"/>
                    </a:lnTo>
                    <a:lnTo>
                      <a:pt x="45" y="20"/>
                    </a:lnTo>
                    <a:lnTo>
                      <a:pt x="43" y="21"/>
                    </a:lnTo>
                    <a:lnTo>
                      <a:pt x="43" y="18"/>
                    </a:lnTo>
                    <a:lnTo>
                      <a:pt x="38" y="15"/>
                    </a:lnTo>
                    <a:lnTo>
                      <a:pt x="35" y="18"/>
                    </a:lnTo>
                    <a:lnTo>
                      <a:pt x="32" y="16"/>
                    </a:lnTo>
                    <a:lnTo>
                      <a:pt x="33" y="15"/>
                    </a:lnTo>
                    <a:lnTo>
                      <a:pt x="30" y="10"/>
                    </a:lnTo>
                    <a:lnTo>
                      <a:pt x="25" y="8"/>
                    </a:lnTo>
                    <a:lnTo>
                      <a:pt x="22" y="10"/>
                    </a:lnTo>
                    <a:lnTo>
                      <a:pt x="25" y="15"/>
                    </a:lnTo>
                    <a:lnTo>
                      <a:pt x="23" y="16"/>
                    </a:lnTo>
                    <a:lnTo>
                      <a:pt x="20" y="13"/>
                    </a:lnTo>
                    <a:lnTo>
                      <a:pt x="17" y="11"/>
                    </a:lnTo>
                    <a:lnTo>
                      <a:pt x="15" y="15"/>
                    </a:lnTo>
                    <a:lnTo>
                      <a:pt x="18" y="18"/>
                    </a:lnTo>
                    <a:lnTo>
                      <a:pt x="22" y="18"/>
                    </a:lnTo>
                    <a:lnTo>
                      <a:pt x="23" y="21"/>
                    </a:lnTo>
                    <a:lnTo>
                      <a:pt x="18" y="20"/>
                    </a:lnTo>
                    <a:lnTo>
                      <a:pt x="13" y="21"/>
                    </a:lnTo>
                    <a:lnTo>
                      <a:pt x="17" y="25"/>
                    </a:lnTo>
                    <a:lnTo>
                      <a:pt x="23" y="26"/>
                    </a:lnTo>
                    <a:lnTo>
                      <a:pt x="20" y="26"/>
                    </a:lnTo>
                    <a:lnTo>
                      <a:pt x="18" y="28"/>
                    </a:lnTo>
                    <a:lnTo>
                      <a:pt x="20" y="30"/>
                    </a:lnTo>
                    <a:lnTo>
                      <a:pt x="18" y="30"/>
                    </a:lnTo>
                    <a:lnTo>
                      <a:pt x="12" y="25"/>
                    </a:lnTo>
                    <a:lnTo>
                      <a:pt x="10" y="25"/>
                    </a:lnTo>
                    <a:lnTo>
                      <a:pt x="7" y="26"/>
                    </a:lnTo>
                    <a:lnTo>
                      <a:pt x="10" y="31"/>
                    </a:lnTo>
                    <a:lnTo>
                      <a:pt x="12" y="35"/>
                    </a:lnTo>
                    <a:lnTo>
                      <a:pt x="10" y="35"/>
                    </a:lnTo>
                    <a:lnTo>
                      <a:pt x="7" y="30"/>
                    </a:lnTo>
                    <a:lnTo>
                      <a:pt x="2" y="30"/>
                    </a:lnTo>
                    <a:lnTo>
                      <a:pt x="0" y="33"/>
                    </a:lnTo>
                    <a:lnTo>
                      <a:pt x="5" y="35"/>
                    </a:lnTo>
                    <a:lnTo>
                      <a:pt x="8" y="40"/>
                    </a:lnTo>
                    <a:lnTo>
                      <a:pt x="15" y="40"/>
                    </a:lnTo>
                    <a:lnTo>
                      <a:pt x="17" y="36"/>
                    </a:lnTo>
                    <a:lnTo>
                      <a:pt x="23" y="35"/>
                    </a:lnTo>
                    <a:lnTo>
                      <a:pt x="25" y="31"/>
                    </a:lnTo>
                    <a:lnTo>
                      <a:pt x="27" y="33"/>
                    </a:lnTo>
                    <a:lnTo>
                      <a:pt x="27" y="35"/>
                    </a:lnTo>
                    <a:lnTo>
                      <a:pt x="30" y="35"/>
                    </a:lnTo>
                    <a:lnTo>
                      <a:pt x="32" y="33"/>
                    </a:lnTo>
                    <a:lnTo>
                      <a:pt x="33" y="38"/>
                    </a:lnTo>
                    <a:lnTo>
                      <a:pt x="35" y="38"/>
                    </a:lnTo>
                    <a:lnTo>
                      <a:pt x="38" y="35"/>
                    </a:lnTo>
                    <a:lnTo>
                      <a:pt x="40" y="33"/>
                    </a:lnTo>
                    <a:lnTo>
                      <a:pt x="40" y="36"/>
                    </a:lnTo>
                    <a:lnTo>
                      <a:pt x="42" y="36"/>
                    </a:lnTo>
                    <a:lnTo>
                      <a:pt x="47" y="33"/>
                    </a:lnTo>
                    <a:lnTo>
                      <a:pt x="47" y="35"/>
                    </a:lnTo>
                    <a:lnTo>
                      <a:pt x="45" y="38"/>
                    </a:lnTo>
                    <a:lnTo>
                      <a:pt x="47" y="40"/>
                    </a:lnTo>
                    <a:lnTo>
                      <a:pt x="50" y="38"/>
                    </a:lnTo>
                    <a:lnTo>
                      <a:pt x="55" y="41"/>
                    </a:lnTo>
                    <a:lnTo>
                      <a:pt x="53" y="41"/>
                    </a:lnTo>
                    <a:lnTo>
                      <a:pt x="50" y="41"/>
                    </a:lnTo>
                    <a:lnTo>
                      <a:pt x="47" y="45"/>
                    </a:lnTo>
                    <a:lnTo>
                      <a:pt x="43" y="45"/>
                    </a:lnTo>
                    <a:lnTo>
                      <a:pt x="37" y="46"/>
                    </a:lnTo>
                    <a:lnTo>
                      <a:pt x="37" y="48"/>
                    </a:lnTo>
                    <a:lnTo>
                      <a:pt x="43" y="50"/>
                    </a:lnTo>
                    <a:lnTo>
                      <a:pt x="48" y="50"/>
                    </a:lnTo>
                    <a:lnTo>
                      <a:pt x="50" y="46"/>
                    </a:lnTo>
                    <a:lnTo>
                      <a:pt x="53" y="46"/>
                    </a:lnTo>
                    <a:lnTo>
                      <a:pt x="53" y="50"/>
                    </a:lnTo>
                    <a:lnTo>
                      <a:pt x="50" y="53"/>
                    </a:lnTo>
                    <a:lnTo>
                      <a:pt x="42" y="55"/>
                    </a:lnTo>
                    <a:lnTo>
                      <a:pt x="38" y="53"/>
                    </a:lnTo>
                    <a:lnTo>
                      <a:pt x="35" y="56"/>
                    </a:lnTo>
                    <a:lnTo>
                      <a:pt x="33" y="55"/>
                    </a:lnTo>
                    <a:lnTo>
                      <a:pt x="32" y="53"/>
                    </a:lnTo>
                    <a:lnTo>
                      <a:pt x="32" y="51"/>
                    </a:lnTo>
                    <a:lnTo>
                      <a:pt x="28" y="51"/>
                    </a:lnTo>
                    <a:lnTo>
                      <a:pt x="28" y="51"/>
                    </a:lnTo>
                    <a:lnTo>
                      <a:pt x="30" y="53"/>
                    </a:lnTo>
                    <a:lnTo>
                      <a:pt x="25" y="56"/>
                    </a:lnTo>
                    <a:lnTo>
                      <a:pt x="23" y="55"/>
                    </a:lnTo>
                    <a:lnTo>
                      <a:pt x="18" y="55"/>
                    </a:lnTo>
                    <a:lnTo>
                      <a:pt x="15" y="56"/>
                    </a:lnTo>
                    <a:lnTo>
                      <a:pt x="10" y="55"/>
                    </a:lnTo>
                    <a:lnTo>
                      <a:pt x="7" y="56"/>
                    </a:lnTo>
                    <a:lnTo>
                      <a:pt x="3" y="56"/>
                    </a:lnTo>
                    <a:lnTo>
                      <a:pt x="7" y="60"/>
                    </a:lnTo>
                    <a:lnTo>
                      <a:pt x="8" y="65"/>
                    </a:lnTo>
                    <a:lnTo>
                      <a:pt x="15" y="65"/>
                    </a:lnTo>
                    <a:lnTo>
                      <a:pt x="15" y="63"/>
                    </a:lnTo>
                    <a:lnTo>
                      <a:pt x="23" y="65"/>
                    </a:lnTo>
                    <a:lnTo>
                      <a:pt x="32" y="65"/>
                    </a:lnTo>
                    <a:lnTo>
                      <a:pt x="38" y="65"/>
                    </a:lnTo>
                    <a:lnTo>
                      <a:pt x="37" y="66"/>
                    </a:lnTo>
                    <a:lnTo>
                      <a:pt x="33" y="70"/>
                    </a:lnTo>
                    <a:lnTo>
                      <a:pt x="33" y="71"/>
                    </a:lnTo>
                    <a:lnTo>
                      <a:pt x="38" y="75"/>
                    </a:lnTo>
                    <a:lnTo>
                      <a:pt x="40" y="76"/>
                    </a:lnTo>
                    <a:lnTo>
                      <a:pt x="42" y="76"/>
                    </a:lnTo>
                    <a:lnTo>
                      <a:pt x="48" y="73"/>
                    </a:lnTo>
                    <a:lnTo>
                      <a:pt x="47" y="75"/>
                    </a:lnTo>
                    <a:lnTo>
                      <a:pt x="43" y="78"/>
                    </a:lnTo>
                    <a:lnTo>
                      <a:pt x="40" y="81"/>
                    </a:lnTo>
                    <a:lnTo>
                      <a:pt x="45" y="85"/>
                    </a:lnTo>
                    <a:lnTo>
                      <a:pt x="50" y="80"/>
                    </a:lnTo>
                    <a:lnTo>
                      <a:pt x="57" y="81"/>
                    </a:lnTo>
                    <a:lnTo>
                      <a:pt x="57" y="83"/>
                    </a:lnTo>
                    <a:lnTo>
                      <a:pt x="53" y="81"/>
                    </a:lnTo>
                    <a:lnTo>
                      <a:pt x="50" y="83"/>
                    </a:lnTo>
                    <a:lnTo>
                      <a:pt x="47" y="86"/>
                    </a:lnTo>
                    <a:lnTo>
                      <a:pt x="42" y="86"/>
                    </a:lnTo>
                    <a:lnTo>
                      <a:pt x="42" y="88"/>
                    </a:lnTo>
                    <a:lnTo>
                      <a:pt x="38" y="91"/>
                    </a:lnTo>
                    <a:lnTo>
                      <a:pt x="37" y="91"/>
                    </a:lnTo>
                    <a:lnTo>
                      <a:pt x="33" y="93"/>
                    </a:lnTo>
                    <a:lnTo>
                      <a:pt x="32" y="90"/>
                    </a:lnTo>
                    <a:lnTo>
                      <a:pt x="28" y="86"/>
                    </a:lnTo>
                    <a:lnTo>
                      <a:pt x="27" y="90"/>
                    </a:lnTo>
                    <a:lnTo>
                      <a:pt x="25" y="90"/>
                    </a:lnTo>
                    <a:lnTo>
                      <a:pt x="27" y="95"/>
                    </a:lnTo>
                    <a:lnTo>
                      <a:pt x="28" y="95"/>
                    </a:lnTo>
                    <a:lnTo>
                      <a:pt x="27" y="96"/>
                    </a:lnTo>
                    <a:lnTo>
                      <a:pt x="27" y="103"/>
                    </a:lnTo>
                    <a:lnTo>
                      <a:pt x="32" y="103"/>
                    </a:lnTo>
                    <a:lnTo>
                      <a:pt x="33" y="101"/>
                    </a:lnTo>
                    <a:lnTo>
                      <a:pt x="38" y="103"/>
                    </a:lnTo>
                    <a:lnTo>
                      <a:pt x="45" y="104"/>
                    </a:lnTo>
                    <a:lnTo>
                      <a:pt x="52" y="101"/>
                    </a:lnTo>
                    <a:lnTo>
                      <a:pt x="57" y="103"/>
                    </a:lnTo>
                    <a:lnTo>
                      <a:pt x="60" y="101"/>
                    </a:lnTo>
                    <a:lnTo>
                      <a:pt x="60" y="103"/>
                    </a:lnTo>
                    <a:lnTo>
                      <a:pt x="63" y="10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F27E3A21-BD59-4B5E-90CD-FA7D799380FF}"/>
                </a:ext>
              </a:extLst>
            </p:cNvPr>
            <p:cNvGrpSpPr/>
            <p:nvPr/>
          </p:nvGrpSpPr>
          <p:grpSpPr>
            <a:xfrm>
              <a:off x="253980" y="500388"/>
              <a:ext cx="3758323" cy="2762611"/>
              <a:chOff x="4480005" y="1824354"/>
              <a:chExt cx="1761629" cy="1294911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93" name="Freeform 109">
                <a:extLst>
                  <a:ext uri="{FF2B5EF4-FFF2-40B4-BE49-F238E27FC236}">
                    <a16:creationId xmlns:a16="http://schemas.microsoft.com/office/drawing/2014/main" xmlns="" id="{09B2BB11-FC17-4B9E-84B6-8709A8865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0965" y="3107851"/>
                <a:ext cx="40669" cy="10376"/>
              </a:xfrm>
              <a:custGeom>
                <a:avLst/>
                <a:gdLst/>
                <a:ahLst/>
                <a:cxnLst>
                  <a:cxn ang="0">
                    <a:pos x="2" y="20"/>
                  </a:cxn>
                  <a:cxn ang="0">
                    <a:pos x="5" y="19"/>
                  </a:cxn>
                  <a:cxn ang="0">
                    <a:pos x="20" y="19"/>
                  </a:cxn>
                  <a:cxn ang="0">
                    <a:pos x="23" y="14"/>
                  </a:cxn>
                  <a:cxn ang="0">
                    <a:pos x="28" y="14"/>
                  </a:cxn>
                  <a:cxn ang="0">
                    <a:pos x="33" y="10"/>
                  </a:cxn>
                  <a:cxn ang="0">
                    <a:pos x="36" y="10"/>
                  </a:cxn>
                  <a:cxn ang="0">
                    <a:pos x="38" y="12"/>
                  </a:cxn>
                  <a:cxn ang="0">
                    <a:pos x="41" y="9"/>
                  </a:cxn>
                  <a:cxn ang="0">
                    <a:pos x="45" y="9"/>
                  </a:cxn>
                  <a:cxn ang="0">
                    <a:pos x="50" y="12"/>
                  </a:cxn>
                  <a:cxn ang="0">
                    <a:pos x="55" y="12"/>
                  </a:cxn>
                  <a:cxn ang="0">
                    <a:pos x="61" y="14"/>
                  </a:cxn>
                  <a:cxn ang="0">
                    <a:pos x="70" y="17"/>
                  </a:cxn>
                  <a:cxn ang="0">
                    <a:pos x="75" y="17"/>
                  </a:cxn>
                  <a:cxn ang="0">
                    <a:pos x="76" y="14"/>
                  </a:cxn>
                  <a:cxn ang="0">
                    <a:pos x="75" y="12"/>
                  </a:cxn>
                  <a:cxn ang="0">
                    <a:pos x="73" y="12"/>
                  </a:cxn>
                  <a:cxn ang="0">
                    <a:pos x="61" y="5"/>
                  </a:cxn>
                  <a:cxn ang="0">
                    <a:pos x="58" y="5"/>
                  </a:cxn>
                  <a:cxn ang="0">
                    <a:pos x="50" y="2"/>
                  </a:cxn>
                  <a:cxn ang="0">
                    <a:pos x="43" y="2"/>
                  </a:cxn>
                  <a:cxn ang="0">
                    <a:pos x="40" y="0"/>
                  </a:cxn>
                  <a:cxn ang="0">
                    <a:pos x="33" y="2"/>
                  </a:cxn>
                  <a:cxn ang="0">
                    <a:pos x="25" y="9"/>
                  </a:cxn>
                  <a:cxn ang="0">
                    <a:pos x="20" y="9"/>
                  </a:cxn>
                  <a:cxn ang="0">
                    <a:pos x="16" y="10"/>
                  </a:cxn>
                  <a:cxn ang="0">
                    <a:pos x="7" y="10"/>
                  </a:cxn>
                  <a:cxn ang="0">
                    <a:pos x="7" y="14"/>
                  </a:cxn>
                  <a:cxn ang="0">
                    <a:pos x="13" y="15"/>
                  </a:cxn>
                  <a:cxn ang="0">
                    <a:pos x="18" y="15"/>
                  </a:cxn>
                  <a:cxn ang="0">
                    <a:pos x="15" y="19"/>
                  </a:cxn>
                  <a:cxn ang="0">
                    <a:pos x="8" y="19"/>
                  </a:cxn>
                  <a:cxn ang="0">
                    <a:pos x="3" y="12"/>
                  </a:cxn>
                  <a:cxn ang="0">
                    <a:pos x="0" y="17"/>
                  </a:cxn>
                  <a:cxn ang="0">
                    <a:pos x="2" y="19"/>
                  </a:cxn>
                  <a:cxn ang="0">
                    <a:pos x="2" y="20"/>
                  </a:cxn>
                </a:cxnLst>
                <a:rect l="0" t="0" r="r" b="b"/>
                <a:pathLst>
                  <a:path w="76" h="20">
                    <a:moveTo>
                      <a:pt x="2" y="20"/>
                    </a:moveTo>
                    <a:lnTo>
                      <a:pt x="5" y="19"/>
                    </a:lnTo>
                    <a:lnTo>
                      <a:pt x="20" y="19"/>
                    </a:lnTo>
                    <a:lnTo>
                      <a:pt x="23" y="14"/>
                    </a:lnTo>
                    <a:lnTo>
                      <a:pt x="28" y="14"/>
                    </a:lnTo>
                    <a:lnTo>
                      <a:pt x="33" y="10"/>
                    </a:lnTo>
                    <a:lnTo>
                      <a:pt x="36" y="10"/>
                    </a:lnTo>
                    <a:lnTo>
                      <a:pt x="38" y="12"/>
                    </a:lnTo>
                    <a:lnTo>
                      <a:pt x="41" y="9"/>
                    </a:lnTo>
                    <a:lnTo>
                      <a:pt x="45" y="9"/>
                    </a:lnTo>
                    <a:lnTo>
                      <a:pt x="50" y="12"/>
                    </a:lnTo>
                    <a:lnTo>
                      <a:pt x="55" y="12"/>
                    </a:lnTo>
                    <a:lnTo>
                      <a:pt x="61" y="14"/>
                    </a:lnTo>
                    <a:lnTo>
                      <a:pt x="70" y="17"/>
                    </a:lnTo>
                    <a:lnTo>
                      <a:pt x="75" y="17"/>
                    </a:lnTo>
                    <a:lnTo>
                      <a:pt x="76" y="14"/>
                    </a:lnTo>
                    <a:lnTo>
                      <a:pt x="75" y="12"/>
                    </a:lnTo>
                    <a:lnTo>
                      <a:pt x="73" y="12"/>
                    </a:lnTo>
                    <a:lnTo>
                      <a:pt x="61" y="5"/>
                    </a:lnTo>
                    <a:lnTo>
                      <a:pt x="58" y="5"/>
                    </a:lnTo>
                    <a:lnTo>
                      <a:pt x="50" y="2"/>
                    </a:lnTo>
                    <a:lnTo>
                      <a:pt x="43" y="2"/>
                    </a:lnTo>
                    <a:lnTo>
                      <a:pt x="40" y="0"/>
                    </a:lnTo>
                    <a:lnTo>
                      <a:pt x="33" y="2"/>
                    </a:lnTo>
                    <a:lnTo>
                      <a:pt x="25" y="9"/>
                    </a:lnTo>
                    <a:lnTo>
                      <a:pt x="20" y="9"/>
                    </a:lnTo>
                    <a:lnTo>
                      <a:pt x="16" y="10"/>
                    </a:lnTo>
                    <a:lnTo>
                      <a:pt x="7" y="10"/>
                    </a:lnTo>
                    <a:lnTo>
                      <a:pt x="7" y="14"/>
                    </a:lnTo>
                    <a:lnTo>
                      <a:pt x="13" y="15"/>
                    </a:lnTo>
                    <a:lnTo>
                      <a:pt x="18" y="15"/>
                    </a:lnTo>
                    <a:lnTo>
                      <a:pt x="15" y="19"/>
                    </a:lnTo>
                    <a:lnTo>
                      <a:pt x="8" y="19"/>
                    </a:lnTo>
                    <a:lnTo>
                      <a:pt x="3" y="12"/>
                    </a:lnTo>
                    <a:lnTo>
                      <a:pt x="0" y="17"/>
                    </a:lnTo>
                    <a:lnTo>
                      <a:pt x="2" y="19"/>
                    </a:lnTo>
                    <a:lnTo>
                      <a:pt x="2" y="2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4" name="Freeform 145">
                <a:extLst>
                  <a:ext uri="{FF2B5EF4-FFF2-40B4-BE49-F238E27FC236}">
                    <a16:creationId xmlns:a16="http://schemas.microsoft.com/office/drawing/2014/main" xmlns="" id="{EBD149B4-B00D-45A3-ABA1-4A0DA7DC39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8816" y="3053896"/>
                <a:ext cx="27826" cy="8301"/>
              </a:xfrm>
              <a:custGeom>
                <a:avLst/>
                <a:gdLst/>
                <a:ahLst/>
                <a:cxnLst>
                  <a:cxn ang="0">
                    <a:pos x="41" y="14"/>
                  </a:cxn>
                  <a:cxn ang="0">
                    <a:pos x="44" y="9"/>
                  </a:cxn>
                  <a:cxn ang="0">
                    <a:pos x="51" y="10"/>
                  </a:cxn>
                  <a:cxn ang="0">
                    <a:pos x="49" y="12"/>
                  </a:cxn>
                  <a:cxn ang="0">
                    <a:pos x="41" y="14"/>
                  </a:cxn>
                  <a:cxn ang="0">
                    <a:pos x="41" y="14"/>
                  </a:cxn>
                  <a:cxn ang="0">
                    <a:pos x="36" y="2"/>
                  </a:cxn>
                  <a:cxn ang="0">
                    <a:pos x="33" y="0"/>
                  </a:cxn>
                  <a:cxn ang="0">
                    <a:pos x="23" y="2"/>
                  </a:cxn>
                  <a:cxn ang="0">
                    <a:pos x="5" y="0"/>
                  </a:cxn>
                  <a:cxn ang="0">
                    <a:pos x="3" y="4"/>
                  </a:cxn>
                  <a:cxn ang="0">
                    <a:pos x="0" y="5"/>
                  </a:cxn>
                  <a:cxn ang="0">
                    <a:pos x="0" y="9"/>
                  </a:cxn>
                  <a:cxn ang="0">
                    <a:pos x="0" y="10"/>
                  </a:cxn>
                  <a:cxn ang="0">
                    <a:pos x="1" y="14"/>
                  </a:cxn>
                  <a:cxn ang="0">
                    <a:pos x="13" y="15"/>
                  </a:cxn>
                  <a:cxn ang="0">
                    <a:pos x="16" y="15"/>
                  </a:cxn>
                  <a:cxn ang="0">
                    <a:pos x="24" y="14"/>
                  </a:cxn>
                  <a:cxn ang="0">
                    <a:pos x="28" y="15"/>
                  </a:cxn>
                  <a:cxn ang="0">
                    <a:pos x="34" y="12"/>
                  </a:cxn>
                  <a:cxn ang="0">
                    <a:pos x="41" y="5"/>
                  </a:cxn>
                  <a:cxn ang="0">
                    <a:pos x="38" y="4"/>
                  </a:cxn>
                  <a:cxn ang="0">
                    <a:pos x="36" y="2"/>
                  </a:cxn>
                </a:cxnLst>
                <a:rect l="0" t="0" r="r" b="b"/>
                <a:pathLst>
                  <a:path w="51" h="15">
                    <a:moveTo>
                      <a:pt x="41" y="14"/>
                    </a:moveTo>
                    <a:lnTo>
                      <a:pt x="44" y="9"/>
                    </a:lnTo>
                    <a:lnTo>
                      <a:pt x="51" y="10"/>
                    </a:lnTo>
                    <a:lnTo>
                      <a:pt x="49" y="12"/>
                    </a:lnTo>
                    <a:lnTo>
                      <a:pt x="41" y="14"/>
                    </a:lnTo>
                    <a:lnTo>
                      <a:pt x="41" y="14"/>
                    </a:lnTo>
                    <a:close/>
                    <a:moveTo>
                      <a:pt x="36" y="2"/>
                    </a:moveTo>
                    <a:lnTo>
                      <a:pt x="33" y="0"/>
                    </a:lnTo>
                    <a:lnTo>
                      <a:pt x="23" y="2"/>
                    </a:lnTo>
                    <a:lnTo>
                      <a:pt x="5" y="0"/>
                    </a:lnTo>
                    <a:lnTo>
                      <a:pt x="3" y="4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1" y="14"/>
                    </a:lnTo>
                    <a:lnTo>
                      <a:pt x="13" y="15"/>
                    </a:lnTo>
                    <a:lnTo>
                      <a:pt x="16" y="15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4" y="12"/>
                    </a:lnTo>
                    <a:lnTo>
                      <a:pt x="41" y="5"/>
                    </a:lnTo>
                    <a:lnTo>
                      <a:pt x="38" y="4"/>
                    </a:lnTo>
                    <a:lnTo>
                      <a:pt x="36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5" name="Freeform 146">
                <a:extLst>
                  <a:ext uri="{FF2B5EF4-FFF2-40B4-BE49-F238E27FC236}">
                    <a16:creationId xmlns:a16="http://schemas.microsoft.com/office/drawing/2014/main" xmlns="" id="{84E87A47-8708-4F69-8EA7-B518F8E9EA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6741" y="3037295"/>
                <a:ext cx="50301" cy="29052"/>
              </a:xfrm>
              <a:custGeom>
                <a:avLst/>
                <a:gdLst/>
                <a:ahLst/>
                <a:cxnLst>
                  <a:cxn ang="0">
                    <a:pos x="87" y="42"/>
                  </a:cxn>
                  <a:cxn ang="0">
                    <a:pos x="88" y="45"/>
                  </a:cxn>
                  <a:cxn ang="0">
                    <a:pos x="83" y="40"/>
                  </a:cxn>
                  <a:cxn ang="0">
                    <a:pos x="85" y="40"/>
                  </a:cxn>
                  <a:cxn ang="0">
                    <a:pos x="12" y="7"/>
                  </a:cxn>
                  <a:cxn ang="0">
                    <a:pos x="10" y="15"/>
                  </a:cxn>
                  <a:cxn ang="0">
                    <a:pos x="5" y="22"/>
                  </a:cxn>
                  <a:cxn ang="0">
                    <a:pos x="7" y="28"/>
                  </a:cxn>
                  <a:cxn ang="0">
                    <a:pos x="7" y="35"/>
                  </a:cxn>
                  <a:cxn ang="0">
                    <a:pos x="2" y="42"/>
                  </a:cxn>
                  <a:cxn ang="0">
                    <a:pos x="7" y="47"/>
                  </a:cxn>
                  <a:cxn ang="0">
                    <a:pos x="9" y="53"/>
                  </a:cxn>
                  <a:cxn ang="0">
                    <a:pos x="14" y="57"/>
                  </a:cxn>
                  <a:cxn ang="0">
                    <a:pos x="22" y="43"/>
                  </a:cxn>
                  <a:cxn ang="0">
                    <a:pos x="24" y="37"/>
                  </a:cxn>
                  <a:cxn ang="0">
                    <a:pos x="30" y="40"/>
                  </a:cxn>
                  <a:cxn ang="0">
                    <a:pos x="37" y="37"/>
                  </a:cxn>
                  <a:cxn ang="0">
                    <a:pos x="40" y="42"/>
                  </a:cxn>
                  <a:cxn ang="0">
                    <a:pos x="53" y="35"/>
                  </a:cxn>
                  <a:cxn ang="0">
                    <a:pos x="67" y="35"/>
                  </a:cxn>
                  <a:cxn ang="0">
                    <a:pos x="75" y="37"/>
                  </a:cxn>
                  <a:cxn ang="0">
                    <a:pos x="88" y="38"/>
                  </a:cxn>
                  <a:cxn ang="0">
                    <a:pos x="92" y="35"/>
                  </a:cxn>
                  <a:cxn ang="0">
                    <a:pos x="92" y="28"/>
                  </a:cxn>
                  <a:cxn ang="0">
                    <a:pos x="78" y="23"/>
                  </a:cxn>
                  <a:cxn ang="0">
                    <a:pos x="68" y="22"/>
                  </a:cxn>
                  <a:cxn ang="0">
                    <a:pos x="55" y="15"/>
                  </a:cxn>
                  <a:cxn ang="0">
                    <a:pos x="53" y="13"/>
                  </a:cxn>
                  <a:cxn ang="0">
                    <a:pos x="72" y="17"/>
                  </a:cxn>
                  <a:cxn ang="0">
                    <a:pos x="73" y="13"/>
                  </a:cxn>
                  <a:cxn ang="0">
                    <a:pos x="62" y="12"/>
                  </a:cxn>
                  <a:cxn ang="0">
                    <a:pos x="53" y="5"/>
                  </a:cxn>
                  <a:cxn ang="0">
                    <a:pos x="48" y="3"/>
                  </a:cxn>
                  <a:cxn ang="0">
                    <a:pos x="25" y="2"/>
                  </a:cxn>
                  <a:cxn ang="0">
                    <a:pos x="14" y="2"/>
                  </a:cxn>
                </a:cxnLst>
                <a:rect l="0" t="0" r="r" b="b"/>
                <a:pathLst>
                  <a:path w="95" h="57">
                    <a:moveTo>
                      <a:pt x="85" y="40"/>
                    </a:moveTo>
                    <a:lnTo>
                      <a:pt x="87" y="42"/>
                    </a:lnTo>
                    <a:lnTo>
                      <a:pt x="92" y="42"/>
                    </a:lnTo>
                    <a:lnTo>
                      <a:pt x="88" y="45"/>
                    </a:lnTo>
                    <a:lnTo>
                      <a:pt x="85" y="43"/>
                    </a:lnTo>
                    <a:lnTo>
                      <a:pt x="83" y="40"/>
                    </a:lnTo>
                    <a:lnTo>
                      <a:pt x="85" y="40"/>
                    </a:lnTo>
                    <a:lnTo>
                      <a:pt x="85" y="40"/>
                    </a:lnTo>
                    <a:close/>
                    <a:moveTo>
                      <a:pt x="10" y="5"/>
                    </a:moveTo>
                    <a:lnTo>
                      <a:pt x="12" y="7"/>
                    </a:lnTo>
                    <a:lnTo>
                      <a:pt x="9" y="12"/>
                    </a:lnTo>
                    <a:lnTo>
                      <a:pt x="10" y="15"/>
                    </a:lnTo>
                    <a:lnTo>
                      <a:pt x="10" y="20"/>
                    </a:lnTo>
                    <a:lnTo>
                      <a:pt x="5" y="22"/>
                    </a:lnTo>
                    <a:lnTo>
                      <a:pt x="5" y="23"/>
                    </a:lnTo>
                    <a:lnTo>
                      <a:pt x="7" y="28"/>
                    </a:lnTo>
                    <a:lnTo>
                      <a:pt x="7" y="32"/>
                    </a:lnTo>
                    <a:lnTo>
                      <a:pt x="7" y="35"/>
                    </a:lnTo>
                    <a:lnTo>
                      <a:pt x="0" y="40"/>
                    </a:lnTo>
                    <a:lnTo>
                      <a:pt x="2" y="42"/>
                    </a:lnTo>
                    <a:lnTo>
                      <a:pt x="4" y="42"/>
                    </a:lnTo>
                    <a:lnTo>
                      <a:pt x="7" y="47"/>
                    </a:lnTo>
                    <a:lnTo>
                      <a:pt x="5" y="52"/>
                    </a:lnTo>
                    <a:lnTo>
                      <a:pt x="9" y="53"/>
                    </a:lnTo>
                    <a:lnTo>
                      <a:pt x="10" y="55"/>
                    </a:lnTo>
                    <a:lnTo>
                      <a:pt x="14" y="57"/>
                    </a:lnTo>
                    <a:lnTo>
                      <a:pt x="17" y="50"/>
                    </a:lnTo>
                    <a:lnTo>
                      <a:pt x="22" y="43"/>
                    </a:lnTo>
                    <a:lnTo>
                      <a:pt x="22" y="40"/>
                    </a:lnTo>
                    <a:lnTo>
                      <a:pt x="24" y="37"/>
                    </a:lnTo>
                    <a:lnTo>
                      <a:pt x="27" y="40"/>
                    </a:lnTo>
                    <a:lnTo>
                      <a:pt x="30" y="40"/>
                    </a:lnTo>
                    <a:lnTo>
                      <a:pt x="34" y="35"/>
                    </a:lnTo>
                    <a:lnTo>
                      <a:pt x="37" y="37"/>
                    </a:lnTo>
                    <a:lnTo>
                      <a:pt x="37" y="40"/>
                    </a:lnTo>
                    <a:lnTo>
                      <a:pt x="40" y="42"/>
                    </a:lnTo>
                    <a:lnTo>
                      <a:pt x="47" y="40"/>
                    </a:lnTo>
                    <a:lnTo>
                      <a:pt x="53" y="35"/>
                    </a:lnTo>
                    <a:lnTo>
                      <a:pt x="60" y="35"/>
                    </a:lnTo>
                    <a:lnTo>
                      <a:pt x="67" y="35"/>
                    </a:lnTo>
                    <a:lnTo>
                      <a:pt x="72" y="33"/>
                    </a:lnTo>
                    <a:lnTo>
                      <a:pt x="75" y="37"/>
                    </a:lnTo>
                    <a:lnTo>
                      <a:pt x="82" y="37"/>
                    </a:lnTo>
                    <a:lnTo>
                      <a:pt x="88" y="38"/>
                    </a:lnTo>
                    <a:lnTo>
                      <a:pt x="90" y="35"/>
                    </a:lnTo>
                    <a:lnTo>
                      <a:pt x="92" y="35"/>
                    </a:lnTo>
                    <a:lnTo>
                      <a:pt x="95" y="32"/>
                    </a:lnTo>
                    <a:lnTo>
                      <a:pt x="92" y="28"/>
                    </a:lnTo>
                    <a:lnTo>
                      <a:pt x="83" y="23"/>
                    </a:lnTo>
                    <a:lnTo>
                      <a:pt x="78" y="23"/>
                    </a:lnTo>
                    <a:lnTo>
                      <a:pt x="73" y="22"/>
                    </a:lnTo>
                    <a:lnTo>
                      <a:pt x="68" y="22"/>
                    </a:lnTo>
                    <a:lnTo>
                      <a:pt x="62" y="18"/>
                    </a:lnTo>
                    <a:lnTo>
                      <a:pt x="55" y="15"/>
                    </a:lnTo>
                    <a:lnTo>
                      <a:pt x="52" y="15"/>
                    </a:lnTo>
                    <a:lnTo>
                      <a:pt x="53" y="13"/>
                    </a:lnTo>
                    <a:lnTo>
                      <a:pt x="62" y="15"/>
                    </a:lnTo>
                    <a:lnTo>
                      <a:pt x="72" y="17"/>
                    </a:lnTo>
                    <a:lnTo>
                      <a:pt x="75" y="15"/>
                    </a:lnTo>
                    <a:lnTo>
                      <a:pt x="73" y="13"/>
                    </a:lnTo>
                    <a:lnTo>
                      <a:pt x="70" y="13"/>
                    </a:lnTo>
                    <a:lnTo>
                      <a:pt x="62" y="12"/>
                    </a:lnTo>
                    <a:lnTo>
                      <a:pt x="58" y="5"/>
                    </a:lnTo>
                    <a:lnTo>
                      <a:pt x="53" y="5"/>
                    </a:lnTo>
                    <a:lnTo>
                      <a:pt x="52" y="5"/>
                    </a:lnTo>
                    <a:lnTo>
                      <a:pt x="48" y="3"/>
                    </a:lnTo>
                    <a:lnTo>
                      <a:pt x="29" y="0"/>
                    </a:lnTo>
                    <a:lnTo>
                      <a:pt x="25" y="2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6" name="Freeform 147">
                <a:extLst>
                  <a:ext uri="{FF2B5EF4-FFF2-40B4-BE49-F238E27FC236}">
                    <a16:creationId xmlns:a16="http://schemas.microsoft.com/office/drawing/2014/main" xmlns="" id="{A7FB095A-FFF5-4454-8FFB-56F712E40D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47784" y="1929549"/>
                <a:ext cx="239734" cy="270096"/>
              </a:xfrm>
              <a:custGeom>
                <a:avLst/>
                <a:gdLst/>
                <a:ahLst/>
                <a:cxnLst>
                  <a:cxn ang="0">
                    <a:pos x="260" y="1134"/>
                  </a:cxn>
                  <a:cxn ang="0">
                    <a:pos x="186" y="1099"/>
                  </a:cxn>
                  <a:cxn ang="0">
                    <a:pos x="171" y="1031"/>
                  </a:cxn>
                  <a:cxn ang="0">
                    <a:pos x="172" y="991"/>
                  </a:cxn>
                  <a:cxn ang="0">
                    <a:pos x="151" y="945"/>
                  </a:cxn>
                  <a:cxn ang="0">
                    <a:pos x="151" y="898"/>
                  </a:cxn>
                  <a:cxn ang="0">
                    <a:pos x="202" y="878"/>
                  </a:cxn>
                  <a:cxn ang="0">
                    <a:pos x="202" y="852"/>
                  </a:cxn>
                  <a:cxn ang="0">
                    <a:pos x="245" y="792"/>
                  </a:cxn>
                  <a:cxn ang="0">
                    <a:pos x="240" y="747"/>
                  </a:cxn>
                  <a:cxn ang="0">
                    <a:pos x="220" y="696"/>
                  </a:cxn>
                  <a:cxn ang="0">
                    <a:pos x="201" y="663"/>
                  </a:cxn>
                  <a:cxn ang="0">
                    <a:pos x="204" y="543"/>
                  </a:cxn>
                  <a:cxn ang="0">
                    <a:pos x="88" y="438"/>
                  </a:cxn>
                  <a:cxn ang="0">
                    <a:pos x="13" y="372"/>
                  </a:cxn>
                  <a:cxn ang="0">
                    <a:pos x="41" y="330"/>
                  </a:cxn>
                  <a:cxn ang="0">
                    <a:pos x="152" y="259"/>
                  </a:cxn>
                  <a:cxn ang="0">
                    <a:pos x="209" y="158"/>
                  </a:cxn>
                  <a:cxn ang="0">
                    <a:pos x="335" y="126"/>
                  </a:cxn>
                  <a:cxn ang="0">
                    <a:pos x="416" y="131"/>
                  </a:cxn>
                  <a:cxn ang="0">
                    <a:pos x="533" y="153"/>
                  </a:cxn>
                  <a:cxn ang="0">
                    <a:pos x="616" y="104"/>
                  </a:cxn>
                  <a:cxn ang="0">
                    <a:pos x="659" y="48"/>
                  </a:cxn>
                  <a:cxn ang="0">
                    <a:pos x="843" y="43"/>
                  </a:cxn>
                  <a:cxn ang="0">
                    <a:pos x="727" y="58"/>
                  </a:cxn>
                  <a:cxn ang="0">
                    <a:pos x="878" y="84"/>
                  </a:cxn>
                  <a:cxn ang="0">
                    <a:pos x="744" y="131"/>
                  </a:cxn>
                  <a:cxn ang="0">
                    <a:pos x="802" y="181"/>
                  </a:cxn>
                  <a:cxn ang="0">
                    <a:pos x="828" y="239"/>
                  </a:cxn>
                  <a:cxn ang="0">
                    <a:pos x="1023" y="202"/>
                  </a:cxn>
                  <a:cxn ang="0">
                    <a:pos x="950" y="277"/>
                  </a:cxn>
                  <a:cxn ang="0">
                    <a:pos x="868" y="412"/>
                  </a:cxn>
                  <a:cxn ang="0">
                    <a:pos x="868" y="488"/>
                  </a:cxn>
                  <a:cxn ang="0">
                    <a:pos x="830" y="535"/>
                  </a:cxn>
                  <a:cxn ang="0">
                    <a:pos x="817" y="581"/>
                  </a:cxn>
                  <a:cxn ang="0">
                    <a:pos x="820" y="636"/>
                  </a:cxn>
                  <a:cxn ang="0">
                    <a:pos x="755" y="649"/>
                  </a:cxn>
                  <a:cxn ang="0">
                    <a:pos x="720" y="684"/>
                  </a:cxn>
                  <a:cxn ang="0">
                    <a:pos x="795" y="747"/>
                  </a:cxn>
                  <a:cxn ang="0">
                    <a:pos x="744" y="762"/>
                  </a:cxn>
                  <a:cxn ang="0">
                    <a:pos x="679" y="772"/>
                  </a:cxn>
                  <a:cxn ang="0">
                    <a:pos x="760" y="815"/>
                  </a:cxn>
                  <a:cxn ang="0">
                    <a:pos x="674" y="873"/>
                  </a:cxn>
                  <a:cxn ang="0">
                    <a:pos x="571" y="902"/>
                  </a:cxn>
                  <a:cxn ang="0">
                    <a:pos x="468" y="966"/>
                  </a:cxn>
                  <a:cxn ang="0">
                    <a:pos x="383" y="995"/>
                  </a:cxn>
                  <a:cxn ang="0">
                    <a:pos x="358" y="1069"/>
                  </a:cxn>
                  <a:cxn ang="0">
                    <a:pos x="320" y="1124"/>
                  </a:cxn>
                  <a:cxn ang="0">
                    <a:pos x="290" y="1176"/>
                  </a:cxn>
                  <a:cxn ang="0">
                    <a:pos x="360" y="1081"/>
                  </a:cxn>
                  <a:cxn ang="0">
                    <a:pos x="709" y="797"/>
                  </a:cxn>
                  <a:cxn ang="0">
                    <a:pos x="790" y="689"/>
                  </a:cxn>
                  <a:cxn ang="0">
                    <a:pos x="863" y="608"/>
                  </a:cxn>
                  <a:cxn ang="0">
                    <a:pos x="842" y="511"/>
                  </a:cxn>
                  <a:cxn ang="0">
                    <a:pos x="897" y="284"/>
                  </a:cxn>
                  <a:cxn ang="0">
                    <a:pos x="636" y="28"/>
                  </a:cxn>
                  <a:cxn ang="0">
                    <a:pos x="526" y="133"/>
                  </a:cxn>
                  <a:cxn ang="0">
                    <a:pos x="187" y="528"/>
                  </a:cxn>
                  <a:cxn ang="0">
                    <a:pos x="192" y="618"/>
                  </a:cxn>
                  <a:cxn ang="0">
                    <a:pos x="177" y="682"/>
                  </a:cxn>
                  <a:cxn ang="0">
                    <a:pos x="151" y="963"/>
                  </a:cxn>
                  <a:cxn ang="0">
                    <a:pos x="230" y="747"/>
                  </a:cxn>
                  <a:cxn ang="0">
                    <a:pos x="201" y="805"/>
                  </a:cxn>
                </a:cxnLst>
                <a:rect l="0" t="0" r="r" b="b"/>
                <a:pathLst>
                  <a:path w="1024" h="1189">
                    <a:moveTo>
                      <a:pt x="304" y="1177"/>
                    </a:moveTo>
                    <a:lnTo>
                      <a:pt x="292" y="1172"/>
                    </a:lnTo>
                    <a:lnTo>
                      <a:pt x="287" y="1172"/>
                    </a:lnTo>
                    <a:lnTo>
                      <a:pt x="285" y="1171"/>
                    </a:lnTo>
                    <a:lnTo>
                      <a:pt x="287" y="1167"/>
                    </a:lnTo>
                    <a:lnTo>
                      <a:pt x="289" y="1167"/>
                    </a:lnTo>
                    <a:lnTo>
                      <a:pt x="287" y="1166"/>
                    </a:lnTo>
                    <a:lnTo>
                      <a:pt x="285" y="1166"/>
                    </a:lnTo>
                    <a:lnTo>
                      <a:pt x="284" y="1167"/>
                    </a:lnTo>
                    <a:lnTo>
                      <a:pt x="282" y="1167"/>
                    </a:lnTo>
                    <a:lnTo>
                      <a:pt x="282" y="1174"/>
                    </a:lnTo>
                    <a:lnTo>
                      <a:pt x="279" y="1172"/>
                    </a:lnTo>
                    <a:lnTo>
                      <a:pt x="277" y="1172"/>
                    </a:lnTo>
                    <a:lnTo>
                      <a:pt x="275" y="1174"/>
                    </a:lnTo>
                    <a:lnTo>
                      <a:pt x="275" y="1177"/>
                    </a:lnTo>
                    <a:lnTo>
                      <a:pt x="274" y="1179"/>
                    </a:lnTo>
                    <a:lnTo>
                      <a:pt x="272" y="1177"/>
                    </a:lnTo>
                    <a:lnTo>
                      <a:pt x="272" y="1174"/>
                    </a:lnTo>
                    <a:lnTo>
                      <a:pt x="274" y="1171"/>
                    </a:lnTo>
                    <a:lnTo>
                      <a:pt x="274" y="1167"/>
                    </a:lnTo>
                    <a:lnTo>
                      <a:pt x="279" y="1163"/>
                    </a:lnTo>
                    <a:lnTo>
                      <a:pt x="277" y="1161"/>
                    </a:lnTo>
                    <a:lnTo>
                      <a:pt x="275" y="1164"/>
                    </a:lnTo>
                    <a:lnTo>
                      <a:pt x="272" y="1171"/>
                    </a:lnTo>
                    <a:lnTo>
                      <a:pt x="267" y="1174"/>
                    </a:lnTo>
                    <a:lnTo>
                      <a:pt x="265" y="1172"/>
                    </a:lnTo>
                    <a:lnTo>
                      <a:pt x="267" y="1171"/>
                    </a:lnTo>
                    <a:lnTo>
                      <a:pt x="270" y="1167"/>
                    </a:lnTo>
                    <a:lnTo>
                      <a:pt x="272" y="1163"/>
                    </a:lnTo>
                    <a:lnTo>
                      <a:pt x="274" y="1159"/>
                    </a:lnTo>
                    <a:lnTo>
                      <a:pt x="272" y="1159"/>
                    </a:lnTo>
                    <a:lnTo>
                      <a:pt x="269" y="1159"/>
                    </a:lnTo>
                    <a:lnTo>
                      <a:pt x="267" y="1163"/>
                    </a:lnTo>
                    <a:lnTo>
                      <a:pt x="264" y="1164"/>
                    </a:lnTo>
                    <a:lnTo>
                      <a:pt x="264" y="1163"/>
                    </a:lnTo>
                    <a:lnTo>
                      <a:pt x="264" y="1159"/>
                    </a:lnTo>
                    <a:lnTo>
                      <a:pt x="267" y="1156"/>
                    </a:lnTo>
                    <a:lnTo>
                      <a:pt x="267" y="1156"/>
                    </a:lnTo>
                    <a:lnTo>
                      <a:pt x="264" y="1156"/>
                    </a:lnTo>
                    <a:lnTo>
                      <a:pt x="264" y="1158"/>
                    </a:lnTo>
                    <a:lnTo>
                      <a:pt x="260" y="1159"/>
                    </a:lnTo>
                    <a:lnTo>
                      <a:pt x="259" y="1163"/>
                    </a:lnTo>
                    <a:lnTo>
                      <a:pt x="257" y="1159"/>
                    </a:lnTo>
                    <a:lnTo>
                      <a:pt x="257" y="1158"/>
                    </a:lnTo>
                    <a:lnTo>
                      <a:pt x="255" y="1158"/>
                    </a:lnTo>
                    <a:lnTo>
                      <a:pt x="254" y="1159"/>
                    </a:lnTo>
                    <a:lnTo>
                      <a:pt x="250" y="1159"/>
                    </a:lnTo>
                    <a:lnTo>
                      <a:pt x="252" y="1158"/>
                    </a:lnTo>
                    <a:lnTo>
                      <a:pt x="259" y="1153"/>
                    </a:lnTo>
                    <a:lnTo>
                      <a:pt x="259" y="1149"/>
                    </a:lnTo>
                    <a:lnTo>
                      <a:pt x="262" y="1149"/>
                    </a:lnTo>
                    <a:lnTo>
                      <a:pt x="267" y="1146"/>
                    </a:lnTo>
                    <a:lnTo>
                      <a:pt x="265" y="1144"/>
                    </a:lnTo>
                    <a:lnTo>
                      <a:pt x="260" y="1148"/>
                    </a:lnTo>
                    <a:lnTo>
                      <a:pt x="257" y="1149"/>
                    </a:lnTo>
                    <a:lnTo>
                      <a:pt x="255" y="1148"/>
                    </a:lnTo>
                    <a:lnTo>
                      <a:pt x="257" y="1148"/>
                    </a:lnTo>
                    <a:lnTo>
                      <a:pt x="260" y="1146"/>
                    </a:lnTo>
                    <a:lnTo>
                      <a:pt x="265" y="1143"/>
                    </a:lnTo>
                    <a:lnTo>
                      <a:pt x="269" y="1141"/>
                    </a:lnTo>
                    <a:lnTo>
                      <a:pt x="272" y="1139"/>
                    </a:lnTo>
                    <a:lnTo>
                      <a:pt x="272" y="1136"/>
                    </a:lnTo>
                    <a:lnTo>
                      <a:pt x="270" y="1134"/>
                    </a:lnTo>
                    <a:lnTo>
                      <a:pt x="269" y="1134"/>
                    </a:lnTo>
                    <a:lnTo>
                      <a:pt x="264" y="1139"/>
                    </a:lnTo>
                    <a:lnTo>
                      <a:pt x="257" y="1144"/>
                    </a:lnTo>
                    <a:lnTo>
                      <a:pt x="252" y="1144"/>
                    </a:lnTo>
                    <a:lnTo>
                      <a:pt x="250" y="1144"/>
                    </a:lnTo>
                    <a:lnTo>
                      <a:pt x="254" y="1143"/>
                    </a:lnTo>
                    <a:lnTo>
                      <a:pt x="255" y="1141"/>
                    </a:lnTo>
                    <a:lnTo>
                      <a:pt x="259" y="1138"/>
                    </a:lnTo>
                    <a:lnTo>
                      <a:pt x="260" y="1134"/>
                    </a:lnTo>
                    <a:lnTo>
                      <a:pt x="259" y="1131"/>
                    </a:lnTo>
                    <a:lnTo>
                      <a:pt x="255" y="1129"/>
                    </a:lnTo>
                    <a:lnTo>
                      <a:pt x="254" y="1131"/>
                    </a:lnTo>
                    <a:lnTo>
                      <a:pt x="254" y="1133"/>
                    </a:lnTo>
                    <a:lnTo>
                      <a:pt x="255" y="1134"/>
                    </a:lnTo>
                    <a:lnTo>
                      <a:pt x="255" y="1136"/>
                    </a:lnTo>
                    <a:lnTo>
                      <a:pt x="252" y="1139"/>
                    </a:lnTo>
                    <a:lnTo>
                      <a:pt x="249" y="1138"/>
                    </a:lnTo>
                    <a:lnTo>
                      <a:pt x="245" y="1138"/>
                    </a:lnTo>
                    <a:lnTo>
                      <a:pt x="244" y="1138"/>
                    </a:lnTo>
                    <a:lnTo>
                      <a:pt x="240" y="1139"/>
                    </a:lnTo>
                    <a:lnTo>
                      <a:pt x="239" y="1143"/>
                    </a:lnTo>
                    <a:lnTo>
                      <a:pt x="235" y="1144"/>
                    </a:lnTo>
                    <a:lnTo>
                      <a:pt x="234" y="1143"/>
                    </a:lnTo>
                    <a:lnTo>
                      <a:pt x="232" y="1141"/>
                    </a:lnTo>
                    <a:lnTo>
                      <a:pt x="227" y="1141"/>
                    </a:lnTo>
                    <a:lnTo>
                      <a:pt x="225" y="1144"/>
                    </a:lnTo>
                    <a:lnTo>
                      <a:pt x="222" y="1143"/>
                    </a:lnTo>
                    <a:lnTo>
                      <a:pt x="220" y="1144"/>
                    </a:lnTo>
                    <a:lnTo>
                      <a:pt x="220" y="1146"/>
                    </a:lnTo>
                    <a:lnTo>
                      <a:pt x="220" y="1148"/>
                    </a:lnTo>
                    <a:lnTo>
                      <a:pt x="219" y="1148"/>
                    </a:lnTo>
                    <a:lnTo>
                      <a:pt x="212" y="1148"/>
                    </a:lnTo>
                    <a:lnTo>
                      <a:pt x="212" y="1144"/>
                    </a:lnTo>
                    <a:lnTo>
                      <a:pt x="214" y="1143"/>
                    </a:lnTo>
                    <a:lnTo>
                      <a:pt x="217" y="1141"/>
                    </a:lnTo>
                    <a:lnTo>
                      <a:pt x="220" y="1139"/>
                    </a:lnTo>
                    <a:lnTo>
                      <a:pt x="219" y="1138"/>
                    </a:lnTo>
                    <a:lnTo>
                      <a:pt x="215" y="1136"/>
                    </a:lnTo>
                    <a:lnTo>
                      <a:pt x="215" y="1133"/>
                    </a:lnTo>
                    <a:lnTo>
                      <a:pt x="212" y="1129"/>
                    </a:lnTo>
                    <a:lnTo>
                      <a:pt x="211" y="1128"/>
                    </a:lnTo>
                    <a:lnTo>
                      <a:pt x="209" y="1129"/>
                    </a:lnTo>
                    <a:lnTo>
                      <a:pt x="202" y="1133"/>
                    </a:lnTo>
                    <a:lnTo>
                      <a:pt x="199" y="1133"/>
                    </a:lnTo>
                    <a:lnTo>
                      <a:pt x="197" y="1129"/>
                    </a:lnTo>
                    <a:lnTo>
                      <a:pt x="202" y="1126"/>
                    </a:lnTo>
                    <a:lnTo>
                      <a:pt x="201" y="1124"/>
                    </a:lnTo>
                    <a:lnTo>
                      <a:pt x="197" y="1124"/>
                    </a:lnTo>
                    <a:lnTo>
                      <a:pt x="197" y="1123"/>
                    </a:lnTo>
                    <a:lnTo>
                      <a:pt x="202" y="1121"/>
                    </a:lnTo>
                    <a:lnTo>
                      <a:pt x="206" y="1121"/>
                    </a:lnTo>
                    <a:lnTo>
                      <a:pt x="207" y="1119"/>
                    </a:lnTo>
                    <a:lnTo>
                      <a:pt x="206" y="1116"/>
                    </a:lnTo>
                    <a:lnTo>
                      <a:pt x="204" y="1116"/>
                    </a:lnTo>
                    <a:lnTo>
                      <a:pt x="199" y="1118"/>
                    </a:lnTo>
                    <a:lnTo>
                      <a:pt x="196" y="1119"/>
                    </a:lnTo>
                    <a:lnTo>
                      <a:pt x="191" y="1121"/>
                    </a:lnTo>
                    <a:lnTo>
                      <a:pt x="187" y="1119"/>
                    </a:lnTo>
                    <a:lnTo>
                      <a:pt x="187" y="1118"/>
                    </a:lnTo>
                    <a:lnTo>
                      <a:pt x="191" y="1116"/>
                    </a:lnTo>
                    <a:lnTo>
                      <a:pt x="194" y="1114"/>
                    </a:lnTo>
                    <a:lnTo>
                      <a:pt x="192" y="1111"/>
                    </a:lnTo>
                    <a:lnTo>
                      <a:pt x="199" y="1109"/>
                    </a:lnTo>
                    <a:lnTo>
                      <a:pt x="201" y="1108"/>
                    </a:lnTo>
                    <a:lnTo>
                      <a:pt x="199" y="1106"/>
                    </a:lnTo>
                    <a:lnTo>
                      <a:pt x="194" y="1104"/>
                    </a:lnTo>
                    <a:lnTo>
                      <a:pt x="192" y="1106"/>
                    </a:lnTo>
                    <a:lnTo>
                      <a:pt x="189" y="1108"/>
                    </a:lnTo>
                    <a:lnTo>
                      <a:pt x="186" y="1106"/>
                    </a:lnTo>
                    <a:lnTo>
                      <a:pt x="187" y="1104"/>
                    </a:lnTo>
                    <a:lnTo>
                      <a:pt x="191" y="1103"/>
                    </a:lnTo>
                    <a:lnTo>
                      <a:pt x="194" y="1104"/>
                    </a:lnTo>
                    <a:lnTo>
                      <a:pt x="196" y="1101"/>
                    </a:lnTo>
                    <a:lnTo>
                      <a:pt x="199" y="1099"/>
                    </a:lnTo>
                    <a:lnTo>
                      <a:pt x="199" y="1098"/>
                    </a:lnTo>
                    <a:lnTo>
                      <a:pt x="201" y="1096"/>
                    </a:lnTo>
                    <a:lnTo>
                      <a:pt x="199" y="1094"/>
                    </a:lnTo>
                    <a:lnTo>
                      <a:pt x="192" y="1096"/>
                    </a:lnTo>
                    <a:lnTo>
                      <a:pt x="191" y="1098"/>
                    </a:lnTo>
                    <a:lnTo>
                      <a:pt x="189" y="1099"/>
                    </a:lnTo>
                    <a:lnTo>
                      <a:pt x="186" y="1099"/>
                    </a:lnTo>
                    <a:lnTo>
                      <a:pt x="187" y="1098"/>
                    </a:lnTo>
                    <a:lnTo>
                      <a:pt x="191" y="1096"/>
                    </a:lnTo>
                    <a:lnTo>
                      <a:pt x="191" y="1094"/>
                    </a:lnTo>
                    <a:lnTo>
                      <a:pt x="189" y="1093"/>
                    </a:lnTo>
                    <a:lnTo>
                      <a:pt x="191" y="1091"/>
                    </a:lnTo>
                    <a:lnTo>
                      <a:pt x="191" y="1089"/>
                    </a:lnTo>
                    <a:lnTo>
                      <a:pt x="189" y="1088"/>
                    </a:lnTo>
                    <a:lnTo>
                      <a:pt x="186" y="1088"/>
                    </a:lnTo>
                    <a:lnTo>
                      <a:pt x="186" y="1086"/>
                    </a:lnTo>
                    <a:lnTo>
                      <a:pt x="187" y="1084"/>
                    </a:lnTo>
                    <a:lnTo>
                      <a:pt x="186" y="1083"/>
                    </a:lnTo>
                    <a:lnTo>
                      <a:pt x="184" y="1081"/>
                    </a:lnTo>
                    <a:lnTo>
                      <a:pt x="182" y="1083"/>
                    </a:lnTo>
                    <a:lnTo>
                      <a:pt x="179" y="1083"/>
                    </a:lnTo>
                    <a:lnTo>
                      <a:pt x="177" y="1081"/>
                    </a:lnTo>
                    <a:lnTo>
                      <a:pt x="181" y="1078"/>
                    </a:lnTo>
                    <a:lnTo>
                      <a:pt x="182" y="1076"/>
                    </a:lnTo>
                    <a:lnTo>
                      <a:pt x="184" y="1076"/>
                    </a:lnTo>
                    <a:lnTo>
                      <a:pt x="189" y="1071"/>
                    </a:lnTo>
                    <a:lnTo>
                      <a:pt x="186" y="1068"/>
                    </a:lnTo>
                    <a:lnTo>
                      <a:pt x="187" y="1066"/>
                    </a:lnTo>
                    <a:lnTo>
                      <a:pt x="189" y="1065"/>
                    </a:lnTo>
                    <a:lnTo>
                      <a:pt x="187" y="1063"/>
                    </a:lnTo>
                    <a:lnTo>
                      <a:pt x="186" y="1065"/>
                    </a:lnTo>
                    <a:lnTo>
                      <a:pt x="184" y="1066"/>
                    </a:lnTo>
                    <a:lnTo>
                      <a:pt x="182" y="1063"/>
                    </a:lnTo>
                    <a:lnTo>
                      <a:pt x="179" y="1063"/>
                    </a:lnTo>
                    <a:lnTo>
                      <a:pt x="177" y="1065"/>
                    </a:lnTo>
                    <a:lnTo>
                      <a:pt x="176" y="1065"/>
                    </a:lnTo>
                    <a:lnTo>
                      <a:pt x="174" y="1060"/>
                    </a:lnTo>
                    <a:lnTo>
                      <a:pt x="176" y="1058"/>
                    </a:lnTo>
                    <a:lnTo>
                      <a:pt x="181" y="1056"/>
                    </a:lnTo>
                    <a:lnTo>
                      <a:pt x="182" y="1055"/>
                    </a:lnTo>
                    <a:lnTo>
                      <a:pt x="179" y="1053"/>
                    </a:lnTo>
                    <a:lnTo>
                      <a:pt x="176" y="1053"/>
                    </a:lnTo>
                    <a:lnTo>
                      <a:pt x="171" y="1055"/>
                    </a:lnTo>
                    <a:lnTo>
                      <a:pt x="169" y="1055"/>
                    </a:lnTo>
                    <a:lnTo>
                      <a:pt x="167" y="1053"/>
                    </a:lnTo>
                    <a:lnTo>
                      <a:pt x="169" y="1050"/>
                    </a:lnTo>
                    <a:lnTo>
                      <a:pt x="172" y="1050"/>
                    </a:lnTo>
                    <a:lnTo>
                      <a:pt x="176" y="1050"/>
                    </a:lnTo>
                    <a:lnTo>
                      <a:pt x="182" y="1050"/>
                    </a:lnTo>
                    <a:lnTo>
                      <a:pt x="184" y="1048"/>
                    </a:lnTo>
                    <a:lnTo>
                      <a:pt x="181" y="1048"/>
                    </a:lnTo>
                    <a:lnTo>
                      <a:pt x="179" y="1046"/>
                    </a:lnTo>
                    <a:lnTo>
                      <a:pt x="174" y="1046"/>
                    </a:lnTo>
                    <a:lnTo>
                      <a:pt x="172" y="1048"/>
                    </a:lnTo>
                    <a:lnTo>
                      <a:pt x="169" y="1048"/>
                    </a:lnTo>
                    <a:lnTo>
                      <a:pt x="167" y="1045"/>
                    </a:lnTo>
                    <a:lnTo>
                      <a:pt x="171" y="1043"/>
                    </a:lnTo>
                    <a:lnTo>
                      <a:pt x="177" y="1041"/>
                    </a:lnTo>
                    <a:lnTo>
                      <a:pt x="179" y="1041"/>
                    </a:lnTo>
                    <a:lnTo>
                      <a:pt x="177" y="1040"/>
                    </a:lnTo>
                    <a:lnTo>
                      <a:pt x="174" y="1040"/>
                    </a:lnTo>
                    <a:lnTo>
                      <a:pt x="171" y="1038"/>
                    </a:lnTo>
                    <a:lnTo>
                      <a:pt x="172" y="1038"/>
                    </a:lnTo>
                    <a:lnTo>
                      <a:pt x="176" y="1038"/>
                    </a:lnTo>
                    <a:lnTo>
                      <a:pt x="179" y="1040"/>
                    </a:lnTo>
                    <a:lnTo>
                      <a:pt x="184" y="1036"/>
                    </a:lnTo>
                    <a:lnTo>
                      <a:pt x="186" y="1035"/>
                    </a:lnTo>
                    <a:lnTo>
                      <a:pt x="184" y="1035"/>
                    </a:lnTo>
                    <a:lnTo>
                      <a:pt x="182" y="1035"/>
                    </a:lnTo>
                    <a:lnTo>
                      <a:pt x="179" y="1036"/>
                    </a:lnTo>
                    <a:lnTo>
                      <a:pt x="177" y="1036"/>
                    </a:lnTo>
                    <a:lnTo>
                      <a:pt x="176" y="1035"/>
                    </a:lnTo>
                    <a:lnTo>
                      <a:pt x="171" y="1035"/>
                    </a:lnTo>
                    <a:lnTo>
                      <a:pt x="169" y="1038"/>
                    </a:lnTo>
                    <a:lnTo>
                      <a:pt x="167" y="1040"/>
                    </a:lnTo>
                    <a:lnTo>
                      <a:pt x="164" y="1036"/>
                    </a:lnTo>
                    <a:lnTo>
                      <a:pt x="162" y="1035"/>
                    </a:lnTo>
                    <a:lnTo>
                      <a:pt x="166" y="1031"/>
                    </a:lnTo>
                    <a:lnTo>
                      <a:pt x="171" y="1031"/>
                    </a:lnTo>
                    <a:lnTo>
                      <a:pt x="174" y="1028"/>
                    </a:lnTo>
                    <a:lnTo>
                      <a:pt x="172" y="1028"/>
                    </a:lnTo>
                    <a:lnTo>
                      <a:pt x="169" y="1028"/>
                    </a:lnTo>
                    <a:lnTo>
                      <a:pt x="164" y="1028"/>
                    </a:lnTo>
                    <a:lnTo>
                      <a:pt x="164" y="1025"/>
                    </a:lnTo>
                    <a:lnTo>
                      <a:pt x="164" y="1021"/>
                    </a:lnTo>
                    <a:lnTo>
                      <a:pt x="169" y="1021"/>
                    </a:lnTo>
                    <a:lnTo>
                      <a:pt x="177" y="1021"/>
                    </a:lnTo>
                    <a:lnTo>
                      <a:pt x="184" y="1020"/>
                    </a:lnTo>
                    <a:lnTo>
                      <a:pt x="189" y="1020"/>
                    </a:lnTo>
                    <a:lnTo>
                      <a:pt x="192" y="1016"/>
                    </a:lnTo>
                    <a:lnTo>
                      <a:pt x="194" y="1016"/>
                    </a:lnTo>
                    <a:lnTo>
                      <a:pt x="189" y="1016"/>
                    </a:lnTo>
                    <a:lnTo>
                      <a:pt x="186" y="1015"/>
                    </a:lnTo>
                    <a:lnTo>
                      <a:pt x="182" y="1018"/>
                    </a:lnTo>
                    <a:lnTo>
                      <a:pt x="176" y="1018"/>
                    </a:lnTo>
                    <a:lnTo>
                      <a:pt x="171" y="1020"/>
                    </a:lnTo>
                    <a:lnTo>
                      <a:pt x="167" y="1020"/>
                    </a:lnTo>
                    <a:lnTo>
                      <a:pt x="166" y="1018"/>
                    </a:lnTo>
                    <a:lnTo>
                      <a:pt x="166" y="1018"/>
                    </a:lnTo>
                    <a:lnTo>
                      <a:pt x="174" y="1018"/>
                    </a:lnTo>
                    <a:lnTo>
                      <a:pt x="177" y="1016"/>
                    </a:lnTo>
                    <a:lnTo>
                      <a:pt x="181" y="1011"/>
                    </a:lnTo>
                    <a:lnTo>
                      <a:pt x="186" y="1010"/>
                    </a:lnTo>
                    <a:lnTo>
                      <a:pt x="187" y="1011"/>
                    </a:lnTo>
                    <a:lnTo>
                      <a:pt x="191" y="1013"/>
                    </a:lnTo>
                    <a:lnTo>
                      <a:pt x="192" y="1013"/>
                    </a:lnTo>
                    <a:lnTo>
                      <a:pt x="194" y="1011"/>
                    </a:lnTo>
                    <a:lnTo>
                      <a:pt x="192" y="1011"/>
                    </a:lnTo>
                    <a:lnTo>
                      <a:pt x="187" y="1008"/>
                    </a:lnTo>
                    <a:lnTo>
                      <a:pt x="186" y="1008"/>
                    </a:lnTo>
                    <a:lnTo>
                      <a:pt x="184" y="1006"/>
                    </a:lnTo>
                    <a:lnTo>
                      <a:pt x="186" y="1005"/>
                    </a:lnTo>
                    <a:lnTo>
                      <a:pt x="187" y="1005"/>
                    </a:lnTo>
                    <a:lnTo>
                      <a:pt x="189" y="1003"/>
                    </a:lnTo>
                    <a:lnTo>
                      <a:pt x="191" y="1003"/>
                    </a:lnTo>
                    <a:lnTo>
                      <a:pt x="194" y="1006"/>
                    </a:lnTo>
                    <a:lnTo>
                      <a:pt x="197" y="1010"/>
                    </a:lnTo>
                    <a:lnTo>
                      <a:pt x="201" y="1011"/>
                    </a:lnTo>
                    <a:lnTo>
                      <a:pt x="201" y="1011"/>
                    </a:lnTo>
                    <a:lnTo>
                      <a:pt x="199" y="1008"/>
                    </a:lnTo>
                    <a:lnTo>
                      <a:pt x="197" y="1006"/>
                    </a:lnTo>
                    <a:lnTo>
                      <a:pt x="197" y="1000"/>
                    </a:lnTo>
                    <a:lnTo>
                      <a:pt x="199" y="996"/>
                    </a:lnTo>
                    <a:lnTo>
                      <a:pt x="201" y="995"/>
                    </a:lnTo>
                    <a:lnTo>
                      <a:pt x="197" y="995"/>
                    </a:lnTo>
                    <a:lnTo>
                      <a:pt x="194" y="996"/>
                    </a:lnTo>
                    <a:lnTo>
                      <a:pt x="192" y="998"/>
                    </a:lnTo>
                    <a:lnTo>
                      <a:pt x="189" y="995"/>
                    </a:lnTo>
                    <a:lnTo>
                      <a:pt x="189" y="996"/>
                    </a:lnTo>
                    <a:lnTo>
                      <a:pt x="182" y="1001"/>
                    </a:lnTo>
                    <a:lnTo>
                      <a:pt x="179" y="1003"/>
                    </a:lnTo>
                    <a:lnTo>
                      <a:pt x="179" y="1001"/>
                    </a:lnTo>
                    <a:lnTo>
                      <a:pt x="179" y="1000"/>
                    </a:lnTo>
                    <a:lnTo>
                      <a:pt x="181" y="998"/>
                    </a:lnTo>
                    <a:lnTo>
                      <a:pt x="181" y="998"/>
                    </a:lnTo>
                    <a:lnTo>
                      <a:pt x="177" y="998"/>
                    </a:lnTo>
                    <a:lnTo>
                      <a:pt x="176" y="1001"/>
                    </a:lnTo>
                    <a:lnTo>
                      <a:pt x="174" y="1001"/>
                    </a:lnTo>
                    <a:lnTo>
                      <a:pt x="167" y="1006"/>
                    </a:lnTo>
                    <a:lnTo>
                      <a:pt x="166" y="1008"/>
                    </a:lnTo>
                    <a:lnTo>
                      <a:pt x="162" y="1013"/>
                    </a:lnTo>
                    <a:lnTo>
                      <a:pt x="161" y="1013"/>
                    </a:lnTo>
                    <a:lnTo>
                      <a:pt x="159" y="1008"/>
                    </a:lnTo>
                    <a:lnTo>
                      <a:pt x="159" y="1005"/>
                    </a:lnTo>
                    <a:lnTo>
                      <a:pt x="162" y="1001"/>
                    </a:lnTo>
                    <a:lnTo>
                      <a:pt x="159" y="1000"/>
                    </a:lnTo>
                    <a:lnTo>
                      <a:pt x="159" y="996"/>
                    </a:lnTo>
                    <a:lnTo>
                      <a:pt x="159" y="995"/>
                    </a:lnTo>
                    <a:lnTo>
                      <a:pt x="162" y="993"/>
                    </a:lnTo>
                    <a:lnTo>
                      <a:pt x="169" y="990"/>
                    </a:lnTo>
                    <a:lnTo>
                      <a:pt x="172" y="991"/>
                    </a:lnTo>
                    <a:lnTo>
                      <a:pt x="177" y="988"/>
                    </a:lnTo>
                    <a:lnTo>
                      <a:pt x="179" y="986"/>
                    </a:lnTo>
                    <a:lnTo>
                      <a:pt x="177" y="985"/>
                    </a:lnTo>
                    <a:lnTo>
                      <a:pt x="174" y="985"/>
                    </a:lnTo>
                    <a:lnTo>
                      <a:pt x="172" y="986"/>
                    </a:lnTo>
                    <a:lnTo>
                      <a:pt x="169" y="986"/>
                    </a:lnTo>
                    <a:lnTo>
                      <a:pt x="167" y="988"/>
                    </a:lnTo>
                    <a:lnTo>
                      <a:pt x="164" y="991"/>
                    </a:lnTo>
                    <a:lnTo>
                      <a:pt x="161" y="990"/>
                    </a:lnTo>
                    <a:lnTo>
                      <a:pt x="159" y="988"/>
                    </a:lnTo>
                    <a:lnTo>
                      <a:pt x="159" y="981"/>
                    </a:lnTo>
                    <a:lnTo>
                      <a:pt x="162" y="980"/>
                    </a:lnTo>
                    <a:lnTo>
                      <a:pt x="162" y="976"/>
                    </a:lnTo>
                    <a:lnTo>
                      <a:pt x="161" y="973"/>
                    </a:lnTo>
                    <a:lnTo>
                      <a:pt x="159" y="973"/>
                    </a:lnTo>
                    <a:lnTo>
                      <a:pt x="157" y="976"/>
                    </a:lnTo>
                    <a:lnTo>
                      <a:pt x="154" y="975"/>
                    </a:lnTo>
                    <a:lnTo>
                      <a:pt x="154" y="973"/>
                    </a:lnTo>
                    <a:lnTo>
                      <a:pt x="157" y="970"/>
                    </a:lnTo>
                    <a:lnTo>
                      <a:pt x="162" y="970"/>
                    </a:lnTo>
                    <a:lnTo>
                      <a:pt x="164" y="968"/>
                    </a:lnTo>
                    <a:lnTo>
                      <a:pt x="171" y="966"/>
                    </a:lnTo>
                    <a:lnTo>
                      <a:pt x="172" y="965"/>
                    </a:lnTo>
                    <a:lnTo>
                      <a:pt x="176" y="963"/>
                    </a:lnTo>
                    <a:lnTo>
                      <a:pt x="177" y="960"/>
                    </a:lnTo>
                    <a:lnTo>
                      <a:pt x="179" y="958"/>
                    </a:lnTo>
                    <a:lnTo>
                      <a:pt x="181" y="960"/>
                    </a:lnTo>
                    <a:lnTo>
                      <a:pt x="182" y="958"/>
                    </a:lnTo>
                    <a:lnTo>
                      <a:pt x="189" y="958"/>
                    </a:lnTo>
                    <a:lnTo>
                      <a:pt x="192" y="960"/>
                    </a:lnTo>
                    <a:lnTo>
                      <a:pt x="196" y="960"/>
                    </a:lnTo>
                    <a:lnTo>
                      <a:pt x="194" y="957"/>
                    </a:lnTo>
                    <a:lnTo>
                      <a:pt x="189" y="957"/>
                    </a:lnTo>
                    <a:lnTo>
                      <a:pt x="189" y="953"/>
                    </a:lnTo>
                    <a:lnTo>
                      <a:pt x="186" y="953"/>
                    </a:lnTo>
                    <a:lnTo>
                      <a:pt x="177" y="958"/>
                    </a:lnTo>
                    <a:lnTo>
                      <a:pt x="174" y="958"/>
                    </a:lnTo>
                    <a:lnTo>
                      <a:pt x="172" y="958"/>
                    </a:lnTo>
                    <a:lnTo>
                      <a:pt x="171" y="962"/>
                    </a:lnTo>
                    <a:lnTo>
                      <a:pt x="169" y="963"/>
                    </a:lnTo>
                    <a:lnTo>
                      <a:pt x="164" y="965"/>
                    </a:lnTo>
                    <a:lnTo>
                      <a:pt x="161" y="968"/>
                    </a:lnTo>
                    <a:lnTo>
                      <a:pt x="159" y="968"/>
                    </a:lnTo>
                    <a:lnTo>
                      <a:pt x="159" y="966"/>
                    </a:lnTo>
                    <a:lnTo>
                      <a:pt x="159" y="963"/>
                    </a:lnTo>
                    <a:lnTo>
                      <a:pt x="156" y="963"/>
                    </a:lnTo>
                    <a:lnTo>
                      <a:pt x="156" y="962"/>
                    </a:lnTo>
                    <a:lnTo>
                      <a:pt x="159" y="958"/>
                    </a:lnTo>
                    <a:lnTo>
                      <a:pt x="156" y="957"/>
                    </a:lnTo>
                    <a:lnTo>
                      <a:pt x="154" y="957"/>
                    </a:lnTo>
                    <a:lnTo>
                      <a:pt x="151" y="953"/>
                    </a:lnTo>
                    <a:lnTo>
                      <a:pt x="151" y="953"/>
                    </a:lnTo>
                    <a:lnTo>
                      <a:pt x="156" y="950"/>
                    </a:lnTo>
                    <a:lnTo>
                      <a:pt x="159" y="948"/>
                    </a:lnTo>
                    <a:lnTo>
                      <a:pt x="161" y="947"/>
                    </a:lnTo>
                    <a:lnTo>
                      <a:pt x="162" y="950"/>
                    </a:lnTo>
                    <a:lnTo>
                      <a:pt x="167" y="950"/>
                    </a:lnTo>
                    <a:lnTo>
                      <a:pt x="171" y="948"/>
                    </a:lnTo>
                    <a:lnTo>
                      <a:pt x="174" y="945"/>
                    </a:lnTo>
                    <a:lnTo>
                      <a:pt x="177" y="947"/>
                    </a:lnTo>
                    <a:lnTo>
                      <a:pt x="179" y="943"/>
                    </a:lnTo>
                    <a:lnTo>
                      <a:pt x="177" y="942"/>
                    </a:lnTo>
                    <a:lnTo>
                      <a:pt x="174" y="942"/>
                    </a:lnTo>
                    <a:lnTo>
                      <a:pt x="169" y="945"/>
                    </a:lnTo>
                    <a:lnTo>
                      <a:pt x="167" y="947"/>
                    </a:lnTo>
                    <a:lnTo>
                      <a:pt x="164" y="947"/>
                    </a:lnTo>
                    <a:lnTo>
                      <a:pt x="161" y="943"/>
                    </a:lnTo>
                    <a:lnTo>
                      <a:pt x="159" y="943"/>
                    </a:lnTo>
                    <a:lnTo>
                      <a:pt x="157" y="945"/>
                    </a:lnTo>
                    <a:lnTo>
                      <a:pt x="152" y="948"/>
                    </a:lnTo>
                    <a:lnTo>
                      <a:pt x="154" y="947"/>
                    </a:lnTo>
                    <a:lnTo>
                      <a:pt x="151" y="945"/>
                    </a:lnTo>
                    <a:lnTo>
                      <a:pt x="149" y="947"/>
                    </a:lnTo>
                    <a:lnTo>
                      <a:pt x="146" y="945"/>
                    </a:lnTo>
                    <a:lnTo>
                      <a:pt x="146" y="945"/>
                    </a:lnTo>
                    <a:lnTo>
                      <a:pt x="149" y="943"/>
                    </a:lnTo>
                    <a:lnTo>
                      <a:pt x="156" y="942"/>
                    </a:lnTo>
                    <a:lnTo>
                      <a:pt x="162" y="938"/>
                    </a:lnTo>
                    <a:lnTo>
                      <a:pt x="166" y="937"/>
                    </a:lnTo>
                    <a:lnTo>
                      <a:pt x="172" y="935"/>
                    </a:lnTo>
                    <a:lnTo>
                      <a:pt x="177" y="932"/>
                    </a:lnTo>
                    <a:lnTo>
                      <a:pt x="184" y="923"/>
                    </a:lnTo>
                    <a:lnTo>
                      <a:pt x="192" y="920"/>
                    </a:lnTo>
                    <a:lnTo>
                      <a:pt x="197" y="918"/>
                    </a:lnTo>
                    <a:lnTo>
                      <a:pt x="202" y="918"/>
                    </a:lnTo>
                    <a:lnTo>
                      <a:pt x="204" y="917"/>
                    </a:lnTo>
                    <a:lnTo>
                      <a:pt x="204" y="915"/>
                    </a:lnTo>
                    <a:lnTo>
                      <a:pt x="201" y="915"/>
                    </a:lnTo>
                    <a:lnTo>
                      <a:pt x="194" y="915"/>
                    </a:lnTo>
                    <a:lnTo>
                      <a:pt x="182" y="922"/>
                    </a:lnTo>
                    <a:lnTo>
                      <a:pt x="177" y="927"/>
                    </a:lnTo>
                    <a:lnTo>
                      <a:pt x="172" y="932"/>
                    </a:lnTo>
                    <a:lnTo>
                      <a:pt x="169" y="933"/>
                    </a:lnTo>
                    <a:lnTo>
                      <a:pt x="161" y="935"/>
                    </a:lnTo>
                    <a:lnTo>
                      <a:pt x="157" y="937"/>
                    </a:lnTo>
                    <a:lnTo>
                      <a:pt x="149" y="940"/>
                    </a:lnTo>
                    <a:lnTo>
                      <a:pt x="144" y="940"/>
                    </a:lnTo>
                    <a:lnTo>
                      <a:pt x="144" y="938"/>
                    </a:lnTo>
                    <a:lnTo>
                      <a:pt x="146" y="937"/>
                    </a:lnTo>
                    <a:lnTo>
                      <a:pt x="146" y="928"/>
                    </a:lnTo>
                    <a:lnTo>
                      <a:pt x="147" y="925"/>
                    </a:lnTo>
                    <a:lnTo>
                      <a:pt x="151" y="925"/>
                    </a:lnTo>
                    <a:lnTo>
                      <a:pt x="154" y="928"/>
                    </a:lnTo>
                    <a:lnTo>
                      <a:pt x="157" y="927"/>
                    </a:lnTo>
                    <a:lnTo>
                      <a:pt x="162" y="927"/>
                    </a:lnTo>
                    <a:lnTo>
                      <a:pt x="167" y="927"/>
                    </a:lnTo>
                    <a:lnTo>
                      <a:pt x="166" y="925"/>
                    </a:lnTo>
                    <a:lnTo>
                      <a:pt x="162" y="923"/>
                    </a:lnTo>
                    <a:lnTo>
                      <a:pt x="157" y="923"/>
                    </a:lnTo>
                    <a:lnTo>
                      <a:pt x="156" y="925"/>
                    </a:lnTo>
                    <a:lnTo>
                      <a:pt x="152" y="925"/>
                    </a:lnTo>
                    <a:lnTo>
                      <a:pt x="151" y="922"/>
                    </a:lnTo>
                    <a:lnTo>
                      <a:pt x="152" y="920"/>
                    </a:lnTo>
                    <a:lnTo>
                      <a:pt x="156" y="918"/>
                    </a:lnTo>
                    <a:lnTo>
                      <a:pt x="161" y="922"/>
                    </a:lnTo>
                    <a:lnTo>
                      <a:pt x="164" y="922"/>
                    </a:lnTo>
                    <a:lnTo>
                      <a:pt x="169" y="920"/>
                    </a:lnTo>
                    <a:lnTo>
                      <a:pt x="167" y="918"/>
                    </a:lnTo>
                    <a:lnTo>
                      <a:pt x="164" y="917"/>
                    </a:lnTo>
                    <a:lnTo>
                      <a:pt x="162" y="918"/>
                    </a:lnTo>
                    <a:lnTo>
                      <a:pt x="162" y="917"/>
                    </a:lnTo>
                    <a:lnTo>
                      <a:pt x="162" y="915"/>
                    </a:lnTo>
                    <a:lnTo>
                      <a:pt x="166" y="913"/>
                    </a:lnTo>
                    <a:lnTo>
                      <a:pt x="167" y="915"/>
                    </a:lnTo>
                    <a:lnTo>
                      <a:pt x="169" y="913"/>
                    </a:lnTo>
                    <a:lnTo>
                      <a:pt x="172" y="915"/>
                    </a:lnTo>
                    <a:lnTo>
                      <a:pt x="174" y="913"/>
                    </a:lnTo>
                    <a:lnTo>
                      <a:pt x="174" y="912"/>
                    </a:lnTo>
                    <a:lnTo>
                      <a:pt x="174" y="908"/>
                    </a:lnTo>
                    <a:lnTo>
                      <a:pt x="172" y="908"/>
                    </a:lnTo>
                    <a:lnTo>
                      <a:pt x="171" y="907"/>
                    </a:lnTo>
                    <a:lnTo>
                      <a:pt x="169" y="908"/>
                    </a:lnTo>
                    <a:lnTo>
                      <a:pt x="164" y="910"/>
                    </a:lnTo>
                    <a:lnTo>
                      <a:pt x="154" y="907"/>
                    </a:lnTo>
                    <a:lnTo>
                      <a:pt x="149" y="907"/>
                    </a:lnTo>
                    <a:lnTo>
                      <a:pt x="147" y="903"/>
                    </a:lnTo>
                    <a:lnTo>
                      <a:pt x="147" y="903"/>
                    </a:lnTo>
                    <a:lnTo>
                      <a:pt x="152" y="903"/>
                    </a:lnTo>
                    <a:lnTo>
                      <a:pt x="156" y="903"/>
                    </a:lnTo>
                    <a:lnTo>
                      <a:pt x="157" y="903"/>
                    </a:lnTo>
                    <a:lnTo>
                      <a:pt x="156" y="902"/>
                    </a:lnTo>
                    <a:lnTo>
                      <a:pt x="152" y="902"/>
                    </a:lnTo>
                    <a:lnTo>
                      <a:pt x="151" y="900"/>
                    </a:lnTo>
                    <a:lnTo>
                      <a:pt x="151" y="898"/>
                    </a:lnTo>
                    <a:lnTo>
                      <a:pt x="157" y="898"/>
                    </a:lnTo>
                    <a:lnTo>
                      <a:pt x="159" y="897"/>
                    </a:lnTo>
                    <a:lnTo>
                      <a:pt x="164" y="897"/>
                    </a:lnTo>
                    <a:lnTo>
                      <a:pt x="179" y="897"/>
                    </a:lnTo>
                    <a:lnTo>
                      <a:pt x="182" y="897"/>
                    </a:lnTo>
                    <a:lnTo>
                      <a:pt x="187" y="897"/>
                    </a:lnTo>
                    <a:lnTo>
                      <a:pt x="191" y="897"/>
                    </a:lnTo>
                    <a:lnTo>
                      <a:pt x="189" y="895"/>
                    </a:lnTo>
                    <a:lnTo>
                      <a:pt x="184" y="892"/>
                    </a:lnTo>
                    <a:lnTo>
                      <a:pt x="177" y="892"/>
                    </a:lnTo>
                    <a:lnTo>
                      <a:pt x="169" y="893"/>
                    </a:lnTo>
                    <a:lnTo>
                      <a:pt x="164" y="893"/>
                    </a:lnTo>
                    <a:lnTo>
                      <a:pt x="162" y="893"/>
                    </a:lnTo>
                    <a:lnTo>
                      <a:pt x="161" y="892"/>
                    </a:lnTo>
                    <a:lnTo>
                      <a:pt x="156" y="893"/>
                    </a:lnTo>
                    <a:lnTo>
                      <a:pt x="152" y="895"/>
                    </a:lnTo>
                    <a:lnTo>
                      <a:pt x="151" y="895"/>
                    </a:lnTo>
                    <a:lnTo>
                      <a:pt x="152" y="892"/>
                    </a:lnTo>
                    <a:lnTo>
                      <a:pt x="154" y="888"/>
                    </a:lnTo>
                    <a:lnTo>
                      <a:pt x="159" y="887"/>
                    </a:lnTo>
                    <a:lnTo>
                      <a:pt x="162" y="885"/>
                    </a:lnTo>
                    <a:lnTo>
                      <a:pt x="166" y="883"/>
                    </a:lnTo>
                    <a:lnTo>
                      <a:pt x="167" y="878"/>
                    </a:lnTo>
                    <a:lnTo>
                      <a:pt x="172" y="877"/>
                    </a:lnTo>
                    <a:lnTo>
                      <a:pt x="174" y="877"/>
                    </a:lnTo>
                    <a:lnTo>
                      <a:pt x="176" y="877"/>
                    </a:lnTo>
                    <a:lnTo>
                      <a:pt x="179" y="877"/>
                    </a:lnTo>
                    <a:lnTo>
                      <a:pt x="182" y="877"/>
                    </a:lnTo>
                    <a:lnTo>
                      <a:pt x="186" y="877"/>
                    </a:lnTo>
                    <a:lnTo>
                      <a:pt x="187" y="877"/>
                    </a:lnTo>
                    <a:lnTo>
                      <a:pt x="192" y="878"/>
                    </a:lnTo>
                    <a:lnTo>
                      <a:pt x="196" y="883"/>
                    </a:lnTo>
                    <a:lnTo>
                      <a:pt x="201" y="882"/>
                    </a:lnTo>
                    <a:lnTo>
                      <a:pt x="206" y="883"/>
                    </a:lnTo>
                    <a:lnTo>
                      <a:pt x="211" y="888"/>
                    </a:lnTo>
                    <a:lnTo>
                      <a:pt x="215" y="892"/>
                    </a:lnTo>
                    <a:lnTo>
                      <a:pt x="222" y="893"/>
                    </a:lnTo>
                    <a:lnTo>
                      <a:pt x="225" y="892"/>
                    </a:lnTo>
                    <a:lnTo>
                      <a:pt x="227" y="892"/>
                    </a:lnTo>
                    <a:lnTo>
                      <a:pt x="227" y="890"/>
                    </a:lnTo>
                    <a:lnTo>
                      <a:pt x="227" y="888"/>
                    </a:lnTo>
                    <a:lnTo>
                      <a:pt x="224" y="890"/>
                    </a:lnTo>
                    <a:lnTo>
                      <a:pt x="222" y="890"/>
                    </a:lnTo>
                    <a:lnTo>
                      <a:pt x="219" y="890"/>
                    </a:lnTo>
                    <a:lnTo>
                      <a:pt x="212" y="887"/>
                    </a:lnTo>
                    <a:lnTo>
                      <a:pt x="209" y="882"/>
                    </a:lnTo>
                    <a:lnTo>
                      <a:pt x="209" y="880"/>
                    </a:lnTo>
                    <a:lnTo>
                      <a:pt x="211" y="880"/>
                    </a:lnTo>
                    <a:lnTo>
                      <a:pt x="219" y="880"/>
                    </a:lnTo>
                    <a:lnTo>
                      <a:pt x="224" y="877"/>
                    </a:lnTo>
                    <a:lnTo>
                      <a:pt x="227" y="875"/>
                    </a:lnTo>
                    <a:lnTo>
                      <a:pt x="225" y="873"/>
                    </a:lnTo>
                    <a:lnTo>
                      <a:pt x="219" y="872"/>
                    </a:lnTo>
                    <a:lnTo>
                      <a:pt x="217" y="873"/>
                    </a:lnTo>
                    <a:lnTo>
                      <a:pt x="217" y="875"/>
                    </a:lnTo>
                    <a:lnTo>
                      <a:pt x="219" y="877"/>
                    </a:lnTo>
                    <a:lnTo>
                      <a:pt x="217" y="877"/>
                    </a:lnTo>
                    <a:lnTo>
                      <a:pt x="211" y="877"/>
                    </a:lnTo>
                    <a:lnTo>
                      <a:pt x="209" y="875"/>
                    </a:lnTo>
                    <a:lnTo>
                      <a:pt x="207" y="872"/>
                    </a:lnTo>
                    <a:lnTo>
                      <a:pt x="211" y="872"/>
                    </a:lnTo>
                    <a:lnTo>
                      <a:pt x="212" y="872"/>
                    </a:lnTo>
                    <a:lnTo>
                      <a:pt x="214" y="870"/>
                    </a:lnTo>
                    <a:lnTo>
                      <a:pt x="212" y="868"/>
                    </a:lnTo>
                    <a:lnTo>
                      <a:pt x="209" y="868"/>
                    </a:lnTo>
                    <a:lnTo>
                      <a:pt x="207" y="868"/>
                    </a:lnTo>
                    <a:lnTo>
                      <a:pt x="206" y="868"/>
                    </a:lnTo>
                    <a:lnTo>
                      <a:pt x="204" y="868"/>
                    </a:lnTo>
                    <a:lnTo>
                      <a:pt x="204" y="870"/>
                    </a:lnTo>
                    <a:lnTo>
                      <a:pt x="204" y="872"/>
                    </a:lnTo>
                    <a:lnTo>
                      <a:pt x="204" y="875"/>
                    </a:lnTo>
                    <a:lnTo>
                      <a:pt x="202" y="878"/>
                    </a:lnTo>
                    <a:lnTo>
                      <a:pt x="199" y="880"/>
                    </a:lnTo>
                    <a:lnTo>
                      <a:pt x="196" y="878"/>
                    </a:lnTo>
                    <a:lnTo>
                      <a:pt x="191" y="873"/>
                    </a:lnTo>
                    <a:lnTo>
                      <a:pt x="187" y="873"/>
                    </a:lnTo>
                    <a:lnTo>
                      <a:pt x="186" y="872"/>
                    </a:lnTo>
                    <a:lnTo>
                      <a:pt x="184" y="870"/>
                    </a:lnTo>
                    <a:lnTo>
                      <a:pt x="182" y="870"/>
                    </a:lnTo>
                    <a:lnTo>
                      <a:pt x="181" y="872"/>
                    </a:lnTo>
                    <a:lnTo>
                      <a:pt x="176" y="873"/>
                    </a:lnTo>
                    <a:lnTo>
                      <a:pt x="171" y="873"/>
                    </a:lnTo>
                    <a:lnTo>
                      <a:pt x="169" y="875"/>
                    </a:lnTo>
                    <a:lnTo>
                      <a:pt x="164" y="880"/>
                    </a:lnTo>
                    <a:lnTo>
                      <a:pt x="161" y="882"/>
                    </a:lnTo>
                    <a:lnTo>
                      <a:pt x="159" y="880"/>
                    </a:lnTo>
                    <a:lnTo>
                      <a:pt x="159" y="878"/>
                    </a:lnTo>
                    <a:lnTo>
                      <a:pt x="164" y="873"/>
                    </a:lnTo>
                    <a:lnTo>
                      <a:pt x="166" y="872"/>
                    </a:lnTo>
                    <a:lnTo>
                      <a:pt x="167" y="870"/>
                    </a:lnTo>
                    <a:lnTo>
                      <a:pt x="167" y="868"/>
                    </a:lnTo>
                    <a:lnTo>
                      <a:pt x="169" y="868"/>
                    </a:lnTo>
                    <a:lnTo>
                      <a:pt x="172" y="867"/>
                    </a:lnTo>
                    <a:lnTo>
                      <a:pt x="172" y="865"/>
                    </a:lnTo>
                    <a:lnTo>
                      <a:pt x="174" y="862"/>
                    </a:lnTo>
                    <a:lnTo>
                      <a:pt x="176" y="862"/>
                    </a:lnTo>
                    <a:lnTo>
                      <a:pt x="179" y="865"/>
                    </a:lnTo>
                    <a:lnTo>
                      <a:pt x="184" y="867"/>
                    </a:lnTo>
                    <a:lnTo>
                      <a:pt x="191" y="867"/>
                    </a:lnTo>
                    <a:lnTo>
                      <a:pt x="189" y="865"/>
                    </a:lnTo>
                    <a:lnTo>
                      <a:pt x="187" y="864"/>
                    </a:lnTo>
                    <a:lnTo>
                      <a:pt x="184" y="864"/>
                    </a:lnTo>
                    <a:lnTo>
                      <a:pt x="182" y="862"/>
                    </a:lnTo>
                    <a:lnTo>
                      <a:pt x="176" y="857"/>
                    </a:lnTo>
                    <a:lnTo>
                      <a:pt x="174" y="855"/>
                    </a:lnTo>
                    <a:lnTo>
                      <a:pt x="172" y="854"/>
                    </a:lnTo>
                    <a:lnTo>
                      <a:pt x="171" y="852"/>
                    </a:lnTo>
                    <a:lnTo>
                      <a:pt x="174" y="850"/>
                    </a:lnTo>
                    <a:lnTo>
                      <a:pt x="179" y="852"/>
                    </a:lnTo>
                    <a:lnTo>
                      <a:pt x="184" y="857"/>
                    </a:lnTo>
                    <a:lnTo>
                      <a:pt x="187" y="862"/>
                    </a:lnTo>
                    <a:lnTo>
                      <a:pt x="189" y="860"/>
                    </a:lnTo>
                    <a:lnTo>
                      <a:pt x="187" y="857"/>
                    </a:lnTo>
                    <a:lnTo>
                      <a:pt x="186" y="854"/>
                    </a:lnTo>
                    <a:lnTo>
                      <a:pt x="187" y="854"/>
                    </a:lnTo>
                    <a:lnTo>
                      <a:pt x="189" y="857"/>
                    </a:lnTo>
                    <a:lnTo>
                      <a:pt x="191" y="860"/>
                    </a:lnTo>
                    <a:lnTo>
                      <a:pt x="199" y="864"/>
                    </a:lnTo>
                    <a:lnTo>
                      <a:pt x="202" y="864"/>
                    </a:lnTo>
                    <a:lnTo>
                      <a:pt x="204" y="862"/>
                    </a:lnTo>
                    <a:lnTo>
                      <a:pt x="209" y="862"/>
                    </a:lnTo>
                    <a:lnTo>
                      <a:pt x="211" y="864"/>
                    </a:lnTo>
                    <a:lnTo>
                      <a:pt x="215" y="867"/>
                    </a:lnTo>
                    <a:lnTo>
                      <a:pt x="220" y="868"/>
                    </a:lnTo>
                    <a:lnTo>
                      <a:pt x="220" y="870"/>
                    </a:lnTo>
                    <a:lnTo>
                      <a:pt x="224" y="870"/>
                    </a:lnTo>
                    <a:lnTo>
                      <a:pt x="224" y="868"/>
                    </a:lnTo>
                    <a:lnTo>
                      <a:pt x="220" y="865"/>
                    </a:lnTo>
                    <a:lnTo>
                      <a:pt x="211" y="859"/>
                    </a:lnTo>
                    <a:lnTo>
                      <a:pt x="209" y="855"/>
                    </a:lnTo>
                    <a:lnTo>
                      <a:pt x="211" y="854"/>
                    </a:lnTo>
                    <a:lnTo>
                      <a:pt x="215" y="852"/>
                    </a:lnTo>
                    <a:lnTo>
                      <a:pt x="215" y="850"/>
                    </a:lnTo>
                    <a:lnTo>
                      <a:pt x="217" y="847"/>
                    </a:lnTo>
                    <a:lnTo>
                      <a:pt x="219" y="847"/>
                    </a:lnTo>
                    <a:lnTo>
                      <a:pt x="219" y="845"/>
                    </a:lnTo>
                    <a:lnTo>
                      <a:pt x="215" y="845"/>
                    </a:lnTo>
                    <a:lnTo>
                      <a:pt x="214" y="845"/>
                    </a:lnTo>
                    <a:lnTo>
                      <a:pt x="207" y="845"/>
                    </a:lnTo>
                    <a:lnTo>
                      <a:pt x="206" y="847"/>
                    </a:lnTo>
                    <a:lnTo>
                      <a:pt x="206" y="849"/>
                    </a:lnTo>
                    <a:lnTo>
                      <a:pt x="209" y="852"/>
                    </a:lnTo>
                    <a:lnTo>
                      <a:pt x="207" y="854"/>
                    </a:lnTo>
                    <a:lnTo>
                      <a:pt x="202" y="852"/>
                    </a:lnTo>
                    <a:lnTo>
                      <a:pt x="201" y="854"/>
                    </a:lnTo>
                    <a:lnTo>
                      <a:pt x="197" y="852"/>
                    </a:lnTo>
                    <a:lnTo>
                      <a:pt x="192" y="854"/>
                    </a:lnTo>
                    <a:lnTo>
                      <a:pt x="191" y="850"/>
                    </a:lnTo>
                    <a:lnTo>
                      <a:pt x="187" y="850"/>
                    </a:lnTo>
                    <a:lnTo>
                      <a:pt x="186" y="847"/>
                    </a:lnTo>
                    <a:lnTo>
                      <a:pt x="189" y="847"/>
                    </a:lnTo>
                    <a:lnTo>
                      <a:pt x="191" y="845"/>
                    </a:lnTo>
                    <a:lnTo>
                      <a:pt x="187" y="845"/>
                    </a:lnTo>
                    <a:lnTo>
                      <a:pt x="184" y="845"/>
                    </a:lnTo>
                    <a:lnTo>
                      <a:pt x="182" y="845"/>
                    </a:lnTo>
                    <a:lnTo>
                      <a:pt x="187" y="844"/>
                    </a:lnTo>
                    <a:lnTo>
                      <a:pt x="194" y="840"/>
                    </a:lnTo>
                    <a:lnTo>
                      <a:pt x="197" y="839"/>
                    </a:lnTo>
                    <a:lnTo>
                      <a:pt x="202" y="840"/>
                    </a:lnTo>
                    <a:lnTo>
                      <a:pt x="204" y="840"/>
                    </a:lnTo>
                    <a:lnTo>
                      <a:pt x="209" y="840"/>
                    </a:lnTo>
                    <a:lnTo>
                      <a:pt x="212" y="840"/>
                    </a:lnTo>
                    <a:lnTo>
                      <a:pt x="217" y="840"/>
                    </a:lnTo>
                    <a:lnTo>
                      <a:pt x="217" y="839"/>
                    </a:lnTo>
                    <a:lnTo>
                      <a:pt x="220" y="837"/>
                    </a:lnTo>
                    <a:lnTo>
                      <a:pt x="222" y="835"/>
                    </a:lnTo>
                    <a:lnTo>
                      <a:pt x="225" y="834"/>
                    </a:lnTo>
                    <a:lnTo>
                      <a:pt x="225" y="832"/>
                    </a:lnTo>
                    <a:lnTo>
                      <a:pt x="225" y="830"/>
                    </a:lnTo>
                    <a:lnTo>
                      <a:pt x="222" y="834"/>
                    </a:lnTo>
                    <a:lnTo>
                      <a:pt x="219" y="834"/>
                    </a:lnTo>
                    <a:lnTo>
                      <a:pt x="219" y="832"/>
                    </a:lnTo>
                    <a:lnTo>
                      <a:pt x="220" y="829"/>
                    </a:lnTo>
                    <a:lnTo>
                      <a:pt x="224" y="820"/>
                    </a:lnTo>
                    <a:lnTo>
                      <a:pt x="224" y="817"/>
                    </a:lnTo>
                    <a:lnTo>
                      <a:pt x="225" y="815"/>
                    </a:lnTo>
                    <a:lnTo>
                      <a:pt x="227" y="817"/>
                    </a:lnTo>
                    <a:lnTo>
                      <a:pt x="229" y="820"/>
                    </a:lnTo>
                    <a:lnTo>
                      <a:pt x="227" y="822"/>
                    </a:lnTo>
                    <a:lnTo>
                      <a:pt x="227" y="824"/>
                    </a:lnTo>
                    <a:lnTo>
                      <a:pt x="232" y="824"/>
                    </a:lnTo>
                    <a:lnTo>
                      <a:pt x="235" y="824"/>
                    </a:lnTo>
                    <a:lnTo>
                      <a:pt x="237" y="825"/>
                    </a:lnTo>
                    <a:lnTo>
                      <a:pt x="239" y="825"/>
                    </a:lnTo>
                    <a:lnTo>
                      <a:pt x="240" y="825"/>
                    </a:lnTo>
                    <a:lnTo>
                      <a:pt x="242" y="825"/>
                    </a:lnTo>
                    <a:lnTo>
                      <a:pt x="244" y="825"/>
                    </a:lnTo>
                    <a:lnTo>
                      <a:pt x="244" y="824"/>
                    </a:lnTo>
                    <a:lnTo>
                      <a:pt x="240" y="822"/>
                    </a:lnTo>
                    <a:lnTo>
                      <a:pt x="235" y="822"/>
                    </a:lnTo>
                    <a:lnTo>
                      <a:pt x="235" y="820"/>
                    </a:lnTo>
                    <a:lnTo>
                      <a:pt x="239" y="819"/>
                    </a:lnTo>
                    <a:lnTo>
                      <a:pt x="244" y="819"/>
                    </a:lnTo>
                    <a:lnTo>
                      <a:pt x="244" y="817"/>
                    </a:lnTo>
                    <a:lnTo>
                      <a:pt x="240" y="815"/>
                    </a:lnTo>
                    <a:lnTo>
                      <a:pt x="239" y="815"/>
                    </a:lnTo>
                    <a:lnTo>
                      <a:pt x="237" y="814"/>
                    </a:lnTo>
                    <a:lnTo>
                      <a:pt x="235" y="814"/>
                    </a:lnTo>
                    <a:lnTo>
                      <a:pt x="234" y="814"/>
                    </a:lnTo>
                    <a:lnTo>
                      <a:pt x="232" y="814"/>
                    </a:lnTo>
                    <a:lnTo>
                      <a:pt x="229" y="814"/>
                    </a:lnTo>
                    <a:lnTo>
                      <a:pt x="229" y="812"/>
                    </a:lnTo>
                    <a:lnTo>
                      <a:pt x="230" y="809"/>
                    </a:lnTo>
                    <a:lnTo>
                      <a:pt x="232" y="809"/>
                    </a:lnTo>
                    <a:lnTo>
                      <a:pt x="235" y="804"/>
                    </a:lnTo>
                    <a:lnTo>
                      <a:pt x="239" y="802"/>
                    </a:lnTo>
                    <a:lnTo>
                      <a:pt x="240" y="804"/>
                    </a:lnTo>
                    <a:lnTo>
                      <a:pt x="242" y="802"/>
                    </a:lnTo>
                    <a:lnTo>
                      <a:pt x="245" y="802"/>
                    </a:lnTo>
                    <a:lnTo>
                      <a:pt x="245" y="800"/>
                    </a:lnTo>
                    <a:lnTo>
                      <a:pt x="242" y="800"/>
                    </a:lnTo>
                    <a:lnTo>
                      <a:pt x="239" y="800"/>
                    </a:lnTo>
                    <a:lnTo>
                      <a:pt x="237" y="799"/>
                    </a:lnTo>
                    <a:lnTo>
                      <a:pt x="239" y="797"/>
                    </a:lnTo>
                    <a:lnTo>
                      <a:pt x="242" y="795"/>
                    </a:lnTo>
                    <a:lnTo>
                      <a:pt x="245" y="792"/>
                    </a:lnTo>
                    <a:lnTo>
                      <a:pt x="249" y="792"/>
                    </a:lnTo>
                    <a:lnTo>
                      <a:pt x="249" y="790"/>
                    </a:lnTo>
                    <a:lnTo>
                      <a:pt x="252" y="789"/>
                    </a:lnTo>
                    <a:lnTo>
                      <a:pt x="249" y="785"/>
                    </a:lnTo>
                    <a:lnTo>
                      <a:pt x="247" y="785"/>
                    </a:lnTo>
                    <a:lnTo>
                      <a:pt x="247" y="784"/>
                    </a:lnTo>
                    <a:lnTo>
                      <a:pt x="250" y="784"/>
                    </a:lnTo>
                    <a:lnTo>
                      <a:pt x="252" y="784"/>
                    </a:lnTo>
                    <a:lnTo>
                      <a:pt x="252" y="780"/>
                    </a:lnTo>
                    <a:lnTo>
                      <a:pt x="250" y="779"/>
                    </a:lnTo>
                    <a:lnTo>
                      <a:pt x="245" y="780"/>
                    </a:lnTo>
                    <a:lnTo>
                      <a:pt x="242" y="782"/>
                    </a:lnTo>
                    <a:lnTo>
                      <a:pt x="237" y="782"/>
                    </a:lnTo>
                    <a:lnTo>
                      <a:pt x="235" y="780"/>
                    </a:lnTo>
                    <a:lnTo>
                      <a:pt x="232" y="780"/>
                    </a:lnTo>
                    <a:lnTo>
                      <a:pt x="229" y="780"/>
                    </a:lnTo>
                    <a:lnTo>
                      <a:pt x="225" y="779"/>
                    </a:lnTo>
                    <a:lnTo>
                      <a:pt x="224" y="779"/>
                    </a:lnTo>
                    <a:lnTo>
                      <a:pt x="220" y="779"/>
                    </a:lnTo>
                    <a:lnTo>
                      <a:pt x="217" y="775"/>
                    </a:lnTo>
                    <a:lnTo>
                      <a:pt x="214" y="775"/>
                    </a:lnTo>
                    <a:lnTo>
                      <a:pt x="211" y="774"/>
                    </a:lnTo>
                    <a:lnTo>
                      <a:pt x="211" y="772"/>
                    </a:lnTo>
                    <a:lnTo>
                      <a:pt x="209" y="769"/>
                    </a:lnTo>
                    <a:lnTo>
                      <a:pt x="204" y="766"/>
                    </a:lnTo>
                    <a:lnTo>
                      <a:pt x="196" y="762"/>
                    </a:lnTo>
                    <a:lnTo>
                      <a:pt x="189" y="761"/>
                    </a:lnTo>
                    <a:lnTo>
                      <a:pt x="184" y="756"/>
                    </a:lnTo>
                    <a:lnTo>
                      <a:pt x="184" y="754"/>
                    </a:lnTo>
                    <a:lnTo>
                      <a:pt x="182" y="747"/>
                    </a:lnTo>
                    <a:lnTo>
                      <a:pt x="179" y="744"/>
                    </a:lnTo>
                    <a:lnTo>
                      <a:pt x="177" y="742"/>
                    </a:lnTo>
                    <a:lnTo>
                      <a:pt x="177" y="741"/>
                    </a:lnTo>
                    <a:lnTo>
                      <a:pt x="182" y="737"/>
                    </a:lnTo>
                    <a:lnTo>
                      <a:pt x="187" y="736"/>
                    </a:lnTo>
                    <a:lnTo>
                      <a:pt x="189" y="736"/>
                    </a:lnTo>
                    <a:lnTo>
                      <a:pt x="192" y="737"/>
                    </a:lnTo>
                    <a:lnTo>
                      <a:pt x="196" y="737"/>
                    </a:lnTo>
                    <a:lnTo>
                      <a:pt x="201" y="741"/>
                    </a:lnTo>
                    <a:lnTo>
                      <a:pt x="206" y="741"/>
                    </a:lnTo>
                    <a:lnTo>
                      <a:pt x="209" y="742"/>
                    </a:lnTo>
                    <a:lnTo>
                      <a:pt x="211" y="742"/>
                    </a:lnTo>
                    <a:lnTo>
                      <a:pt x="215" y="742"/>
                    </a:lnTo>
                    <a:lnTo>
                      <a:pt x="219" y="744"/>
                    </a:lnTo>
                    <a:lnTo>
                      <a:pt x="222" y="746"/>
                    </a:lnTo>
                    <a:lnTo>
                      <a:pt x="224" y="747"/>
                    </a:lnTo>
                    <a:lnTo>
                      <a:pt x="227" y="749"/>
                    </a:lnTo>
                    <a:lnTo>
                      <a:pt x="230" y="757"/>
                    </a:lnTo>
                    <a:lnTo>
                      <a:pt x="234" y="761"/>
                    </a:lnTo>
                    <a:lnTo>
                      <a:pt x="237" y="764"/>
                    </a:lnTo>
                    <a:lnTo>
                      <a:pt x="240" y="767"/>
                    </a:lnTo>
                    <a:lnTo>
                      <a:pt x="245" y="769"/>
                    </a:lnTo>
                    <a:lnTo>
                      <a:pt x="247" y="767"/>
                    </a:lnTo>
                    <a:lnTo>
                      <a:pt x="250" y="764"/>
                    </a:lnTo>
                    <a:lnTo>
                      <a:pt x="249" y="764"/>
                    </a:lnTo>
                    <a:lnTo>
                      <a:pt x="247" y="764"/>
                    </a:lnTo>
                    <a:lnTo>
                      <a:pt x="244" y="764"/>
                    </a:lnTo>
                    <a:lnTo>
                      <a:pt x="242" y="762"/>
                    </a:lnTo>
                    <a:lnTo>
                      <a:pt x="237" y="757"/>
                    </a:lnTo>
                    <a:lnTo>
                      <a:pt x="237" y="756"/>
                    </a:lnTo>
                    <a:lnTo>
                      <a:pt x="239" y="756"/>
                    </a:lnTo>
                    <a:lnTo>
                      <a:pt x="242" y="759"/>
                    </a:lnTo>
                    <a:lnTo>
                      <a:pt x="245" y="759"/>
                    </a:lnTo>
                    <a:lnTo>
                      <a:pt x="245" y="757"/>
                    </a:lnTo>
                    <a:lnTo>
                      <a:pt x="247" y="757"/>
                    </a:lnTo>
                    <a:lnTo>
                      <a:pt x="249" y="756"/>
                    </a:lnTo>
                    <a:lnTo>
                      <a:pt x="242" y="752"/>
                    </a:lnTo>
                    <a:lnTo>
                      <a:pt x="237" y="747"/>
                    </a:lnTo>
                    <a:lnTo>
                      <a:pt x="235" y="746"/>
                    </a:lnTo>
                    <a:lnTo>
                      <a:pt x="237" y="744"/>
                    </a:lnTo>
                    <a:lnTo>
                      <a:pt x="239" y="744"/>
                    </a:lnTo>
                    <a:lnTo>
                      <a:pt x="240" y="747"/>
                    </a:lnTo>
                    <a:lnTo>
                      <a:pt x="244" y="749"/>
                    </a:lnTo>
                    <a:lnTo>
                      <a:pt x="242" y="744"/>
                    </a:lnTo>
                    <a:lnTo>
                      <a:pt x="237" y="739"/>
                    </a:lnTo>
                    <a:lnTo>
                      <a:pt x="234" y="737"/>
                    </a:lnTo>
                    <a:lnTo>
                      <a:pt x="232" y="734"/>
                    </a:lnTo>
                    <a:lnTo>
                      <a:pt x="232" y="732"/>
                    </a:lnTo>
                    <a:lnTo>
                      <a:pt x="237" y="734"/>
                    </a:lnTo>
                    <a:lnTo>
                      <a:pt x="247" y="737"/>
                    </a:lnTo>
                    <a:lnTo>
                      <a:pt x="249" y="736"/>
                    </a:lnTo>
                    <a:lnTo>
                      <a:pt x="249" y="734"/>
                    </a:lnTo>
                    <a:lnTo>
                      <a:pt x="245" y="729"/>
                    </a:lnTo>
                    <a:lnTo>
                      <a:pt x="244" y="729"/>
                    </a:lnTo>
                    <a:lnTo>
                      <a:pt x="240" y="731"/>
                    </a:lnTo>
                    <a:lnTo>
                      <a:pt x="237" y="731"/>
                    </a:lnTo>
                    <a:lnTo>
                      <a:pt x="232" y="731"/>
                    </a:lnTo>
                    <a:lnTo>
                      <a:pt x="232" y="729"/>
                    </a:lnTo>
                    <a:lnTo>
                      <a:pt x="234" y="727"/>
                    </a:lnTo>
                    <a:lnTo>
                      <a:pt x="239" y="724"/>
                    </a:lnTo>
                    <a:lnTo>
                      <a:pt x="240" y="726"/>
                    </a:lnTo>
                    <a:lnTo>
                      <a:pt x="244" y="727"/>
                    </a:lnTo>
                    <a:lnTo>
                      <a:pt x="245" y="726"/>
                    </a:lnTo>
                    <a:lnTo>
                      <a:pt x="245" y="722"/>
                    </a:lnTo>
                    <a:lnTo>
                      <a:pt x="242" y="719"/>
                    </a:lnTo>
                    <a:lnTo>
                      <a:pt x="240" y="721"/>
                    </a:lnTo>
                    <a:lnTo>
                      <a:pt x="239" y="721"/>
                    </a:lnTo>
                    <a:lnTo>
                      <a:pt x="235" y="722"/>
                    </a:lnTo>
                    <a:lnTo>
                      <a:pt x="234" y="722"/>
                    </a:lnTo>
                    <a:lnTo>
                      <a:pt x="227" y="727"/>
                    </a:lnTo>
                    <a:lnTo>
                      <a:pt x="225" y="727"/>
                    </a:lnTo>
                    <a:lnTo>
                      <a:pt x="225" y="726"/>
                    </a:lnTo>
                    <a:lnTo>
                      <a:pt x="227" y="724"/>
                    </a:lnTo>
                    <a:lnTo>
                      <a:pt x="229" y="721"/>
                    </a:lnTo>
                    <a:lnTo>
                      <a:pt x="232" y="717"/>
                    </a:lnTo>
                    <a:lnTo>
                      <a:pt x="234" y="717"/>
                    </a:lnTo>
                    <a:lnTo>
                      <a:pt x="237" y="717"/>
                    </a:lnTo>
                    <a:lnTo>
                      <a:pt x="240" y="716"/>
                    </a:lnTo>
                    <a:lnTo>
                      <a:pt x="242" y="714"/>
                    </a:lnTo>
                    <a:lnTo>
                      <a:pt x="244" y="712"/>
                    </a:lnTo>
                    <a:lnTo>
                      <a:pt x="244" y="712"/>
                    </a:lnTo>
                    <a:lnTo>
                      <a:pt x="237" y="712"/>
                    </a:lnTo>
                    <a:lnTo>
                      <a:pt x="235" y="714"/>
                    </a:lnTo>
                    <a:lnTo>
                      <a:pt x="232" y="716"/>
                    </a:lnTo>
                    <a:lnTo>
                      <a:pt x="229" y="714"/>
                    </a:lnTo>
                    <a:lnTo>
                      <a:pt x="224" y="714"/>
                    </a:lnTo>
                    <a:lnTo>
                      <a:pt x="222" y="714"/>
                    </a:lnTo>
                    <a:lnTo>
                      <a:pt x="222" y="711"/>
                    </a:lnTo>
                    <a:lnTo>
                      <a:pt x="225" y="709"/>
                    </a:lnTo>
                    <a:lnTo>
                      <a:pt x="229" y="707"/>
                    </a:lnTo>
                    <a:lnTo>
                      <a:pt x="234" y="707"/>
                    </a:lnTo>
                    <a:lnTo>
                      <a:pt x="242" y="706"/>
                    </a:lnTo>
                    <a:lnTo>
                      <a:pt x="247" y="702"/>
                    </a:lnTo>
                    <a:lnTo>
                      <a:pt x="247" y="701"/>
                    </a:lnTo>
                    <a:lnTo>
                      <a:pt x="245" y="701"/>
                    </a:lnTo>
                    <a:lnTo>
                      <a:pt x="244" y="701"/>
                    </a:lnTo>
                    <a:lnTo>
                      <a:pt x="240" y="702"/>
                    </a:lnTo>
                    <a:lnTo>
                      <a:pt x="237" y="704"/>
                    </a:lnTo>
                    <a:lnTo>
                      <a:pt x="234" y="702"/>
                    </a:lnTo>
                    <a:lnTo>
                      <a:pt x="232" y="699"/>
                    </a:lnTo>
                    <a:lnTo>
                      <a:pt x="229" y="699"/>
                    </a:lnTo>
                    <a:lnTo>
                      <a:pt x="225" y="699"/>
                    </a:lnTo>
                    <a:lnTo>
                      <a:pt x="224" y="697"/>
                    </a:lnTo>
                    <a:lnTo>
                      <a:pt x="224" y="696"/>
                    </a:lnTo>
                    <a:lnTo>
                      <a:pt x="227" y="694"/>
                    </a:lnTo>
                    <a:lnTo>
                      <a:pt x="229" y="689"/>
                    </a:lnTo>
                    <a:lnTo>
                      <a:pt x="232" y="687"/>
                    </a:lnTo>
                    <a:lnTo>
                      <a:pt x="235" y="686"/>
                    </a:lnTo>
                    <a:lnTo>
                      <a:pt x="234" y="684"/>
                    </a:lnTo>
                    <a:lnTo>
                      <a:pt x="232" y="684"/>
                    </a:lnTo>
                    <a:lnTo>
                      <a:pt x="229" y="686"/>
                    </a:lnTo>
                    <a:lnTo>
                      <a:pt x="225" y="691"/>
                    </a:lnTo>
                    <a:lnTo>
                      <a:pt x="224" y="692"/>
                    </a:lnTo>
                    <a:lnTo>
                      <a:pt x="220" y="696"/>
                    </a:lnTo>
                    <a:lnTo>
                      <a:pt x="220" y="696"/>
                    </a:lnTo>
                    <a:lnTo>
                      <a:pt x="217" y="696"/>
                    </a:lnTo>
                    <a:lnTo>
                      <a:pt x="219" y="692"/>
                    </a:lnTo>
                    <a:lnTo>
                      <a:pt x="219" y="687"/>
                    </a:lnTo>
                    <a:lnTo>
                      <a:pt x="219" y="682"/>
                    </a:lnTo>
                    <a:lnTo>
                      <a:pt x="217" y="677"/>
                    </a:lnTo>
                    <a:lnTo>
                      <a:pt x="217" y="674"/>
                    </a:lnTo>
                    <a:lnTo>
                      <a:pt x="219" y="671"/>
                    </a:lnTo>
                    <a:lnTo>
                      <a:pt x="219" y="668"/>
                    </a:lnTo>
                    <a:lnTo>
                      <a:pt x="217" y="668"/>
                    </a:lnTo>
                    <a:lnTo>
                      <a:pt x="215" y="669"/>
                    </a:lnTo>
                    <a:lnTo>
                      <a:pt x="214" y="677"/>
                    </a:lnTo>
                    <a:lnTo>
                      <a:pt x="215" y="681"/>
                    </a:lnTo>
                    <a:lnTo>
                      <a:pt x="217" y="684"/>
                    </a:lnTo>
                    <a:lnTo>
                      <a:pt x="217" y="687"/>
                    </a:lnTo>
                    <a:lnTo>
                      <a:pt x="217" y="694"/>
                    </a:lnTo>
                    <a:lnTo>
                      <a:pt x="215" y="697"/>
                    </a:lnTo>
                    <a:lnTo>
                      <a:pt x="214" y="697"/>
                    </a:lnTo>
                    <a:lnTo>
                      <a:pt x="211" y="694"/>
                    </a:lnTo>
                    <a:lnTo>
                      <a:pt x="209" y="692"/>
                    </a:lnTo>
                    <a:lnTo>
                      <a:pt x="207" y="697"/>
                    </a:lnTo>
                    <a:lnTo>
                      <a:pt x="207" y="699"/>
                    </a:lnTo>
                    <a:lnTo>
                      <a:pt x="206" y="699"/>
                    </a:lnTo>
                    <a:lnTo>
                      <a:pt x="202" y="699"/>
                    </a:lnTo>
                    <a:lnTo>
                      <a:pt x="206" y="701"/>
                    </a:lnTo>
                    <a:lnTo>
                      <a:pt x="206" y="704"/>
                    </a:lnTo>
                    <a:lnTo>
                      <a:pt x="204" y="707"/>
                    </a:lnTo>
                    <a:lnTo>
                      <a:pt x="202" y="709"/>
                    </a:lnTo>
                    <a:lnTo>
                      <a:pt x="199" y="711"/>
                    </a:lnTo>
                    <a:lnTo>
                      <a:pt x="197" y="709"/>
                    </a:lnTo>
                    <a:lnTo>
                      <a:pt x="196" y="711"/>
                    </a:lnTo>
                    <a:lnTo>
                      <a:pt x="192" y="712"/>
                    </a:lnTo>
                    <a:lnTo>
                      <a:pt x="186" y="712"/>
                    </a:lnTo>
                    <a:lnTo>
                      <a:pt x="184" y="711"/>
                    </a:lnTo>
                    <a:lnTo>
                      <a:pt x="184" y="707"/>
                    </a:lnTo>
                    <a:lnTo>
                      <a:pt x="182" y="706"/>
                    </a:lnTo>
                    <a:lnTo>
                      <a:pt x="181" y="704"/>
                    </a:lnTo>
                    <a:lnTo>
                      <a:pt x="179" y="704"/>
                    </a:lnTo>
                    <a:lnTo>
                      <a:pt x="177" y="707"/>
                    </a:lnTo>
                    <a:lnTo>
                      <a:pt x="177" y="707"/>
                    </a:lnTo>
                    <a:lnTo>
                      <a:pt x="176" y="702"/>
                    </a:lnTo>
                    <a:lnTo>
                      <a:pt x="176" y="699"/>
                    </a:lnTo>
                    <a:lnTo>
                      <a:pt x="176" y="696"/>
                    </a:lnTo>
                    <a:lnTo>
                      <a:pt x="174" y="694"/>
                    </a:lnTo>
                    <a:lnTo>
                      <a:pt x="174" y="692"/>
                    </a:lnTo>
                    <a:lnTo>
                      <a:pt x="177" y="691"/>
                    </a:lnTo>
                    <a:lnTo>
                      <a:pt x="182" y="691"/>
                    </a:lnTo>
                    <a:lnTo>
                      <a:pt x="184" y="691"/>
                    </a:lnTo>
                    <a:lnTo>
                      <a:pt x="186" y="687"/>
                    </a:lnTo>
                    <a:lnTo>
                      <a:pt x="187" y="687"/>
                    </a:lnTo>
                    <a:lnTo>
                      <a:pt x="196" y="686"/>
                    </a:lnTo>
                    <a:lnTo>
                      <a:pt x="197" y="687"/>
                    </a:lnTo>
                    <a:lnTo>
                      <a:pt x="202" y="681"/>
                    </a:lnTo>
                    <a:lnTo>
                      <a:pt x="207" y="676"/>
                    </a:lnTo>
                    <a:lnTo>
                      <a:pt x="207" y="674"/>
                    </a:lnTo>
                    <a:lnTo>
                      <a:pt x="206" y="672"/>
                    </a:lnTo>
                    <a:lnTo>
                      <a:pt x="202" y="674"/>
                    </a:lnTo>
                    <a:lnTo>
                      <a:pt x="201" y="679"/>
                    </a:lnTo>
                    <a:lnTo>
                      <a:pt x="197" y="682"/>
                    </a:lnTo>
                    <a:lnTo>
                      <a:pt x="192" y="684"/>
                    </a:lnTo>
                    <a:lnTo>
                      <a:pt x="186" y="682"/>
                    </a:lnTo>
                    <a:lnTo>
                      <a:pt x="182" y="681"/>
                    </a:lnTo>
                    <a:lnTo>
                      <a:pt x="182" y="677"/>
                    </a:lnTo>
                    <a:lnTo>
                      <a:pt x="187" y="676"/>
                    </a:lnTo>
                    <a:lnTo>
                      <a:pt x="192" y="671"/>
                    </a:lnTo>
                    <a:lnTo>
                      <a:pt x="196" y="671"/>
                    </a:lnTo>
                    <a:lnTo>
                      <a:pt x="196" y="669"/>
                    </a:lnTo>
                    <a:lnTo>
                      <a:pt x="196" y="668"/>
                    </a:lnTo>
                    <a:lnTo>
                      <a:pt x="197" y="666"/>
                    </a:lnTo>
                    <a:lnTo>
                      <a:pt x="199" y="664"/>
                    </a:lnTo>
                    <a:lnTo>
                      <a:pt x="201" y="664"/>
                    </a:lnTo>
                    <a:lnTo>
                      <a:pt x="201" y="663"/>
                    </a:lnTo>
                    <a:lnTo>
                      <a:pt x="199" y="661"/>
                    </a:lnTo>
                    <a:lnTo>
                      <a:pt x="199" y="659"/>
                    </a:lnTo>
                    <a:lnTo>
                      <a:pt x="197" y="661"/>
                    </a:lnTo>
                    <a:lnTo>
                      <a:pt x="196" y="663"/>
                    </a:lnTo>
                    <a:lnTo>
                      <a:pt x="189" y="661"/>
                    </a:lnTo>
                    <a:lnTo>
                      <a:pt x="187" y="661"/>
                    </a:lnTo>
                    <a:lnTo>
                      <a:pt x="186" y="661"/>
                    </a:lnTo>
                    <a:lnTo>
                      <a:pt x="187" y="658"/>
                    </a:lnTo>
                    <a:lnTo>
                      <a:pt x="192" y="654"/>
                    </a:lnTo>
                    <a:lnTo>
                      <a:pt x="194" y="654"/>
                    </a:lnTo>
                    <a:lnTo>
                      <a:pt x="197" y="658"/>
                    </a:lnTo>
                    <a:lnTo>
                      <a:pt x="201" y="656"/>
                    </a:lnTo>
                    <a:lnTo>
                      <a:pt x="206" y="654"/>
                    </a:lnTo>
                    <a:lnTo>
                      <a:pt x="207" y="649"/>
                    </a:lnTo>
                    <a:lnTo>
                      <a:pt x="206" y="648"/>
                    </a:lnTo>
                    <a:lnTo>
                      <a:pt x="207" y="644"/>
                    </a:lnTo>
                    <a:lnTo>
                      <a:pt x="211" y="639"/>
                    </a:lnTo>
                    <a:lnTo>
                      <a:pt x="211" y="636"/>
                    </a:lnTo>
                    <a:lnTo>
                      <a:pt x="211" y="631"/>
                    </a:lnTo>
                    <a:lnTo>
                      <a:pt x="209" y="629"/>
                    </a:lnTo>
                    <a:lnTo>
                      <a:pt x="207" y="628"/>
                    </a:lnTo>
                    <a:lnTo>
                      <a:pt x="204" y="628"/>
                    </a:lnTo>
                    <a:lnTo>
                      <a:pt x="202" y="626"/>
                    </a:lnTo>
                    <a:lnTo>
                      <a:pt x="199" y="626"/>
                    </a:lnTo>
                    <a:lnTo>
                      <a:pt x="196" y="624"/>
                    </a:lnTo>
                    <a:lnTo>
                      <a:pt x="196" y="623"/>
                    </a:lnTo>
                    <a:lnTo>
                      <a:pt x="197" y="621"/>
                    </a:lnTo>
                    <a:lnTo>
                      <a:pt x="201" y="623"/>
                    </a:lnTo>
                    <a:lnTo>
                      <a:pt x="204" y="621"/>
                    </a:lnTo>
                    <a:lnTo>
                      <a:pt x="206" y="618"/>
                    </a:lnTo>
                    <a:lnTo>
                      <a:pt x="206" y="614"/>
                    </a:lnTo>
                    <a:lnTo>
                      <a:pt x="209" y="613"/>
                    </a:lnTo>
                    <a:lnTo>
                      <a:pt x="209" y="609"/>
                    </a:lnTo>
                    <a:lnTo>
                      <a:pt x="207" y="608"/>
                    </a:lnTo>
                    <a:lnTo>
                      <a:pt x="204" y="608"/>
                    </a:lnTo>
                    <a:lnTo>
                      <a:pt x="202" y="606"/>
                    </a:lnTo>
                    <a:lnTo>
                      <a:pt x="202" y="603"/>
                    </a:lnTo>
                    <a:lnTo>
                      <a:pt x="204" y="601"/>
                    </a:lnTo>
                    <a:lnTo>
                      <a:pt x="206" y="603"/>
                    </a:lnTo>
                    <a:lnTo>
                      <a:pt x="206" y="601"/>
                    </a:lnTo>
                    <a:lnTo>
                      <a:pt x="202" y="596"/>
                    </a:lnTo>
                    <a:lnTo>
                      <a:pt x="202" y="593"/>
                    </a:lnTo>
                    <a:lnTo>
                      <a:pt x="204" y="591"/>
                    </a:lnTo>
                    <a:lnTo>
                      <a:pt x="206" y="594"/>
                    </a:lnTo>
                    <a:lnTo>
                      <a:pt x="206" y="593"/>
                    </a:lnTo>
                    <a:lnTo>
                      <a:pt x="204" y="589"/>
                    </a:lnTo>
                    <a:lnTo>
                      <a:pt x="204" y="588"/>
                    </a:lnTo>
                    <a:lnTo>
                      <a:pt x="207" y="584"/>
                    </a:lnTo>
                    <a:lnTo>
                      <a:pt x="206" y="579"/>
                    </a:lnTo>
                    <a:lnTo>
                      <a:pt x="204" y="576"/>
                    </a:lnTo>
                    <a:lnTo>
                      <a:pt x="204" y="574"/>
                    </a:lnTo>
                    <a:lnTo>
                      <a:pt x="202" y="571"/>
                    </a:lnTo>
                    <a:lnTo>
                      <a:pt x="204" y="570"/>
                    </a:lnTo>
                    <a:lnTo>
                      <a:pt x="206" y="565"/>
                    </a:lnTo>
                    <a:lnTo>
                      <a:pt x="204" y="565"/>
                    </a:lnTo>
                    <a:lnTo>
                      <a:pt x="202" y="565"/>
                    </a:lnTo>
                    <a:lnTo>
                      <a:pt x="197" y="568"/>
                    </a:lnTo>
                    <a:lnTo>
                      <a:pt x="196" y="568"/>
                    </a:lnTo>
                    <a:lnTo>
                      <a:pt x="192" y="570"/>
                    </a:lnTo>
                    <a:lnTo>
                      <a:pt x="191" y="571"/>
                    </a:lnTo>
                    <a:lnTo>
                      <a:pt x="189" y="570"/>
                    </a:lnTo>
                    <a:lnTo>
                      <a:pt x="191" y="568"/>
                    </a:lnTo>
                    <a:lnTo>
                      <a:pt x="194" y="565"/>
                    </a:lnTo>
                    <a:lnTo>
                      <a:pt x="197" y="565"/>
                    </a:lnTo>
                    <a:lnTo>
                      <a:pt x="199" y="561"/>
                    </a:lnTo>
                    <a:lnTo>
                      <a:pt x="201" y="560"/>
                    </a:lnTo>
                    <a:lnTo>
                      <a:pt x="204" y="556"/>
                    </a:lnTo>
                    <a:lnTo>
                      <a:pt x="207" y="555"/>
                    </a:lnTo>
                    <a:lnTo>
                      <a:pt x="209" y="551"/>
                    </a:lnTo>
                    <a:lnTo>
                      <a:pt x="209" y="548"/>
                    </a:lnTo>
                    <a:lnTo>
                      <a:pt x="207" y="546"/>
                    </a:lnTo>
                    <a:lnTo>
                      <a:pt x="204" y="543"/>
                    </a:lnTo>
                    <a:lnTo>
                      <a:pt x="202" y="540"/>
                    </a:lnTo>
                    <a:lnTo>
                      <a:pt x="201" y="538"/>
                    </a:lnTo>
                    <a:lnTo>
                      <a:pt x="199" y="538"/>
                    </a:lnTo>
                    <a:lnTo>
                      <a:pt x="197" y="535"/>
                    </a:lnTo>
                    <a:lnTo>
                      <a:pt x="197" y="533"/>
                    </a:lnTo>
                    <a:lnTo>
                      <a:pt x="199" y="531"/>
                    </a:lnTo>
                    <a:lnTo>
                      <a:pt x="197" y="530"/>
                    </a:lnTo>
                    <a:lnTo>
                      <a:pt x="197" y="525"/>
                    </a:lnTo>
                    <a:lnTo>
                      <a:pt x="196" y="521"/>
                    </a:lnTo>
                    <a:lnTo>
                      <a:pt x="187" y="515"/>
                    </a:lnTo>
                    <a:lnTo>
                      <a:pt x="187" y="513"/>
                    </a:lnTo>
                    <a:lnTo>
                      <a:pt x="186" y="511"/>
                    </a:lnTo>
                    <a:lnTo>
                      <a:pt x="184" y="510"/>
                    </a:lnTo>
                    <a:lnTo>
                      <a:pt x="184" y="508"/>
                    </a:lnTo>
                    <a:lnTo>
                      <a:pt x="186" y="506"/>
                    </a:lnTo>
                    <a:lnTo>
                      <a:pt x="191" y="503"/>
                    </a:lnTo>
                    <a:lnTo>
                      <a:pt x="192" y="501"/>
                    </a:lnTo>
                    <a:lnTo>
                      <a:pt x="194" y="500"/>
                    </a:lnTo>
                    <a:lnTo>
                      <a:pt x="192" y="498"/>
                    </a:lnTo>
                    <a:lnTo>
                      <a:pt x="189" y="498"/>
                    </a:lnTo>
                    <a:lnTo>
                      <a:pt x="189" y="496"/>
                    </a:lnTo>
                    <a:lnTo>
                      <a:pt x="192" y="495"/>
                    </a:lnTo>
                    <a:lnTo>
                      <a:pt x="194" y="491"/>
                    </a:lnTo>
                    <a:lnTo>
                      <a:pt x="196" y="488"/>
                    </a:lnTo>
                    <a:lnTo>
                      <a:pt x="196" y="486"/>
                    </a:lnTo>
                    <a:lnTo>
                      <a:pt x="196" y="485"/>
                    </a:lnTo>
                    <a:lnTo>
                      <a:pt x="197" y="483"/>
                    </a:lnTo>
                    <a:lnTo>
                      <a:pt x="196" y="480"/>
                    </a:lnTo>
                    <a:lnTo>
                      <a:pt x="192" y="480"/>
                    </a:lnTo>
                    <a:lnTo>
                      <a:pt x="189" y="475"/>
                    </a:lnTo>
                    <a:lnTo>
                      <a:pt x="184" y="472"/>
                    </a:lnTo>
                    <a:lnTo>
                      <a:pt x="182" y="468"/>
                    </a:lnTo>
                    <a:lnTo>
                      <a:pt x="181" y="467"/>
                    </a:lnTo>
                    <a:lnTo>
                      <a:pt x="179" y="468"/>
                    </a:lnTo>
                    <a:lnTo>
                      <a:pt x="177" y="470"/>
                    </a:lnTo>
                    <a:lnTo>
                      <a:pt x="176" y="470"/>
                    </a:lnTo>
                    <a:lnTo>
                      <a:pt x="174" y="468"/>
                    </a:lnTo>
                    <a:lnTo>
                      <a:pt x="174" y="465"/>
                    </a:lnTo>
                    <a:lnTo>
                      <a:pt x="171" y="463"/>
                    </a:lnTo>
                    <a:lnTo>
                      <a:pt x="167" y="462"/>
                    </a:lnTo>
                    <a:lnTo>
                      <a:pt x="166" y="458"/>
                    </a:lnTo>
                    <a:lnTo>
                      <a:pt x="164" y="458"/>
                    </a:lnTo>
                    <a:lnTo>
                      <a:pt x="162" y="460"/>
                    </a:lnTo>
                    <a:lnTo>
                      <a:pt x="161" y="460"/>
                    </a:lnTo>
                    <a:lnTo>
                      <a:pt x="161" y="458"/>
                    </a:lnTo>
                    <a:lnTo>
                      <a:pt x="161" y="455"/>
                    </a:lnTo>
                    <a:lnTo>
                      <a:pt x="156" y="450"/>
                    </a:lnTo>
                    <a:lnTo>
                      <a:pt x="151" y="447"/>
                    </a:lnTo>
                    <a:lnTo>
                      <a:pt x="149" y="447"/>
                    </a:lnTo>
                    <a:lnTo>
                      <a:pt x="147" y="448"/>
                    </a:lnTo>
                    <a:lnTo>
                      <a:pt x="142" y="448"/>
                    </a:lnTo>
                    <a:lnTo>
                      <a:pt x="136" y="442"/>
                    </a:lnTo>
                    <a:lnTo>
                      <a:pt x="131" y="440"/>
                    </a:lnTo>
                    <a:lnTo>
                      <a:pt x="127" y="438"/>
                    </a:lnTo>
                    <a:lnTo>
                      <a:pt x="124" y="437"/>
                    </a:lnTo>
                    <a:lnTo>
                      <a:pt x="117" y="437"/>
                    </a:lnTo>
                    <a:lnTo>
                      <a:pt x="116" y="440"/>
                    </a:lnTo>
                    <a:lnTo>
                      <a:pt x="113" y="443"/>
                    </a:lnTo>
                    <a:lnTo>
                      <a:pt x="108" y="447"/>
                    </a:lnTo>
                    <a:lnTo>
                      <a:pt x="106" y="448"/>
                    </a:lnTo>
                    <a:lnTo>
                      <a:pt x="106" y="445"/>
                    </a:lnTo>
                    <a:lnTo>
                      <a:pt x="108" y="442"/>
                    </a:lnTo>
                    <a:lnTo>
                      <a:pt x="108" y="437"/>
                    </a:lnTo>
                    <a:lnTo>
                      <a:pt x="106" y="437"/>
                    </a:lnTo>
                    <a:lnTo>
                      <a:pt x="103" y="437"/>
                    </a:lnTo>
                    <a:lnTo>
                      <a:pt x="99" y="438"/>
                    </a:lnTo>
                    <a:lnTo>
                      <a:pt x="99" y="442"/>
                    </a:lnTo>
                    <a:lnTo>
                      <a:pt x="96" y="443"/>
                    </a:lnTo>
                    <a:lnTo>
                      <a:pt x="94" y="442"/>
                    </a:lnTo>
                    <a:lnTo>
                      <a:pt x="91" y="437"/>
                    </a:lnTo>
                    <a:lnTo>
                      <a:pt x="88" y="435"/>
                    </a:lnTo>
                    <a:lnTo>
                      <a:pt x="88" y="438"/>
                    </a:lnTo>
                    <a:lnTo>
                      <a:pt x="84" y="445"/>
                    </a:lnTo>
                    <a:lnTo>
                      <a:pt x="83" y="447"/>
                    </a:lnTo>
                    <a:lnTo>
                      <a:pt x="79" y="445"/>
                    </a:lnTo>
                    <a:lnTo>
                      <a:pt x="79" y="442"/>
                    </a:lnTo>
                    <a:lnTo>
                      <a:pt x="81" y="437"/>
                    </a:lnTo>
                    <a:lnTo>
                      <a:pt x="86" y="435"/>
                    </a:lnTo>
                    <a:lnTo>
                      <a:pt x="84" y="433"/>
                    </a:lnTo>
                    <a:lnTo>
                      <a:pt x="81" y="433"/>
                    </a:lnTo>
                    <a:lnTo>
                      <a:pt x="79" y="432"/>
                    </a:lnTo>
                    <a:lnTo>
                      <a:pt x="76" y="435"/>
                    </a:lnTo>
                    <a:lnTo>
                      <a:pt x="73" y="435"/>
                    </a:lnTo>
                    <a:lnTo>
                      <a:pt x="71" y="438"/>
                    </a:lnTo>
                    <a:lnTo>
                      <a:pt x="69" y="438"/>
                    </a:lnTo>
                    <a:lnTo>
                      <a:pt x="68" y="437"/>
                    </a:lnTo>
                    <a:lnTo>
                      <a:pt x="68" y="433"/>
                    </a:lnTo>
                    <a:lnTo>
                      <a:pt x="66" y="430"/>
                    </a:lnTo>
                    <a:lnTo>
                      <a:pt x="66" y="427"/>
                    </a:lnTo>
                    <a:lnTo>
                      <a:pt x="64" y="427"/>
                    </a:lnTo>
                    <a:lnTo>
                      <a:pt x="61" y="427"/>
                    </a:lnTo>
                    <a:lnTo>
                      <a:pt x="61" y="430"/>
                    </a:lnTo>
                    <a:lnTo>
                      <a:pt x="59" y="433"/>
                    </a:lnTo>
                    <a:lnTo>
                      <a:pt x="58" y="435"/>
                    </a:lnTo>
                    <a:lnTo>
                      <a:pt x="58" y="438"/>
                    </a:lnTo>
                    <a:lnTo>
                      <a:pt x="59" y="445"/>
                    </a:lnTo>
                    <a:lnTo>
                      <a:pt x="58" y="447"/>
                    </a:lnTo>
                    <a:lnTo>
                      <a:pt x="58" y="448"/>
                    </a:lnTo>
                    <a:lnTo>
                      <a:pt x="54" y="447"/>
                    </a:lnTo>
                    <a:lnTo>
                      <a:pt x="49" y="443"/>
                    </a:lnTo>
                    <a:lnTo>
                      <a:pt x="44" y="442"/>
                    </a:lnTo>
                    <a:lnTo>
                      <a:pt x="41" y="438"/>
                    </a:lnTo>
                    <a:lnTo>
                      <a:pt x="36" y="435"/>
                    </a:lnTo>
                    <a:lnTo>
                      <a:pt x="34" y="433"/>
                    </a:lnTo>
                    <a:lnTo>
                      <a:pt x="34" y="432"/>
                    </a:lnTo>
                    <a:lnTo>
                      <a:pt x="36" y="430"/>
                    </a:lnTo>
                    <a:lnTo>
                      <a:pt x="31" y="428"/>
                    </a:lnTo>
                    <a:lnTo>
                      <a:pt x="28" y="422"/>
                    </a:lnTo>
                    <a:lnTo>
                      <a:pt x="24" y="420"/>
                    </a:lnTo>
                    <a:lnTo>
                      <a:pt x="21" y="415"/>
                    </a:lnTo>
                    <a:lnTo>
                      <a:pt x="21" y="410"/>
                    </a:lnTo>
                    <a:lnTo>
                      <a:pt x="23" y="408"/>
                    </a:lnTo>
                    <a:lnTo>
                      <a:pt x="29" y="408"/>
                    </a:lnTo>
                    <a:lnTo>
                      <a:pt x="33" y="405"/>
                    </a:lnTo>
                    <a:lnTo>
                      <a:pt x="36" y="405"/>
                    </a:lnTo>
                    <a:lnTo>
                      <a:pt x="43" y="405"/>
                    </a:lnTo>
                    <a:lnTo>
                      <a:pt x="44" y="405"/>
                    </a:lnTo>
                    <a:lnTo>
                      <a:pt x="48" y="403"/>
                    </a:lnTo>
                    <a:lnTo>
                      <a:pt x="49" y="402"/>
                    </a:lnTo>
                    <a:lnTo>
                      <a:pt x="49" y="398"/>
                    </a:lnTo>
                    <a:lnTo>
                      <a:pt x="44" y="400"/>
                    </a:lnTo>
                    <a:lnTo>
                      <a:pt x="38" y="397"/>
                    </a:lnTo>
                    <a:lnTo>
                      <a:pt x="36" y="397"/>
                    </a:lnTo>
                    <a:lnTo>
                      <a:pt x="34" y="398"/>
                    </a:lnTo>
                    <a:lnTo>
                      <a:pt x="26" y="392"/>
                    </a:lnTo>
                    <a:lnTo>
                      <a:pt x="26" y="387"/>
                    </a:lnTo>
                    <a:lnTo>
                      <a:pt x="28" y="385"/>
                    </a:lnTo>
                    <a:lnTo>
                      <a:pt x="33" y="383"/>
                    </a:lnTo>
                    <a:lnTo>
                      <a:pt x="34" y="378"/>
                    </a:lnTo>
                    <a:lnTo>
                      <a:pt x="36" y="375"/>
                    </a:lnTo>
                    <a:lnTo>
                      <a:pt x="33" y="375"/>
                    </a:lnTo>
                    <a:lnTo>
                      <a:pt x="31" y="377"/>
                    </a:lnTo>
                    <a:lnTo>
                      <a:pt x="28" y="382"/>
                    </a:lnTo>
                    <a:lnTo>
                      <a:pt x="24" y="382"/>
                    </a:lnTo>
                    <a:lnTo>
                      <a:pt x="23" y="383"/>
                    </a:lnTo>
                    <a:lnTo>
                      <a:pt x="19" y="387"/>
                    </a:lnTo>
                    <a:lnTo>
                      <a:pt x="15" y="385"/>
                    </a:lnTo>
                    <a:lnTo>
                      <a:pt x="15" y="380"/>
                    </a:lnTo>
                    <a:lnTo>
                      <a:pt x="15" y="377"/>
                    </a:lnTo>
                    <a:lnTo>
                      <a:pt x="18" y="375"/>
                    </a:lnTo>
                    <a:lnTo>
                      <a:pt x="16" y="374"/>
                    </a:lnTo>
                    <a:lnTo>
                      <a:pt x="15" y="374"/>
                    </a:lnTo>
                    <a:lnTo>
                      <a:pt x="13" y="375"/>
                    </a:lnTo>
                    <a:lnTo>
                      <a:pt x="13" y="372"/>
                    </a:lnTo>
                    <a:lnTo>
                      <a:pt x="13" y="369"/>
                    </a:lnTo>
                    <a:lnTo>
                      <a:pt x="15" y="367"/>
                    </a:lnTo>
                    <a:lnTo>
                      <a:pt x="16" y="365"/>
                    </a:lnTo>
                    <a:lnTo>
                      <a:pt x="18" y="364"/>
                    </a:lnTo>
                    <a:lnTo>
                      <a:pt x="21" y="365"/>
                    </a:lnTo>
                    <a:lnTo>
                      <a:pt x="23" y="367"/>
                    </a:lnTo>
                    <a:lnTo>
                      <a:pt x="23" y="362"/>
                    </a:lnTo>
                    <a:lnTo>
                      <a:pt x="31" y="359"/>
                    </a:lnTo>
                    <a:lnTo>
                      <a:pt x="39" y="360"/>
                    </a:lnTo>
                    <a:lnTo>
                      <a:pt x="44" y="364"/>
                    </a:lnTo>
                    <a:lnTo>
                      <a:pt x="53" y="364"/>
                    </a:lnTo>
                    <a:lnTo>
                      <a:pt x="61" y="369"/>
                    </a:lnTo>
                    <a:lnTo>
                      <a:pt x="68" y="369"/>
                    </a:lnTo>
                    <a:lnTo>
                      <a:pt x="71" y="370"/>
                    </a:lnTo>
                    <a:lnTo>
                      <a:pt x="81" y="375"/>
                    </a:lnTo>
                    <a:lnTo>
                      <a:pt x="84" y="375"/>
                    </a:lnTo>
                    <a:lnTo>
                      <a:pt x="86" y="375"/>
                    </a:lnTo>
                    <a:lnTo>
                      <a:pt x="93" y="374"/>
                    </a:lnTo>
                    <a:lnTo>
                      <a:pt x="88" y="372"/>
                    </a:lnTo>
                    <a:lnTo>
                      <a:pt x="84" y="372"/>
                    </a:lnTo>
                    <a:lnTo>
                      <a:pt x="76" y="369"/>
                    </a:lnTo>
                    <a:lnTo>
                      <a:pt x="71" y="365"/>
                    </a:lnTo>
                    <a:lnTo>
                      <a:pt x="66" y="364"/>
                    </a:lnTo>
                    <a:lnTo>
                      <a:pt x="58" y="364"/>
                    </a:lnTo>
                    <a:lnTo>
                      <a:pt x="54" y="360"/>
                    </a:lnTo>
                    <a:lnTo>
                      <a:pt x="54" y="359"/>
                    </a:lnTo>
                    <a:lnTo>
                      <a:pt x="63" y="355"/>
                    </a:lnTo>
                    <a:lnTo>
                      <a:pt x="69" y="357"/>
                    </a:lnTo>
                    <a:lnTo>
                      <a:pt x="79" y="357"/>
                    </a:lnTo>
                    <a:lnTo>
                      <a:pt x="86" y="360"/>
                    </a:lnTo>
                    <a:lnTo>
                      <a:pt x="89" y="364"/>
                    </a:lnTo>
                    <a:lnTo>
                      <a:pt x="93" y="364"/>
                    </a:lnTo>
                    <a:lnTo>
                      <a:pt x="94" y="365"/>
                    </a:lnTo>
                    <a:lnTo>
                      <a:pt x="98" y="367"/>
                    </a:lnTo>
                    <a:lnTo>
                      <a:pt x="98" y="365"/>
                    </a:lnTo>
                    <a:lnTo>
                      <a:pt x="98" y="364"/>
                    </a:lnTo>
                    <a:lnTo>
                      <a:pt x="96" y="360"/>
                    </a:lnTo>
                    <a:lnTo>
                      <a:pt x="103" y="357"/>
                    </a:lnTo>
                    <a:lnTo>
                      <a:pt x="104" y="357"/>
                    </a:lnTo>
                    <a:lnTo>
                      <a:pt x="103" y="350"/>
                    </a:lnTo>
                    <a:lnTo>
                      <a:pt x="101" y="350"/>
                    </a:lnTo>
                    <a:lnTo>
                      <a:pt x="98" y="350"/>
                    </a:lnTo>
                    <a:lnTo>
                      <a:pt x="96" y="349"/>
                    </a:lnTo>
                    <a:lnTo>
                      <a:pt x="96" y="345"/>
                    </a:lnTo>
                    <a:lnTo>
                      <a:pt x="93" y="344"/>
                    </a:lnTo>
                    <a:lnTo>
                      <a:pt x="91" y="345"/>
                    </a:lnTo>
                    <a:lnTo>
                      <a:pt x="86" y="349"/>
                    </a:lnTo>
                    <a:lnTo>
                      <a:pt x="81" y="349"/>
                    </a:lnTo>
                    <a:lnTo>
                      <a:pt x="74" y="347"/>
                    </a:lnTo>
                    <a:lnTo>
                      <a:pt x="69" y="345"/>
                    </a:lnTo>
                    <a:lnTo>
                      <a:pt x="71" y="344"/>
                    </a:lnTo>
                    <a:lnTo>
                      <a:pt x="69" y="342"/>
                    </a:lnTo>
                    <a:lnTo>
                      <a:pt x="66" y="337"/>
                    </a:lnTo>
                    <a:lnTo>
                      <a:pt x="63" y="337"/>
                    </a:lnTo>
                    <a:lnTo>
                      <a:pt x="63" y="339"/>
                    </a:lnTo>
                    <a:lnTo>
                      <a:pt x="63" y="340"/>
                    </a:lnTo>
                    <a:lnTo>
                      <a:pt x="64" y="342"/>
                    </a:lnTo>
                    <a:lnTo>
                      <a:pt x="64" y="347"/>
                    </a:lnTo>
                    <a:lnTo>
                      <a:pt x="63" y="349"/>
                    </a:lnTo>
                    <a:lnTo>
                      <a:pt x="56" y="349"/>
                    </a:lnTo>
                    <a:lnTo>
                      <a:pt x="49" y="347"/>
                    </a:lnTo>
                    <a:lnTo>
                      <a:pt x="43" y="340"/>
                    </a:lnTo>
                    <a:lnTo>
                      <a:pt x="43" y="339"/>
                    </a:lnTo>
                    <a:lnTo>
                      <a:pt x="48" y="337"/>
                    </a:lnTo>
                    <a:lnTo>
                      <a:pt x="56" y="334"/>
                    </a:lnTo>
                    <a:lnTo>
                      <a:pt x="56" y="334"/>
                    </a:lnTo>
                    <a:lnTo>
                      <a:pt x="54" y="332"/>
                    </a:lnTo>
                    <a:lnTo>
                      <a:pt x="48" y="334"/>
                    </a:lnTo>
                    <a:lnTo>
                      <a:pt x="44" y="335"/>
                    </a:lnTo>
                    <a:lnTo>
                      <a:pt x="39" y="335"/>
                    </a:lnTo>
                    <a:lnTo>
                      <a:pt x="39" y="332"/>
                    </a:lnTo>
                    <a:lnTo>
                      <a:pt x="41" y="330"/>
                    </a:lnTo>
                    <a:lnTo>
                      <a:pt x="46" y="329"/>
                    </a:lnTo>
                    <a:lnTo>
                      <a:pt x="49" y="327"/>
                    </a:lnTo>
                    <a:lnTo>
                      <a:pt x="53" y="322"/>
                    </a:lnTo>
                    <a:lnTo>
                      <a:pt x="51" y="319"/>
                    </a:lnTo>
                    <a:lnTo>
                      <a:pt x="49" y="319"/>
                    </a:lnTo>
                    <a:lnTo>
                      <a:pt x="48" y="320"/>
                    </a:lnTo>
                    <a:lnTo>
                      <a:pt x="46" y="322"/>
                    </a:lnTo>
                    <a:lnTo>
                      <a:pt x="41" y="325"/>
                    </a:lnTo>
                    <a:lnTo>
                      <a:pt x="36" y="325"/>
                    </a:lnTo>
                    <a:lnTo>
                      <a:pt x="31" y="325"/>
                    </a:lnTo>
                    <a:lnTo>
                      <a:pt x="29" y="322"/>
                    </a:lnTo>
                    <a:lnTo>
                      <a:pt x="31" y="320"/>
                    </a:lnTo>
                    <a:lnTo>
                      <a:pt x="33" y="317"/>
                    </a:lnTo>
                    <a:lnTo>
                      <a:pt x="36" y="315"/>
                    </a:lnTo>
                    <a:lnTo>
                      <a:pt x="34" y="314"/>
                    </a:lnTo>
                    <a:lnTo>
                      <a:pt x="33" y="314"/>
                    </a:lnTo>
                    <a:lnTo>
                      <a:pt x="28" y="314"/>
                    </a:lnTo>
                    <a:lnTo>
                      <a:pt x="26" y="312"/>
                    </a:lnTo>
                    <a:lnTo>
                      <a:pt x="21" y="302"/>
                    </a:lnTo>
                    <a:lnTo>
                      <a:pt x="19" y="300"/>
                    </a:lnTo>
                    <a:lnTo>
                      <a:pt x="15" y="299"/>
                    </a:lnTo>
                    <a:lnTo>
                      <a:pt x="13" y="295"/>
                    </a:lnTo>
                    <a:lnTo>
                      <a:pt x="16" y="295"/>
                    </a:lnTo>
                    <a:lnTo>
                      <a:pt x="19" y="294"/>
                    </a:lnTo>
                    <a:lnTo>
                      <a:pt x="23" y="290"/>
                    </a:lnTo>
                    <a:lnTo>
                      <a:pt x="24" y="289"/>
                    </a:lnTo>
                    <a:lnTo>
                      <a:pt x="24" y="289"/>
                    </a:lnTo>
                    <a:lnTo>
                      <a:pt x="28" y="289"/>
                    </a:lnTo>
                    <a:lnTo>
                      <a:pt x="28" y="287"/>
                    </a:lnTo>
                    <a:lnTo>
                      <a:pt x="24" y="287"/>
                    </a:lnTo>
                    <a:lnTo>
                      <a:pt x="21" y="285"/>
                    </a:lnTo>
                    <a:lnTo>
                      <a:pt x="19" y="284"/>
                    </a:lnTo>
                    <a:lnTo>
                      <a:pt x="21" y="282"/>
                    </a:lnTo>
                    <a:lnTo>
                      <a:pt x="24" y="282"/>
                    </a:lnTo>
                    <a:lnTo>
                      <a:pt x="33" y="279"/>
                    </a:lnTo>
                    <a:lnTo>
                      <a:pt x="33" y="277"/>
                    </a:lnTo>
                    <a:lnTo>
                      <a:pt x="33" y="276"/>
                    </a:lnTo>
                    <a:lnTo>
                      <a:pt x="36" y="274"/>
                    </a:lnTo>
                    <a:lnTo>
                      <a:pt x="39" y="272"/>
                    </a:lnTo>
                    <a:lnTo>
                      <a:pt x="43" y="272"/>
                    </a:lnTo>
                    <a:lnTo>
                      <a:pt x="44" y="272"/>
                    </a:lnTo>
                    <a:lnTo>
                      <a:pt x="48" y="272"/>
                    </a:lnTo>
                    <a:lnTo>
                      <a:pt x="51" y="271"/>
                    </a:lnTo>
                    <a:lnTo>
                      <a:pt x="54" y="271"/>
                    </a:lnTo>
                    <a:lnTo>
                      <a:pt x="58" y="272"/>
                    </a:lnTo>
                    <a:lnTo>
                      <a:pt x="58" y="272"/>
                    </a:lnTo>
                    <a:lnTo>
                      <a:pt x="59" y="274"/>
                    </a:lnTo>
                    <a:lnTo>
                      <a:pt x="61" y="272"/>
                    </a:lnTo>
                    <a:lnTo>
                      <a:pt x="63" y="271"/>
                    </a:lnTo>
                    <a:lnTo>
                      <a:pt x="66" y="269"/>
                    </a:lnTo>
                    <a:lnTo>
                      <a:pt x="69" y="269"/>
                    </a:lnTo>
                    <a:lnTo>
                      <a:pt x="71" y="269"/>
                    </a:lnTo>
                    <a:lnTo>
                      <a:pt x="74" y="267"/>
                    </a:lnTo>
                    <a:lnTo>
                      <a:pt x="74" y="267"/>
                    </a:lnTo>
                    <a:lnTo>
                      <a:pt x="79" y="267"/>
                    </a:lnTo>
                    <a:lnTo>
                      <a:pt x="98" y="264"/>
                    </a:lnTo>
                    <a:lnTo>
                      <a:pt x="101" y="264"/>
                    </a:lnTo>
                    <a:lnTo>
                      <a:pt x="103" y="266"/>
                    </a:lnTo>
                    <a:lnTo>
                      <a:pt x="103" y="262"/>
                    </a:lnTo>
                    <a:lnTo>
                      <a:pt x="101" y="261"/>
                    </a:lnTo>
                    <a:lnTo>
                      <a:pt x="103" y="259"/>
                    </a:lnTo>
                    <a:lnTo>
                      <a:pt x="109" y="256"/>
                    </a:lnTo>
                    <a:lnTo>
                      <a:pt x="116" y="256"/>
                    </a:lnTo>
                    <a:lnTo>
                      <a:pt x="121" y="256"/>
                    </a:lnTo>
                    <a:lnTo>
                      <a:pt x="124" y="256"/>
                    </a:lnTo>
                    <a:lnTo>
                      <a:pt x="129" y="257"/>
                    </a:lnTo>
                    <a:lnTo>
                      <a:pt x="132" y="254"/>
                    </a:lnTo>
                    <a:lnTo>
                      <a:pt x="137" y="254"/>
                    </a:lnTo>
                    <a:lnTo>
                      <a:pt x="144" y="256"/>
                    </a:lnTo>
                    <a:lnTo>
                      <a:pt x="146" y="257"/>
                    </a:lnTo>
                    <a:lnTo>
                      <a:pt x="149" y="257"/>
                    </a:lnTo>
                    <a:lnTo>
                      <a:pt x="152" y="259"/>
                    </a:lnTo>
                    <a:lnTo>
                      <a:pt x="157" y="262"/>
                    </a:lnTo>
                    <a:lnTo>
                      <a:pt x="161" y="262"/>
                    </a:lnTo>
                    <a:lnTo>
                      <a:pt x="164" y="261"/>
                    </a:lnTo>
                    <a:lnTo>
                      <a:pt x="164" y="259"/>
                    </a:lnTo>
                    <a:lnTo>
                      <a:pt x="167" y="256"/>
                    </a:lnTo>
                    <a:lnTo>
                      <a:pt x="171" y="251"/>
                    </a:lnTo>
                    <a:lnTo>
                      <a:pt x="174" y="246"/>
                    </a:lnTo>
                    <a:lnTo>
                      <a:pt x="181" y="244"/>
                    </a:lnTo>
                    <a:lnTo>
                      <a:pt x="182" y="242"/>
                    </a:lnTo>
                    <a:lnTo>
                      <a:pt x="186" y="236"/>
                    </a:lnTo>
                    <a:lnTo>
                      <a:pt x="191" y="234"/>
                    </a:lnTo>
                    <a:lnTo>
                      <a:pt x="192" y="231"/>
                    </a:lnTo>
                    <a:lnTo>
                      <a:pt x="189" y="229"/>
                    </a:lnTo>
                    <a:lnTo>
                      <a:pt x="187" y="226"/>
                    </a:lnTo>
                    <a:lnTo>
                      <a:pt x="192" y="221"/>
                    </a:lnTo>
                    <a:lnTo>
                      <a:pt x="196" y="221"/>
                    </a:lnTo>
                    <a:lnTo>
                      <a:pt x="202" y="221"/>
                    </a:lnTo>
                    <a:lnTo>
                      <a:pt x="207" y="217"/>
                    </a:lnTo>
                    <a:lnTo>
                      <a:pt x="209" y="216"/>
                    </a:lnTo>
                    <a:lnTo>
                      <a:pt x="207" y="214"/>
                    </a:lnTo>
                    <a:lnTo>
                      <a:pt x="202" y="214"/>
                    </a:lnTo>
                    <a:lnTo>
                      <a:pt x="197" y="211"/>
                    </a:lnTo>
                    <a:lnTo>
                      <a:pt x="197" y="209"/>
                    </a:lnTo>
                    <a:lnTo>
                      <a:pt x="197" y="207"/>
                    </a:lnTo>
                    <a:lnTo>
                      <a:pt x="202" y="206"/>
                    </a:lnTo>
                    <a:lnTo>
                      <a:pt x="209" y="207"/>
                    </a:lnTo>
                    <a:lnTo>
                      <a:pt x="214" y="204"/>
                    </a:lnTo>
                    <a:lnTo>
                      <a:pt x="219" y="202"/>
                    </a:lnTo>
                    <a:lnTo>
                      <a:pt x="219" y="199"/>
                    </a:lnTo>
                    <a:lnTo>
                      <a:pt x="219" y="199"/>
                    </a:lnTo>
                    <a:lnTo>
                      <a:pt x="219" y="194"/>
                    </a:lnTo>
                    <a:lnTo>
                      <a:pt x="217" y="194"/>
                    </a:lnTo>
                    <a:lnTo>
                      <a:pt x="214" y="197"/>
                    </a:lnTo>
                    <a:lnTo>
                      <a:pt x="214" y="201"/>
                    </a:lnTo>
                    <a:lnTo>
                      <a:pt x="211" y="202"/>
                    </a:lnTo>
                    <a:lnTo>
                      <a:pt x="204" y="202"/>
                    </a:lnTo>
                    <a:lnTo>
                      <a:pt x="201" y="201"/>
                    </a:lnTo>
                    <a:lnTo>
                      <a:pt x="197" y="201"/>
                    </a:lnTo>
                    <a:lnTo>
                      <a:pt x="194" y="204"/>
                    </a:lnTo>
                    <a:lnTo>
                      <a:pt x="189" y="204"/>
                    </a:lnTo>
                    <a:lnTo>
                      <a:pt x="187" y="202"/>
                    </a:lnTo>
                    <a:lnTo>
                      <a:pt x="184" y="199"/>
                    </a:lnTo>
                    <a:lnTo>
                      <a:pt x="181" y="199"/>
                    </a:lnTo>
                    <a:lnTo>
                      <a:pt x="179" y="202"/>
                    </a:lnTo>
                    <a:lnTo>
                      <a:pt x="176" y="202"/>
                    </a:lnTo>
                    <a:lnTo>
                      <a:pt x="174" y="199"/>
                    </a:lnTo>
                    <a:lnTo>
                      <a:pt x="171" y="201"/>
                    </a:lnTo>
                    <a:lnTo>
                      <a:pt x="169" y="199"/>
                    </a:lnTo>
                    <a:lnTo>
                      <a:pt x="169" y="197"/>
                    </a:lnTo>
                    <a:lnTo>
                      <a:pt x="169" y="194"/>
                    </a:lnTo>
                    <a:lnTo>
                      <a:pt x="167" y="194"/>
                    </a:lnTo>
                    <a:lnTo>
                      <a:pt x="167" y="192"/>
                    </a:lnTo>
                    <a:lnTo>
                      <a:pt x="167" y="189"/>
                    </a:lnTo>
                    <a:lnTo>
                      <a:pt x="171" y="187"/>
                    </a:lnTo>
                    <a:lnTo>
                      <a:pt x="174" y="184"/>
                    </a:lnTo>
                    <a:lnTo>
                      <a:pt x="176" y="182"/>
                    </a:lnTo>
                    <a:lnTo>
                      <a:pt x="179" y="181"/>
                    </a:lnTo>
                    <a:lnTo>
                      <a:pt x="179" y="179"/>
                    </a:lnTo>
                    <a:lnTo>
                      <a:pt x="177" y="178"/>
                    </a:lnTo>
                    <a:lnTo>
                      <a:pt x="177" y="174"/>
                    </a:lnTo>
                    <a:lnTo>
                      <a:pt x="179" y="173"/>
                    </a:lnTo>
                    <a:lnTo>
                      <a:pt x="182" y="173"/>
                    </a:lnTo>
                    <a:lnTo>
                      <a:pt x="186" y="171"/>
                    </a:lnTo>
                    <a:lnTo>
                      <a:pt x="189" y="169"/>
                    </a:lnTo>
                    <a:lnTo>
                      <a:pt x="189" y="166"/>
                    </a:lnTo>
                    <a:lnTo>
                      <a:pt x="196" y="164"/>
                    </a:lnTo>
                    <a:lnTo>
                      <a:pt x="199" y="161"/>
                    </a:lnTo>
                    <a:lnTo>
                      <a:pt x="202" y="159"/>
                    </a:lnTo>
                    <a:lnTo>
                      <a:pt x="209" y="159"/>
                    </a:lnTo>
                    <a:lnTo>
                      <a:pt x="212" y="159"/>
                    </a:lnTo>
                    <a:lnTo>
                      <a:pt x="211" y="158"/>
                    </a:lnTo>
                    <a:lnTo>
                      <a:pt x="209" y="158"/>
                    </a:lnTo>
                    <a:lnTo>
                      <a:pt x="209" y="154"/>
                    </a:lnTo>
                    <a:lnTo>
                      <a:pt x="211" y="154"/>
                    </a:lnTo>
                    <a:lnTo>
                      <a:pt x="215" y="154"/>
                    </a:lnTo>
                    <a:lnTo>
                      <a:pt x="217" y="156"/>
                    </a:lnTo>
                    <a:lnTo>
                      <a:pt x="219" y="156"/>
                    </a:lnTo>
                    <a:lnTo>
                      <a:pt x="224" y="149"/>
                    </a:lnTo>
                    <a:lnTo>
                      <a:pt x="224" y="148"/>
                    </a:lnTo>
                    <a:lnTo>
                      <a:pt x="225" y="144"/>
                    </a:lnTo>
                    <a:lnTo>
                      <a:pt x="230" y="141"/>
                    </a:lnTo>
                    <a:lnTo>
                      <a:pt x="234" y="139"/>
                    </a:lnTo>
                    <a:lnTo>
                      <a:pt x="237" y="136"/>
                    </a:lnTo>
                    <a:lnTo>
                      <a:pt x="240" y="136"/>
                    </a:lnTo>
                    <a:lnTo>
                      <a:pt x="242" y="134"/>
                    </a:lnTo>
                    <a:lnTo>
                      <a:pt x="244" y="136"/>
                    </a:lnTo>
                    <a:lnTo>
                      <a:pt x="245" y="141"/>
                    </a:lnTo>
                    <a:lnTo>
                      <a:pt x="245" y="148"/>
                    </a:lnTo>
                    <a:lnTo>
                      <a:pt x="245" y="151"/>
                    </a:lnTo>
                    <a:lnTo>
                      <a:pt x="245" y="158"/>
                    </a:lnTo>
                    <a:lnTo>
                      <a:pt x="245" y="166"/>
                    </a:lnTo>
                    <a:lnTo>
                      <a:pt x="247" y="166"/>
                    </a:lnTo>
                    <a:lnTo>
                      <a:pt x="249" y="163"/>
                    </a:lnTo>
                    <a:lnTo>
                      <a:pt x="250" y="156"/>
                    </a:lnTo>
                    <a:lnTo>
                      <a:pt x="249" y="149"/>
                    </a:lnTo>
                    <a:lnTo>
                      <a:pt x="247" y="146"/>
                    </a:lnTo>
                    <a:lnTo>
                      <a:pt x="249" y="143"/>
                    </a:lnTo>
                    <a:lnTo>
                      <a:pt x="249" y="138"/>
                    </a:lnTo>
                    <a:lnTo>
                      <a:pt x="250" y="136"/>
                    </a:lnTo>
                    <a:lnTo>
                      <a:pt x="254" y="136"/>
                    </a:lnTo>
                    <a:lnTo>
                      <a:pt x="255" y="134"/>
                    </a:lnTo>
                    <a:lnTo>
                      <a:pt x="257" y="133"/>
                    </a:lnTo>
                    <a:lnTo>
                      <a:pt x="259" y="133"/>
                    </a:lnTo>
                    <a:lnTo>
                      <a:pt x="259" y="134"/>
                    </a:lnTo>
                    <a:lnTo>
                      <a:pt x="260" y="136"/>
                    </a:lnTo>
                    <a:lnTo>
                      <a:pt x="264" y="136"/>
                    </a:lnTo>
                    <a:lnTo>
                      <a:pt x="265" y="138"/>
                    </a:lnTo>
                    <a:lnTo>
                      <a:pt x="264" y="141"/>
                    </a:lnTo>
                    <a:lnTo>
                      <a:pt x="265" y="143"/>
                    </a:lnTo>
                    <a:lnTo>
                      <a:pt x="269" y="144"/>
                    </a:lnTo>
                    <a:lnTo>
                      <a:pt x="277" y="144"/>
                    </a:lnTo>
                    <a:lnTo>
                      <a:pt x="277" y="143"/>
                    </a:lnTo>
                    <a:lnTo>
                      <a:pt x="282" y="143"/>
                    </a:lnTo>
                    <a:lnTo>
                      <a:pt x="282" y="141"/>
                    </a:lnTo>
                    <a:lnTo>
                      <a:pt x="280" y="138"/>
                    </a:lnTo>
                    <a:lnTo>
                      <a:pt x="282" y="136"/>
                    </a:lnTo>
                    <a:lnTo>
                      <a:pt x="284" y="134"/>
                    </a:lnTo>
                    <a:lnTo>
                      <a:pt x="285" y="129"/>
                    </a:lnTo>
                    <a:lnTo>
                      <a:pt x="287" y="129"/>
                    </a:lnTo>
                    <a:lnTo>
                      <a:pt x="290" y="128"/>
                    </a:lnTo>
                    <a:lnTo>
                      <a:pt x="297" y="124"/>
                    </a:lnTo>
                    <a:lnTo>
                      <a:pt x="300" y="121"/>
                    </a:lnTo>
                    <a:lnTo>
                      <a:pt x="299" y="116"/>
                    </a:lnTo>
                    <a:lnTo>
                      <a:pt x="297" y="116"/>
                    </a:lnTo>
                    <a:lnTo>
                      <a:pt x="295" y="116"/>
                    </a:lnTo>
                    <a:lnTo>
                      <a:pt x="295" y="113"/>
                    </a:lnTo>
                    <a:lnTo>
                      <a:pt x="295" y="111"/>
                    </a:lnTo>
                    <a:lnTo>
                      <a:pt x="299" y="108"/>
                    </a:lnTo>
                    <a:lnTo>
                      <a:pt x="299" y="103"/>
                    </a:lnTo>
                    <a:lnTo>
                      <a:pt x="299" y="99"/>
                    </a:lnTo>
                    <a:lnTo>
                      <a:pt x="300" y="94"/>
                    </a:lnTo>
                    <a:lnTo>
                      <a:pt x="304" y="91"/>
                    </a:lnTo>
                    <a:lnTo>
                      <a:pt x="310" y="91"/>
                    </a:lnTo>
                    <a:lnTo>
                      <a:pt x="315" y="88"/>
                    </a:lnTo>
                    <a:lnTo>
                      <a:pt x="322" y="86"/>
                    </a:lnTo>
                    <a:lnTo>
                      <a:pt x="323" y="88"/>
                    </a:lnTo>
                    <a:lnTo>
                      <a:pt x="323" y="89"/>
                    </a:lnTo>
                    <a:lnTo>
                      <a:pt x="323" y="93"/>
                    </a:lnTo>
                    <a:lnTo>
                      <a:pt x="328" y="99"/>
                    </a:lnTo>
                    <a:lnTo>
                      <a:pt x="328" y="103"/>
                    </a:lnTo>
                    <a:lnTo>
                      <a:pt x="327" y="111"/>
                    </a:lnTo>
                    <a:lnTo>
                      <a:pt x="327" y="119"/>
                    </a:lnTo>
                    <a:lnTo>
                      <a:pt x="330" y="121"/>
                    </a:lnTo>
                    <a:lnTo>
                      <a:pt x="335" y="126"/>
                    </a:lnTo>
                    <a:lnTo>
                      <a:pt x="338" y="129"/>
                    </a:lnTo>
                    <a:lnTo>
                      <a:pt x="340" y="131"/>
                    </a:lnTo>
                    <a:lnTo>
                      <a:pt x="342" y="129"/>
                    </a:lnTo>
                    <a:lnTo>
                      <a:pt x="340" y="123"/>
                    </a:lnTo>
                    <a:lnTo>
                      <a:pt x="340" y="118"/>
                    </a:lnTo>
                    <a:lnTo>
                      <a:pt x="335" y="111"/>
                    </a:lnTo>
                    <a:lnTo>
                      <a:pt x="333" y="104"/>
                    </a:lnTo>
                    <a:lnTo>
                      <a:pt x="337" y="99"/>
                    </a:lnTo>
                    <a:lnTo>
                      <a:pt x="337" y="96"/>
                    </a:lnTo>
                    <a:lnTo>
                      <a:pt x="335" y="94"/>
                    </a:lnTo>
                    <a:lnTo>
                      <a:pt x="333" y="89"/>
                    </a:lnTo>
                    <a:lnTo>
                      <a:pt x="333" y="86"/>
                    </a:lnTo>
                    <a:lnTo>
                      <a:pt x="332" y="83"/>
                    </a:lnTo>
                    <a:lnTo>
                      <a:pt x="333" y="81"/>
                    </a:lnTo>
                    <a:lnTo>
                      <a:pt x="337" y="78"/>
                    </a:lnTo>
                    <a:lnTo>
                      <a:pt x="342" y="78"/>
                    </a:lnTo>
                    <a:lnTo>
                      <a:pt x="345" y="80"/>
                    </a:lnTo>
                    <a:lnTo>
                      <a:pt x="348" y="78"/>
                    </a:lnTo>
                    <a:lnTo>
                      <a:pt x="352" y="78"/>
                    </a:lnTo>
                    <a:lnTo>
                      <a:pt x="358" y="80"/>
                    </a:lnTo>
                    <a:lnTo>
                      <a:pt x="368" y="78"/>
                    </a:lnTo>
                    <a:lnTo>
                      <a:pt x="377" y="76"/>
                    </a:lnTo>
                    <a:lnTo>
                      <a:pt x="387" y="75"/>
                    </a:lnTo>
                    <a:lnTo>
                      <a:pt x="388" y="78"/>
                    </a:lnTo>
                    <a:lnTo>
                      <a:pt x="390" y="81"/>
                    </a:lnTo>
                    <a:lnTo>
                      <a:pt x="390" y="84"/>
                    </a:lnTo>
                    <a:lnTo>
                      <a:pt x="390" y="86"/>
                    </a:lnTo>
                    <a:lnTo>
                      <a:pt x="393" y="86"/>
                    </a:lnTo>
                    <a:lnTo>
                      <a:pt x="397" y="83"/>
                    </a:lnTo>
                    <a:lnTo>
                      <a:pt x="393" y="80"/>
                    </a:lnTo>
                    <a:lnTo>
                      <a:pt x="393" y="76"/>
                    </a:lnTo>
                    <a:lnTo>
                      <a:pt x="400" y="71"/>
                    </a:lnTo>
                    <a:lnTo>
                      <a:pt x="405" y="73"/>
                    </a:lnTo>
                    <a:lnTo>
                      <a:pt x="407" y="76"/>
                    </a:lnTo>
                    <a:lnTo>
                      <a:pt x="408" y="81"/>
                    </a:lnTo>
                    <a:lnTo>
                      <a:pt x="410" y="83"/>
                    </a:lnTo>
                    <a:lnTo>
                      <a:pt x="412" y="80"/>
                    </a:lnTo>
                    <a:lnTo>
                      <a:pt x="412" y="73"/>
                    </a:lnTo>
                    <a:lnTo>
                      <a:pt x="408" y="71"/>
                    </a:lnTo>
                    <a:lnTo>
                      <a:pt x="407" y="68"/>
                    </a:lnTo>
                    <a:lnTo>
                      <a:pt x="408" y="66"/>
                    </a:lnTo>
                    <a:lnTo>
                      <a:pt x="413" y="68"/>
                    </a:lnTo>
                    <a:lnTo>
                      <a:pt x="416" y="70"/>
                    </a:lnTo>
                    <a:lnTo>
                      <a:pt x="421" y="66"/>
                    </a:lnTo>
                    <a:lnTo>
                      <a:pt x="425" y="65"/>
                    </a:lnTo>
                    <a:lnTo>
                      <a:pt x="431" y="66"/>
                    </a:lnTo>
                    <a:lnTo>
                      <a:pt x="433" y="70"/>
                    </a:lnTo>
                    <a:lnTo>
                      <a:pt x="433" y="80"/>
                    </a:lnTo>
                    <a:lnTo>
                      <a:pt x="430" y="84"/>
                    </a:lnTo>
                    <a:lnTo>
                      <a:pt x="430" y="89"/>
                    </a:lnTo>
                    <a:lnTo>
                      <a:pt x="426" y="96"/>
                    </a:lnTo>
                    <a:lnTo>
                      <a:pt x="425" y="99"/>
                    </a:lnTo>
                    <a:lnTo>
                      <a:pt x="425" y="103"/>
                    </a:lnTo>
                    <a:lnTo>
                      <a:pt x="423" y="106"/>
                    </a:lnTo>
                    <a:lnTo>
                      <a:pt x="420" y="106"/>
                    </a:lnTo>
                    <a:lnTo>
                      <a:pt x="420" y="109"/>
                    </a:lnTo>
                    <a:lnTo>
                      <a:pt x="421" y="111"/>
                    </a:lnTo>
                    <a:lnTo>
                      <a:pt x="421" y="113"/>
                    </a:lnTo>
                    <a:lnTo>
                      <a:pt x="421" y="116"/>
                    </a:lnTo>
                    <a:lnTo>
                      <a:pt x="416" y="119"/>
                    </a:lnTo>
                    <a:lnTo>
                      <a:pt x="415" y="124"/>
                    </a:lnTo>
                    <a:lnTo>
                      <a:pt x="410" y="128"/>
                    </a:lnTo>
                    <a:lnTo>
                      <a:pt x="408" y="129"/>
                    </a:lnTo>
                    <a:lnTo>
                      <a:pt x="408" y="134"/>
                    </a:lnTo>
                    <a:lnTo>
                      <a:pt x="405" y="138"/>
                    </a:lnTo>
                    <a:lnTo>
                      <a:pt x="403" y="143"/>
                    </a:lnTo>
                    <a:lnTo>
                      <a:pt x="405" y="143"/>
                    </a:lnTo>
                    <a:lnTo>
                      <a:pt x="408" y="143"/>
                    </a:lnTo>
                    <a:lnTo>
                      <a:pt x="412" y="138"/>
                    </a:lnTo>
                    <a:lnTo>
                      <a:pt x="413" y="136"/>
                    </a:lnTo>
                    <a:lnTo>
                      <a:pt x="413" y="134"/>
                    </a:lnTo>
                    <a:lnTo>
                      <a:pt x="416" y="131"/>
                    </a:lnTo>
                    <a:lnTo>
                      <a:pt x="421" y="124"/>
                    </a:lnTo>
                    <a:lnTo>
                      <a:pt x="423" y="121"/>
                    </a:lnTo>
                    <a:lnTo>
                      <a:pt x="426" y="119"/>
                    </a:lnTo>
                    <a:lnTo>
                      <a:pt x="428" y="118"/>
                    </a:lnTo>
                    <a:lnTo>
                      <a:pt x="430" y="114"/>
                    </a:lnTo>
                    <a:lnTo>
                      <a:pt x="430" y="113"/>
                    </a:lnTo>
                    <a:lnTo>
                      <a:pt x="433" y="111"/>
                    </a:lnTo>
                    <a:lnTo>
                      <a:pt x="435" y="106"/>
                    </a:lnTo>
                    <a:lnTo>
                      <a:pt x="438" y="104"/>
                    </a:lnTo>
                    <a:lnTo>
                      <a:pt x="440" y="106"/>
                    </a:lnTo>
                    <a:lnTo>
                      <a:pt x="438" y="109"/>
                    </a:lnTo>
                    <a:lnTo>
                      <a:pt x="441" y="113"/>
                    </a:lnTo>
                    <a:lnTo>
                      <a:pt x="443" y="116"/>
                    </a:lnTo>
                    <a:lnTo>
                      <a:pt x="445" y="121"/>
                    </a:lnTo>
                    <a:lnTo>
                      <a:pt x="448" y="126"/>
                    </a:lnTo>
                    <a:lnTo>
                      <a:pt x="448" y="131"/>
                    </a:lnTo>
                    <a:lnTo>
                      <a:pt x="451" y="133"/>
                    </a:lnTo>
                    <a:lnTo>
                      <a:pt x="455" y="134"/>
                    </a:lnTo>
                    <a:lnTo>
                      <a:pt x="455" y="134"/>
                    </a:lnTo>
                    <a:lnTo>
                      <a:pt x="458" y="134"/>
                    </a:lnTo>
                    <a:lnTo>
                      <a:pt x="458" y="133"/>
                    </a:lnTo>
                    <a:lnTo>
                      <a:pt x="460" y="131"/>
                    </a:lnTo>
                    <a:lnTo>
                      <a:pt x="460" y="129"/>
                    </a:lnTo>
                    <a:lnTo>
                      <a:pt x="456" y="126"/>
                    </a:lnTo>
                    <a:lnTo>
                      <a:pt x="455" y="124"/>
                    </a:lnTo>
                    <a:lnTo>
                      <a:pt x="456" y="123"/>
                    </a:lnTo>
                    <a:lnTo>
                      <a:pt x="458" y="123"/>
                    </a:lnTo>
                    <a:lnTo>
                      <a:pt x="461" y="126"/>
                    </a:lnTo>
                    <a:lnTo>
                      <a:pt x="466" y="126"/>
                    </a:lnTo>
                    <a:lnTo>
                      <a:pt x="470" y="128"/>
                    </a:lnTo>
                    <a:lnTo>
                      <a:pt x="470" y="129"/>
                    </a:lnTo>
                    <a:lnTo>
                      <a:pt x="473" y="129"/>
                    </a:lnTo>
                    <a:lnTo>
                      <a:pt x="475" y="128"/>
                    </a:lnTo>
                    <a:lnTo>
                      <a:pt x="476" y="128"/>
                    </a:lnTo>
                    <a:lnTo>
                      <a:pt x="478" y="129"/>
                    </a:lnTo>
                    <a:lnTo>
                      <a:pt x="481" y="129"/>
                    </a:lnTo>
                    <a:lnTo>
                      <a:pt x="480" y="121"/>
                    </a:lnTo>
                    <a:lnTo>
                      <a:pt x="480" y="118"/>
                    </a:lnTo>
                    <a:lnTo>
                      <a:pt x="481" y="111"/>
                    </a:lnTo>
                    <a:lnTo>
                      <a:pt x="481" y="106"/>
                    </a:lnTo>
                    <a:lnTo>
                      <a:pt x="480" y="103"/>
                    </a:lnTo>
                    <a:lnTo>
                      <a:pt x="478" y="98"/>
                    </a:lnTo>
                    <a:lnTo>
                      <a:pt x="478" y="93"/>
                    </a:lnTo>
                    <a:lnTo>
                      <a:pt x="483" y="84"/>
                    </a:lnTo>
                    <a:lnTo>
                      <a:pt x="483" y="83"/>
                    </a:lnTo>
                    <a:lnTo>
                      <a:pt x="481" y="80"/>
                    </a:lnTo>
                    <a:lnTo>
                      <a:pt x="483" y="78"/>
                    </a:lnTo>
                    <a:lnTo>
                      <a:pt x="483" y="71"/>
                    </a:lnTo>
                    <a:lnTo>
                      <a:pt x="486" y="70"/>
                    </a:lnTo>
                    <a:lnTo>
                      <a:pt x="490" y="70"/>
                    </a:lnTo>
                    <a:lnTo>
                      <a:pt x="493" y="71"/>
                    </a:lnTo>
                    <a:lnTo>
                      <a:pt x="496" y="71"/>
                    </a:lnTo>
                    <a:lnTo>
                      <a:pt x="500" y="73"/>
                    </a:lnTo>
                    <a:lnTo>
                      <a:pt x="501" y="75"/>
                    </a:lnTo>
                    <a:lnTo>
                      <a:pt x="505" y="78"/>
                    </a:lnTo>
                    <a:lnTo>
                      <a:pt x="506" y="81"/>
                    </a:lnTo>
                    <a:lnTo>
                      <a:pt x="511" y="89"/>
                    </a:lnTo>
                    <a:lnTo>
                      <a:pt x="511" y="93"/>
                    </a:lnTo>
                    <a:lnTo>
                      <a:pt x="514" y="99"/>
                    </a:lnTo>
                    <a:lnTo>
                      <a:pt x="518" y="104"/>
                    </a:lnTo>
                    <a:lnTo>
                      <a:pt x="519" y="114"/>
                    </a:lnTo>
                    <a:lnTo>
                      <a:pt x="518" y="118"/>
                    </a:lnTo>
                    <a:lnTo>
                      <a:pt x="516" y="119"/>
                    </a:lnTo>
                    <a:lnTo>
                      <a:pt x="516" y="123"/>
                    </a:lnTo>
                    <a:lnTo>
                      <a:pt x="516" y="128"/>
                    </a:lnTo>
                    <a:lnTo>
                      <a:pt x="519" y="129"/>
                    </a:lnTo>
                    <a:lnTo>
                      <a:pt x="521" y="136"/>
                    </a:lnTo>
                    <a:lnTo>
                      <a:pt x="521" y="141"/>
                    </a:lnTo>
                    <a:lnTo>
                      <a:pt x="521" y="146"/>
                    </a:lnTo>
                    <a:lnTo>
                      <a:pt x="523" y="149"/>
                    </a:lnTo>
                    <a:lnTo>
                      <a:pt x="528" y="149"/>
                    </a:lnTo>
                    <a:lnTo>
                      <a:pt x="533" y="153"/>
                    </a:lnTo>
                    <a:lnTo>
                      <a:pt x="536" y="153"/>
                    </a:lnTo>
                    <a:lnTo>
                      <a:pt x="541" y="151"/>
                    </a:lnTo>
                    <a:lnTo>
                      <a:pt x="544" y="144"/>
                    </a:lnTo>
                    <a:lnTo>
                      <a:pt x="548" y="143"/>
                    </a:lnTo>
                    <a:lnTo>
                      <a:pt x="548" y="144"/>
                    </a:lnTo>
                    <a:lnTo>
                      <a:pt x="548" y="148"/>
                    </a:lnTo>
                    <a:lnTo>
                      <a:pt x="549" y="149"/>
                    </a:lnTo>
                    <a:lnTo>
                      <a:pt x="551" y="149"/>
                    </a:lnTo>
                    <a:lnTo>
                      <a:pt x="554" y="148"/>
                    </a:lnTo>
                    <a:lnTo>
                      <a:pt x="556" y="149"/>
                    </a:lnTo>
                    <a:lnTo>
                      <a:pt x="558" y="153"/>
                    </a:lnTo>
                    <a:lnTo>
                      <a:pt x="558" y="154"/>
                    </a:lnTo>
                    <a:lnTo>
                      <a:pt x="559" y="158"/>
                    </a:lnTo>
                    <a:lnTo>
                      <a:pt x="563" y="158"/>
                    </a:lnTo>
                    <a:lnTo>
                      <a:pt x="566" y="158"/>
                    </a:lnTo>
                    <a:lnTo>
                      <a:pt x="571" y="158"/>
                    </a:lnTo>
                    <a:lnTo>
                      <a:pt x="571" y="156"/>
                    </a:lnTo>
                    <a:lnTo>
                      <a:pt x="569" y="156"/>
                    </a:lnTo>
                    <a:lnTo>
                      <a:pt x="566" y="153"/>
                    </a:lnTo>
                    <a:lnTo>
                      <a:pt x="564" y="151"/>
                    </a:lnTo>
                    <a:lnTo>
                      <a:pt x="564" y="148"/>
                    </a:lnTo>
                    <a:lnTo>
                      <a:pt x="561" y="148"/>
                    </a:lnTo>
                    <a:lnTo>
                      <a:pt x="559" y="146"/>
                    </a:lnTo>
                    <a:lnTo>
                      <a:pt x="559" y="143"/>
                    </a:lnTo>
                    <a:lnTo>
                      <a:pt x="558" y="139"/>
                    </a:lnTo>
                    <a:lnTo>
                      <a:pt x="553" y="134"/>
                    </a:lnTo>
                    <a:lnTo>
                      <a:pt x="553" y="133"/>
                    </a:lnTo>
                    <a:lnTo>
                      <a:pt x="551" y="128"/>
                    </a:lnTo>
                    <a:lnTo>
                      <a:pt x="548" y="123"/>
                    </a:lnTo>
                    <a:lnTo>
                      <a:pt x="548" y="121"/>
                    </a:lnTo>
                    <a:lnTo>
                      <a:pt x="549" y="114"/>
                    </a:lnTo>
                    <a:lnTo>
                      <a:pt x="548" y="111"/>
                    </a:lnTo>
                    <a:lnTo>
                      <a:pt x="544" y="106"/>
                    </a:lnTo>
                    <a:lnTo>
                      <a:pt x="544" y="101"/>
                    </a:lnTo>
                    <a:lnTo>
                      <a:pt x="546" y="99"/>
                    </a:lnTo>
                    <a:lnTo>
                      <a:pt x="544" y="94"/>
                    </a:lnTo>
                    <a:lnTo>
                      <a:pt x="543" y="93"/>
                    </a:lnTo>
                    <a:lnTo>
                      <a:pt x="543" y="88"/>
                    </a:lnTo>
                    <a:lnTo>
                      <a:pt x="541" y="81"/>
                    </a:lnTo>
                    <a:lnTo>
                      <a:pt x="538" y="78"/>
                    </a:lnTo>
                    <a:lnTo>
                      <a:pt x="541" y="75"/>
                    </a:lnTo>
                    <a:lnTo>
                      <a:pt x="538" y="70"/>
                    </a:lnTo>
                    <a:lnTo>
                      <a:pt x="538" y="66"/>
                    </a:lnTo>
                    <a:lnTo>
                      <a:pt x="539" y="63"/>
                    </a:lnTo>
                    <a:lnTo>
                      <a:pt x="548" y="65"/>
                    </a:lnTo>
                    <a:lnTo>
                      <a:pt x="549" y="68"/>
                    </a:lnTo>
                    <a:lnTo>
                      <a:pt x="551" y="68"/>
                    </a:lnTo>
                    <a:lnTo>
                      <a:pt x="553" y="66"/>
                    </a:lnTo>
                    <a:lnTo>
                      <a:pt x="556" y="66"/>
                    </a:lnTo>
                    <a:lnTo>
                      <a:pt x="563" y="73"/>
                    </a:lnTo>
                    <a:lnTo>
                      <a:pt x="569" y="76"/>
                    </a:lnTo>
                    <a:lnTo>
                      <a:pt x="573" y="75"/>
                    </a:lnTo>
                    <a:lnTo>
                      <a:pt x="573" y="70"/>
                    </a:lnTo>
                    <a:lnTo>
                      <a:pt x="571" y="68"/>
                    </a:lnTo>
                    <a:lnTo>
                      <a:pt x="573" y="61"/>
                    </a:lnTo>
                    <a:lnTo>
                      <a:pt x="576" y="61"/>
                    </a:lnTo>
                    <a:lnTo>
                      <a:pt x="579" y="63"/>
                    </a:lnTo>
                    <a:lnTo>
                      <a:pt x="584" y="63"/>
                    </a:lnTo>
                    <a:lnTo>
                      <a:pt x="589" y="60"/>
                    </a:lnTo>
                    <a:lnTo>
                      <a:pt x="593" y="61"/>
                    </a:lnTo>
                    <a:lnTo>
                      <a:pt x="596" y="63"/>
                    </a:lnTo>
                    <a:lnTo>
                      <a:pt x="601" y="65"/>
                    </a:lnTo>
                    <a:lnTo>
                      <a:pt x="603" y="66"/>
                    </a:lnTo>
                    <a:lnTo>
                      <a:pt x="604" y="73"/>
                    </a:lnTo>
                    <a:lnTo>
                      <a:pt x="604" y="75"/>
                    </a:lnTo>
                    <a:lnTo>
                      <a:pt x="609" y="80"/>
                    </a:lnTo>
                    <a:lnTo>
                      <a:pt x="609" y="83"/>
                    </a:lnTo>
                    <a:lnTo>
                      <a:pt x="608" y="86"/>
                    </a:lnTo>
                    <a:lnTo>
                      <a:pt x="611" y="94"/>
                    </a:lnTo>
                    <a:lnTo>
                      <a:pt x="611" y="99"/>
                    </a:lnTo>
                    <a:lnTo>
                      <a:pt x="611" y="103"/>
                    </a:lnTo>
                    <a:lnTo>
                      <a:pt x="616" y="104"/>
                    </a:lnTo>
                    <a:lnTo>
                      <a:pt x="621" y="104"/>
                    </a:lnTo>
                    <a:lnTo>
                      <a:pt x="627" y="108"/>
                    </a:lnTo>
                    <a:lnTo>
                      <a:pt x="632" y="111"/>
                    </a:lnTo>
                    <a:lnTo>
                      <a:pt x="632" y="108"/>
                    </a:lnTo>
                    <a:lnTo>
                      <a:pt x="632" y="106"/>
                    </a:lnTo>
                    <a:lnTo>
                      <a:pt x="627" y="104"/>
                    </a:lnTo>
                    <a:lnTo>
                      <a:pt x="624" y="101"/>
                    </a:lnTo>
                    <a:lnTo>
                      <a:pt x="621" y="101"/>
                    </a:lnTo>
                    <a:lnTo>
                      <a:pt x="616" y="98"/>
                    </a:lnTo>
                    <a:lnTo>
                      <a:pt x="614" y="96"/>
                    </a:lnTo>
                    <a:lnTo>
                      <a:pt x="616" y="91"/>
                    </a:lnTo>
                    <a:lnTo>
                      <a:pt x="612" y="86"/>
                    </a:lnTo>
                    <a:lnTo>
                      <a:pt x="612" y="83"/>
                    </a:lnTo>
                    <a:lnTo>
                      <a:pt x="614" y="78"/>
                    </a:lnTo>
                    <a:lnTo>
                      <a:pt x="614" y="73"/>
                    </a:lnTo>
                    <a:lnTo>
                      <a:pt x="614" y="70"/>
                    </a:lnTo>
                    <a:lnTo>
                      <a:pt x="614" y="68"/>
                    </a:lnTo>
                    <a:lnTo>
                      <a:pt x="612" y="65"/>
                    </a:lnTo>
                    <a:lnTo>
                      <a:pt x="609" y="63"/>
                    </a:lnTo>
                    <a:lnTo>
                      <a:pt x="604" y="56"/>
                    </a:lnTo>
                    <a:lnTo>
                      <a:pt x="601" y="56"/>
                    </a:lnTo>
                    <a:lnTo>
                      <a:pt x="596" y="56"/>
                    </a:lnTo>
                    <a:lnTo>
                      <a:pt x="593" y="58"/>
                    </a:lnTo>
                    <a:lnTo>
                      <a:pt x="589" y="58"/>
                    </a:lnTo>
                    <a:lnTo>
                      <a:pt x="584" y="56"/>
                    </a:lnTo>
                    <a:lnTo>
                      <a:pt x="584" y="51"/>
                    </a:lnTo>
                    <a:lnTo>
                      <a:pt x="586" y="46"/>
                    </a:lnTo>
                    <a:lnTo>
                      <a:pt x="591" y="46"/>
                    </a:lnTo>
                    <a:lnTo>
                      <a:pt x="591" y="43"/>
                    </a:lnTo>
                    <a:lnTo>
                      <a:pt x="584" y="40"/>
                    </a:lnTo>
                    <a:lnTo>
                      <a:pt x="583" y="35"/>
                    </a:lnTo>
                    <a:lnTo>
                      <a:pt x="584" y="31"/>
                    </a:lnTo>
                    <a:lnTo>
                      <a:pt x="584" y="28"/>
                    </a:lnTo>
                    <a:lnTo>
                      <a:pt x="588" y="28"/>
                    </a:lnTo>
                    <a:lnTo>
                      <a:pt x="591" y="31"/>
                    </a:lnTo>
                    <a:lnTo>
                      <a:pt x="593" y="35"/>
                    </a:lnTo>
                    <a:lnTo>
                      <a:pt x="594" y="35"/>
                    </a:lnTo>
                    <a:lnTo>
                      <a:pt x="599" y="28"/>
                    </a:lnTo>
                    <a:lnTo>
                      <a:pt x="603" y="28"/>
                    </a:lnTo>
                    <a:lnTo>
                      <a:pt x="608" y="25"/>
                    </a:lnTo>
                    <a:lnTo>
                      <a:pt x="609" y="23"/>
                    </a:lnTo>
                    <a:lnTo>
                      <a:pt x="612" y="18"/>
                    </a:lnTo>
                    <a:lnTo>
                      <a:pt x="617" y="18"/>
                    </a:lnTo>
                    <a:lnTo>
                      <a:pt x="614" y="20"/>
                    </a:lnTo>
                    <a:lnTo>
                      <a:pt x="612" y="23"/>
                    </a:lnTo>
                    <a:lnTo>
                      <a:pt x="614" y="25"/>
                    </a:lnTo>
                    <a:lnTo>
                      <a:pt x="617" y="23"/>
                    </a:lnTo>
                    <a:lnTo>
                      <a:pt x="621" y="23"/>
                    </a:lnTo>
                    <a:lnTo>
                      <a:pt x="622" y="25"/>
                    </a:lnTo>
                    <a:lnTo>
                      <a:pt x="624" y="28"/>
                    </a:lnTo>
                    <a:lnTo>
                      <a:pt x="627" y="30"/>
                    </a:lnTo>
                    <a:lnTo>
                      <a:pt x="626" y="33"/>
                    </a:lnTo>
                    <a:lnTo>
                      <a:pt x="624" y="36"/>
                    </a:lnTo>
                    <a:lnTo>
                      <a:pt x="626" y="38"/>
                    </a:lnTo>
                    <a:lnTo>
                      <a:pt x="627" y="35"/>
                    </a:lnTo>
                    <a:lnTo>
                      <a:pt x="631" y="31"/>
                    </a:lnTo>
                    <a:lnTo>
                      <a:pt x="636" y="33"/>
                    </a:lnTo>
                    <a:lnTo>
                      <a:pt x="639" y="36"/>
                    </a:lnTo>
                    <a:lnTo>
                      <a:pt x="639" y="40"/>
                    </a:lnTo>
                    <a:lnTo>
                      <a:pt x="642" y="45"/>
                    </a:lnTo>
                    <a:lnTo>
                      <a:pt x="644" y="50"/>
                    </a:lnTo>
                    <a:lnTo>
                      <a:pt x="644" y="56"/>
                    </a:lnTo>
                    <a:lnTo>
                      <a:pt x="647" y="53"/>
                    </a:lnTo>
                    <a:lnTo>
                      <a:pt x="647" y="48"/>
                    </a:lnTo>
                    <a:lnTo>
                      <a:pt x="646" y="45"/>
                    </a:lnTo>
                    <a:lnTo>
                      <a:pt x="644" y="41"/>
                    </a:lnTo>
                    <a:lnTo>
                      <a:pt x="644" y="38"/>
                    </a:lnTo>
                    <a:lnTo>
                      <a:pt x="644" y="36"/>
                    </a:lnTo>
                    <a:lnTo>
                      <a:pt x="644" y="35"/>
                    </a:lnTo>
                    <a:lnTo>
                      <a:pt x="647" y="36"/>
                    </a:lnTo>
                    <a:lnTo>
                      <a:pt x="654" y="41"/>
                    </a:lnTo>
                    <a:lnTo>
                      <a:pt x="659" y="48"/>
                    </a:lnTo>
                    <a:lnTo>
                      <a:pt x="664" y="51"/>
                    </a:lnTo>
                    <a:lnTo>
                      <a:pt x="671" y="51"/>
                    </a:lnTo>
                    <a:lnTo>
                      <a:pt x="671" y="50"/>
                    </a:lnTo>
                    <a:lnTo>
                      <a:pt x="667" y="48"/>
                    </a:lnTo>
                    <a:lnTo>
                      <a:pt x="662" y="46"/>
                    </a:lnTo>
                    <a:lnTo>
                      <a:pt x="659" y="40"/>
                    </a:lnTo>
                    <a:lnTo>
                      <a:pt x="657" y="35"/>
                    </a:lnTo>
                    <a:lnTo>
                      <a:pt x="659" y="28"/>
                    </a:lnTo>
                    <a:lnTo>
                      <a:pt x="664" y="28"/>
                    </a:lnTo>
                    <a:lnTo>
                      <a:pt x="667" y="28"/>
                    </a:lnTo>
                    <a:lnTo>
                      <a:pt x="674" y="31"/>
                    </a:lnTo>
                    <a:lnTo>
                      <a:pt x="679" y="31"/>
                    </a:lnTo>
                    <a:lnTo>
                      <a:pt x="681" y="30"/>
                    </a:lnTo>
                    <a:lnTo>
                      <a:pt x="679" y="28"/>
                    </a:lnTo>
                    <a:lnTo>
                      <a:pt x="676" y="26"/>
                    </a:lnTo>
                    <a:lnTo>
                      <a:pt x="676" y="25"/>
                    </a:lnTo>
                    <a:lnTo>
                      <a:pt x="681" y="20"/>
                    </a:lnTo>
                    <a:lnTo>
                      <a:pt x="684" y="16"/>
                    </a:lnTo>
                    <a:lnTo>
                      <a:pt x="682" y="15"/>
                    </a:lnTo>
                    <a:lnTo>
                      <a:pt x="681" y="13"/>
                    </a:lnTo>
                    <a:lnTo>
                      <a:pt x="682" y="8"/>
                    </a:lnTo>
                    <a:lnTo>
                      <a:pt x="684" y="8"/>
                    </a:lnTo>
                    <a:lnTo>
                      <a:pt x="687" y="8"/>
                    </a:lnTo>
                    <a:lnTo>
                      <a:pt x="689" y="6"/>
                    </a:lnTo>
                    <a:lnTo>
                      <a:pt x="691" y="1"/>
                    </a:lnTo>
                    <a:lnTo>
                      <a:pt x="692" y="0"/>
                    </a:lnTo>
                    <a:lnTo>
                      <a:pt x="696" y="1"/>
                    </a:lnTo>
                    <a:lnTo>
                      <a:pt x="697" y="3"/>
                    </a:lnTo>
                    <a:lnTo>
                      <a:pt x="699" y="3"/>
                    </a:lnTo>
                    <a:lnTo>
                      <a:pt x="701" y="6"/>
                    </a:lnTo>
                    <a:lnTo>
                      <a:pt x="702" y="11"/>
                    </a:lnTo>
                    <a:lnTo>
                      <a:pt x="706" y="13"/>
                    </a:lnTo>
                    <a:lnTo>
                      <a:pt x="707" y="11"/>
                    </a:lnTo>
                    <a:lnTo>
                      <a:pt x="707" y="8"/>
                    </a:lnTo>
                    <a:lnTo>
                      <a:pt x="706" y="5"/>
                    </a:lnTo>
                    <a:lnTo>
                      <a:pt x="706" y="1"/>
                    </a:lnTo>
                    <a:lnTo>
                      <a:pt x="707" y="0"/>
                    </a:lnTo>
                    <a:lnTo>
                      <a:pt x="711" y="0"/>
                    </a:lnTo>
                    <a:lnTo>
                      <a:pt x="715" y="0"/>
                    </a:lnTo>
                    <a:lnTo>
                      <a:pt x="724" y="0"/>
                    </a:lnTo>
                    <a:lnTo>
                      <a:pt x="727" y="1"/>
                    </a:lnTo>
                    <a:lnTo>
                      <a:pt x="729" y="3"/>
                    </a:lnTo>
                    <a:lnTo>
                      <a:pt x="730" y="3"/>
                    </a:lnTo>
                    <a:lnTo>
                      <a:pt x="734" y="1"/>
                    </a:lnTo>
                    <a:lnTo>
                      <a:pt x="737" y="3"/>
                    </a:lnTo>
                    <a:lnTo>
                      <a:pt x="747" y="3"/>
                    </a:lnTo>
                    <a:lnTo>
                      <a:pt x="749" y="5"/>
                    </a:lnTo>
                    <a:lnTo>
                      <a:pt x="752" y="5"/>
                    </a:lnTo>
                    <a:lnTo>
                      <a:pt x="755" y="3"/>
                    </a:lnTo>
                    <a:lnTo>
                      <a:pt x="757" y="5"/>
                    </a:lnTo>
                    <a:lnTo>
                      <a:pt x="759" y="8"/>
                    </a:lnTo>
                    <a:lnTo>
                      <a:pt x="765" y="11"/>
                    </a:lnTo>
                    <a:lnTo>
                      <a:pt x="769" y="11"/>
                    </a:lnTo>
                    <a:lnTo>
                      <a:pt x="769" y="10"/>
                    </a:lnTo>
                    <a:lnTo>
                      <a:pt x="770" y="10"/>
                    </a:lnTo>
                    <a:lnTo>
                      <a:pt x="779" y="13"/>
                    </a:lnTo>
                    <a:lnTo>
                      <a:pt x="782" y="13"/>
                    </a:lnTo>
                    <a:lnTo>
                      <a:pt x="787" y="18"/>
                    </a:lnTo>
                    <a:lnTo>
                      <a:pt x="795" y="18"/>
                    </a:lnTo>
                    <a:lnTo>
                      <a:pt x="799" y="20"/>
                    </a:lnTo>
                    <a:lnTo>
                      <a:pt x="804" y="18"/>
                    </a:lnTo>
                    <a:lnTo>
                      <a:pt x="805" y="20"/>
                    </a:lnTo>
                    <a:lnTo>
                      <a:pt x="807" y="23"/>
                    </a:lnTo>
                    <a:lnTo>
                      <a:pt x="812" y="21"/>
                    </a:lnTo>
                    <a:lnTo>
                      <a:pt x="815" y="21"/>
                    </a:lnTo>
                    <a:lnTo>
                      <a:pt x="820" y="25"/>
                    </a:lnTo>
                    <a:lnTo>
                      <a:pt x="827" y="26"/>
                    </a:lnTo>
                    <a:lnTo>
                      <a:pt x="832" y="30"/>
                    </a:lnTo>
                    <a:lnTo>
                      <a:pt x="833" y="35"/>
                    </a:lnTo>
                    <a:lnTo>
                      <a:pt x="838" y="36"/>
                    </a:lnTo>
                    <a:lnTo>
                      <a:pt x="845" y="40"/>
                    </a:lnTo>
                    <a:lnTo>
                      <a:pt x="843" y="43"/>
                    </a:lnTo>
                    <a:lnTo>
                      <a:pt x="842" y="46"/>
                    </a:lnTo>
                    <a:lnTo>
                      <a:pt x="837" y="46"/>
                    </a:lnTo>
                    <a:lnTo>
                      <a:pt x="833" y="45"/>
                    </a:lnTo>
                    <a:lnTo>
                      <a:pt x="830" y="46"/>
                    </a:lnTo>
                    <a:lnTo>
                      <a:pt x="828" y="50"/>
                    </a:lnTo>
                    <a:lnTo>
                      <a:pt x="823" y="50"/>
                    </a:lnTo>
                    <a:lnTo>
                      <a:pt x="822" y="50"/>
                    </a:lnTo>
                    <a:lnTo>
                      <a:pt x="817" y="50"/>
                    </a:lnTo>
                    <a:lnTo>
                      <a:pt x="812" y="50"/>
                    </a:lnTo>
                    <a:lnTo>
                      <a:pt x="804" y="46"/>
                    </a:lnTo>
                    <a:lnTo>
                      <a:pt x="799" y="45"/>
                    </a:lnTo>
                    <a:lnTo>
                      <a:pt x="795" y="45"/>
                    </a:lnTo>
                    <a:lnTo>
                      <a:pt x="792" y="43"/>
                    </a:lnTo>
                    <a:lnTo>
                      <a:pt x="787" y="43"/>
                    </a:lnTo>
                    <a:lnTo>
                      <a:pt x="784" y="45"/>
                    </a:lnTo>
                    <a:lnTo>
                      <a:pt x="780" y="45"/>
                    </a:lnTo>
                    <a:lnTo>
                      <a:pt x="779" y="43"/>
                    </a:lnTo>
                    <a:lnTo>
                      <a:pt x="774" y="43"/>
                    </a:lnTo>
                    <a:lnTo>
                      <a:pt x="767" y="46"/>
                    </a:lnTo>
                    <a:lnTo>
                      <a:pt x="764" y="48"/>
                    </a:lnTo>
                    <a:lnTo>
                      <a:pt x="760" y="46"/>
                    </a:lnTo>
                    <a:lnTo>
                      <a:pt x="755" y="46"/>
                    </a:lnTo>
                    <a:lnTo>
                      <a:pt x="750" y="48"/>
                    </a:lnTo>
                    <a:lnTo>
                      <a:pt x="744" y="48"/>
                    </a:lnTo>
                    <a:lnTo>
                      <a:pt x="742" y="45"/>
                    </a:lnTo>
                    <a:lnTo>
                      <a:pt x="740" y="41"/>
                    </a:lnTo>
                    <a:lnTo>
                      <a:pt x="744" y="40"/>
                    </a:lnTo>
                    <a:lnTo>
                      <a:pt x="745" y="40"/>
                    </a:lnTo>
                    <a:lnTo>
                      <a:pt x="747" y="36"/>
                    </a:lnTo>
                    <a:lnTo>
                      <a:pt x="745" y="35"/>
                    </a:lnTo>
                    <a:lnTo>
                      <a:pt x="742" y="35"/>
                    </a:lnTo>
                    <a:lnTo>
                      <a:pt x="739" y="36"/>
                    </a:lnTo>
                    <a:lnTo>
                      <a:pt x="734" y="40"/>
                    </a:lnTo>
                    <a:lnTo>
                      <a:pt x="734" y="43"/>
                    </a:lnTo>
                    <a:lnTo>
                      <a:pt x="737" y="46"/>
                    </a:lnTo>
                    <a:lnTo>
                      <a:pt x="740" y="46"/>
                    </a:lnTo>
                    <a:lnTo>
                      <a:pt x="739" y="50"/>
                    </a:lnTo>
                    <a:lnTo>
                      <a:pt x="735" y="51"/>
                    </a:lnTo>
                    <a:lnTo>
                      <a:pt x="732" y="51"/>
                    </a:lnTo>
                    <a:lnTo>
                      <a:pt x="729" y="51"/>
                    </a:lnTo>
                    <a:lnTo>
                      <a:pt x="724" y="51"/>
                    </a:lnTo>
                    <a:lnTo>
                      <a:pt x="722" y="53"/>
                    </a:lnTo>
                    <a:lnTo>
                      <a:pt x="717" y="53"/>
                    </a:lnTo>
                    <a:lnTo>
                      <a:pt x="712" y="51"/>
                    </a:lnTo>
                    <a:lnTo>
                      <a:pt x="707" y="51"/>
                    </a:lnTo>
                    <a:lnTo>
                      <a:pt x="701" y="55"/>
                    </a:lnTo>
                    <a:lnTo>
                      <a:pt x="692" y="60"/>
                    </a:lnTo>
                    <a:lnTo>
                      <a:pt x="691" y="63"/>
                    </a:lnTo>
                    <a:lnTo>
                      <a:pt x="691" y="68"/>
                    </a:lnTo>
                    <a:lnTo>
                      <a:pt x="689" y="71"/>
                    </a:lnTo>
                    <a:lnTo>
                      <a:pt x="689" y="75"/>
                    </a:lnTo>
                    <a:lnTo>
                      <a:pt x="691" y="76"/>
                    </a:lnTo>
                    <a:lnTo>
                      <a:pt x="694" y="75"/>
                    </a:lnTo>
                    <a:lnTo>
                      <a:pt x="694" y="70"/>
                    </a:lnTo>
                    <a:lnTo>
                      <a:pt x="696" y="68"/>
                    </a:lnTo>
                    <a:lnTo>
                      <a:pt x="696" y="66"/>
                    </a:lnTo>
                    <a:lnTo>
                      <a:pt x="697" y="65"/>
                    </a:lnTo>
                    <a:lnTo>
                      <a:pt x="702" y="65"/>
                    </a:lnTo>
                    <a:lnTo>
                      <a:pt x="706" y="63"/>
                    </a:lnTo>
                    <a:lnTo>
                      <a:pt x="706" y="65"/>
                    </a:lnTo>
                    <a:lnTo>
                      <a:pt x="706" y="68"/>
                    </a:lnTo>
                    <a:lnTo>
                      <a:pt x="704" y="71"/>
                    </a:lnTo>
                    <a:lnTo>
                      <a:pt x="704" y="73"/>
                    </a:lnTo>
                    <a:lnTo>
                      <a:pt x="706" y="73"/>
                    </a:lnTo>
                    <a:lnTo>
                      <a:pt x="707" y="70"/>
                    </a:lnTo>
                    <a:lnTo>
                      <a:pt x="709" y="65"/>
                    </a:lnTo>
                    <a:lnTo>
                      <a:pt x="709" y="65"/>
                    </a:lnTo>
                    <a:lnTo>
                      <a:pt x="712" y="60"/>
                    </a:lnTo>
                    <a:lnTo>
                      <a:pt x="712" y="60"/>
                    </a:lnTo>
                    <a:lnTo>
                      <a:pt x="717" y="58"/>
                    </a:lnTo>
                    <a:lnTo>
                      <a:pt x="720" y="58"/>
                    </a:lnTo>
                    <a:lnTo>
                      <a:pt x="727" y="58"/>
                    </a:lnTo>
                    <a:lnTo>
                      <a:pt x="730" y="56"/>
                    </a:lnTo>
                    <a:lnTo>
                      <a:pt x="734" y="56"/>
                    </a:lnTo>
                    <a:lnTo>
                      <a:pt x="735" y="56"/>
                    </a:lnTo>
                    <a:lnTo>
                      <a:pt x="737" y="60"/>
                    </a:lnTo>
                    <a:lnTo>
                      <a:pt x="740" y="65"/>
                    </a:lnTo>
                    <a:lnTo>
                      <a:pt x="742" y="66"/>
                    </a:lnTo>
                    <a:lnTo>
                      <a:pt x="744" y="66"/>
                    </a:lnTo>
                    <a:lnTo>
                      <a:pt x="744" y="63"/>
                    </a:lnTo>
                    <a:lnTo>
                      <a:pt x="742" y="58"/>
                    </a:lnTo>
                    <a:lnTo>
                      <a:pt x="744" y="56"/>
                    </a:lnTo>
                    <a:lnTo>
                      <a:pt x="749" y="56"/>
                    </a:lnTo>
                    <a:lnTo>
                      <a:pt x="754" y="56"/>
                    </a:lnTo>
                    <a:lnTo>
                      <a:pt x="759" y="56"/>
                    </a:lnTo>
                    <a:lnTo>
                      <a:pt x="765" y="55"/>
                    </a:lnTo>
                    <a:lnTo>
                      <a:pt x="772" y="53"/>
                    </a:lnTo>
                    <a:lnTo>
                      <a:pt x="777" y="51"/>
                    </a:lnTo>
                    <a:lnTo>
                      <a:pt x="785" y="51"/>
                    </a:lnTo>
                    <a:lnTo>
                      <a:pt x="792" y="53"/>
                    </a:lnTo>
                    <a:lnTo>
                      <a:pt x="797" y="55"/>
                    </a:lnTo>
                    <a:lnTo>
                      <a:pt x="800" y="56"/>
                    </a:lnTo>
                    <a:lnTo>
                      <a:pt x="804" y="58"/>
                    </a:lnTo>
                    <a:lnTo>
                      <a:pt x="809" y="58"/>
                    </a:lnTo>
                    <a:lnTo>
                      <a:pt x="812" y="61"/>
                    </a:lnTo>
                    <a:lnTo>
                      <a:pt x="815" y="61"/>
                    </a:lnTo>
                    <a:lnTo>
                      <a:pt x="817" y="61"/>
                    </a:lnTo>
                    <a:lnTo>
                      <a:pt x="822" y="60"/>
                    </a:lnTo>
                    <a:lnTo>
                      <a:pt x="823" y="61"/>
                    </a:lnTo>
                    <a:lnTo>
                      <a:pt x="825" y="63"/>
                    </a:lnTo>
                    <a:lnTo>
                      <a:pt x="827" y="63"/>
                    </a:lnTo>
                    <a:lnTo>
                      <a:pt x="832" y="60"/>
                    </a:lnTo>
                    <a:lnTo>
                      <a:pt x="833" y="60"/>
                    </a:lnTo>
                    <a:lnTo>
                      <a:pt x="838" y="60"/>
                    </a:lnTo>
                    <a:lnTo>
                      <a:pt x="845" y="56"/>
                    </a:lnTo>
                    <a:lnTo>
                      <a:pt x="848" y="53"/>
                    </a:lnTo>
                    <a:lnTo>
                      <a:pt x="852" y="53"/>
                    </a:lnTo>
                    <a:lnTo>
                      <a:pt x="853" y="55"/>
                    </a:lnTo>
                    <a:lnTo>
                      <a:pt x="857" y="58"/>
                    </a:lnTo>
                    <a:lnTo>
                      <a:pt x="860" y="60"/>
                    </a:lnTo>
                    <a:lnTo>
                      <a:pt x="860" y="61"/>
                    </a:lnTo>
                    <a:lnTo>
                      <a:pt x="858" y="63"/>
                    </a:lnTo>
                    <a:lnTo>
                      <a:pt x="858" y="66"/>
                    </a:lnTo>
                    <a:lnTo>
                      <a:pt x="860" y="68"/>
                    </a:lnTo>
                    <a:lnTo>
                      <a:pt x="862" y="70"/>
                    </a:lnTo>
                    <a:lnTo>
                      <a:pt x="862" y="71"/>
                    </a:lnTo>
                    <a:lnTo>
                      <a:pt x="855" y="76"/>
                    </a:lnTo>
                    <a:lnTo>
                      <a:pt x="848" y="78"/>
                    </a:lnTo>
                    <a:lnTo>
                      <a:pt x="843" y="78"/>
                    </a:lnTo>
                    <a:lnTo>
                      <a:pt x="840" y="76"/>
                    </a:lnTo>
                    <a:lnTo>
                      <a:pt x="837" y="73"/>
                    </a:lnTo>
                    <a:lnTo>
                      <a:pt x="835" y="75"/>
                    </a:lnTo>
                    <a:lnTo>
                      <a:pt x="837" y="76"/>
                    </a:lnTo>
                    <a:lnTo>
                      <a:pt x="840" y="80"/>
                    </a:lnTo>
                    <a:lnTo>
                      <a:pt x="840" y="81"/>
                    </a:lnTo>
                    <a:lnTo>
                      <a:pt x="840" y="83"/>
                    </a:lnTo>
                    <a:lnTo>
                      <a:pt x="835" y="81"/>
                    </a:lnTo>
                    <a:lnTo>
                      <a:pt x="833" y="80"/>
                    </a:lnTo>
                    <a:lnTo>
                      <a:pt x="830" y="80"/>
                    </a:lnTo>
                    <a:lnTo>
                      <a:pt x="830" y="81"/>
                    </a:lnTo>
                    <a:lnTo>
                      <a:pt x="832" y="84"/>
                    </a:lnTo>
                    <a:lnTo>
                      <a:pt x="835" y="86"/>
                    </a:lnTo>
                    <a:lnTo>
                      <a:pt x="840" y="86"/>
                    </a:lnTo>
                    <a:lnTo>
                      <a:pt x="845" y="88"/>
                    </a:lnTo>
                    <a:lnTo>
                      <a:pt x="848" y="88"/>
                    </a:lnTo>
                    <a:lnTo>
                      <a:pt x="857" y="84"/>
                    </a:lnTo>
                    <a:lnTo>
                      <a:pt x="858" y="84"/>
                    </a:lnTo>
                    <a:lnTo>
                      <a:pt x="860" y="86"/>
                    </a:lnTo>
                    <a:lnTo>
                      <a:pt x="860" y="84"/>
                    </a:lnTo>
                    <a:lnTo>
                      <a:pt x="862" y="81"/>
                    </a:lnTo>
                    <a:lnTo>
                      <a:pt x="865" y="81"/>
                    </a:lnTo>
                    <a:lnTo>
                      <a:pt x="875" y="81"/>
                    </a:lnTo>
                    <a:lnTo>
                      <a:pt x="877" y="83"/>
                    </a:lnTo>
                    <a:lnTo>
                      <a:pt x="878" y="84"/>
                    </a:lnTo>
                    <a:lnTo>
                      <a:pt x="880" y="86"/>
                    </a:lnTo>
                    <a:lnTo>
                      <a:pt x="883" y="86"/>
                    </a:lnTo>
                    <a:lnTo>
                      <a:pt x="883" y="84"/>
                    </a:lnTo>
                    <a:lnTo>
                      <a:pt x="887" y="84"/>
                    </a:lnTo>
                    <a:lnTo>
                      <a:pt x="888" y="88"/>
                    </a:lnTo>
                    <a:lnTo>
                      <a:pt x="890" y="91"/>
                    </a:lnTo>
                    <a:lnTo>
                      <a:pt x="897" y="91"/>
                    </a:lnTo>
                    <a:lnTo>
                      <a:pt x="900" y="94"/>
                    </a:lnTo>
                    <a:lnTo>
                      <a:pt x="900" y="96"/>
                    </a:lnTo>
                    <a:lnTo>
                      <a:pt x="905" y="99"/>
                    </a:lnTo>
                    <a:lnTo>
                      <a:pt x="910" y="103"/>
                    </a:lnTo>
                    <a:lnTo>
                      <a:pt x="915" y="106"/>
                    </a:lnTo>
                    <a:lnTo>
                      <a:pt x="916" y="108"/>
                    </a:lnTo>
                    <a:lnTo>
                      <a:pt x="916" y="111"/>
                    </a:lnTo>
                    <a:lnTo>
                      <a:pt x="913" y="113"/>
                    </a:lnTo>
                    <a:lnTo>
                      <a:pt x="913" y="114"/>
                    </a:lnTo>
                    <a:lnTo>
                      <a:pt x="913" y="118"/>
                    </a:lnTo>
                    <a:lnTo>
                      <a:pt x="910" y="119"/>
                    </a:lnTo>
                    <a:lnTo>
                      <a:pt x="907" y="123"/>
                    </a:lnTo>
                    <a:lnTo>
                      <a:pt x="902" y="123"/>
                    </a:lnTo>
                    <a:lnTo>
                      <a:pt x="900" y="123"/>
                    </a:lnTo>
                    <a:lnTo>
                      <a:pt x="898" y="123"/>
                    </a:lnTo>
                    <a:lnTo>
                      <a:pt x="898" y="126"/>
                    </a:lnTo>
                    <a:lnTo>
                      <a:pt x="897" y="128"/>
                    </a:lnTo>
                    <a:lnTo>
                      <a:pt x="893" y="129"/>
                    </a:lnTo>
                    <a:lnTo>
                      <a:pt x="885" y="133"/>
                    </a:lnTo>
                    <a:lnTo>
                      <a:pt x="878" y="133"/>
                    </a:lnTo>
                    <a:lnTo>
                      <a:pt x="877" y="134"/>
                    </a:lnTo>
                    <a:lnTo>
                      <a:pt x="873" y="134"/>
                    </a:lnTo>
                    <a:lnTo>
                      <a:pt x="872" y="131"/>
                    </a:lnTo>
                    <a:lnTo>
                      <a:pt x="868" y="129"/>
                    </a:lnTo>
                    <a:lnTo>
                      <a:pt x="867" y="129"/>
                    </a:lnTo>
                    <a:lnTo>
                      <a:pt x="867" y="133"/>
                    </a:lnTo>
                    <a:lnTo>
                      <a:pt x="870" y="134"/>
                    </a:lnTo>
                    <a:lnTo>
                      <a:pt x="870" y="136"/>
                    </a:lnTo>
                    <a:lnTo>
                      <a:pt x="865" y="136"/>
                    </a:lnTo>
                    <a:lnTo>
                      <a:pt x="860" y="134"/>
                    </a:lnTo>
                    <a:lnTo>
                      <a:pt x="857" y="136"/>
                    </a:lnTo>
                    <a:lnTo>
                      <a:pt x="855" y="136"/>
                    </a:lnTo>
                    <a:lnTo>
                      <a:pt x="852" y="134"/>
                    </a:lnTo>
                    <a:lnTo>
                      <a:pt x="847" y="134"/>
                    </a:lnTo>
                    <a:lnTo>
                      <a:pt x="843" y="136"/>
                    </a:lnTo>
                    <a:lnTo>
                      <a:pt x="838" y="139"/>
                    </a:lnTo>
                    <a:lnTo>
                      <a:pt x="835" y="139"/>
                    </a:lnTo>
                    <a:lnTo>
                      <a:pt x="832" y="138"/>
                    </a:lnTo>
                    <a:lnTo>
                      <a:pt x="828" y="138"/>
                    </a:lnTo>
                    <a:lnTo>
                      <a:pt x="825" y="136"/>
                    </a:lnTo>
                    <a:lnTo>
                      <a:pt x="822" y="136"/>
                    </a:lnTo>
                    <a:lnTo>
                      <a:pt x="820" y="138"/>
                    </a:lnTo>
                    <a:lnTo>
                      <a:pt x="815" y="138"/>
                    </a:lnTo>
                    <a:lnTo>
                      <a:pt x="812" y="138"/>
                    </a:lnTo>
                    <a:lnTo>
                      <a:pt x="805" y="133"/>
                    </a:lnTo>
                    <a:lnTo>
                      <a:pt x="804" y="133"/>
                    </a:lnTo>
                    <a:lnTo>
                      <a:pt x="802" y="133"/>
                    </a:lnTo>
                    <a:lnTo>
                      <a:pt x="795" y="133"/>
                    </a:lnTo>
                    <a:lnTo>
                      <a:pt x="792" y="131"/>
                    </a:lnTo>
                    <a:lnTo>
                      <a:pt x="789" y="131"/>
                    </a:lnTo>
                    <a:lnTo>
                      <a:pt x="784" y="131"/>
                    </a:lnTo>
                    <a:lnTo>
                      <a:pt x="780" y="131"/>
                    </a:lnTo>
                    <a:lnTo>
                      <a:pt x="775" y="129"/>
                    </a:lnTo>
                    <a:lnTo>
                      <a:pt x="774" y="131"/>
                    </a:lnTo>
                    <a:lnTo>
                      <a:pt x="770" y="133"/>
                    </a:lnTo>
                    <a:lnTo>
                      <a:pt x="767" y="134"/>
                    </a:lnTo>
                    <a:lnTo>
                      <a:pt x="760" y="133"/>
                    </a:lnTo>
                    <a:lnTo>
                      <a:pt x="757" y="134"/>
                    </a:lnTo>
                    <a:lnTo>
                      <a:pt x="757" y="136"/>
                    </a:lnTo>
                    <a:lnTo>
                      <a:pt x="755" y="136"/>
                    </a:lnTo>
                    <a:lnTo>
                      <a:pt x="754" y="133"/>
                    </a:lnTo>
                    <a:lnTo>
                      <a:pt x="752" y="131"/>
                    </a:lnTo>
                    <a:lnTo>
                      <a:pt x="747" y="131"/>
                    </a:lnTo>
                    <a:lnTo>
                      <a:pt x="747" y="131"/>
                    </a:lnTo>
                    <a:lnTo>
                      <a:pt x="744" y="131"/>
                    </a:lnTo>
                    <a:lnTo>
                      <a:pt x="742" y="133"/>
                    </a:lnTo>
                    <a:lnTo>
                      <a:pt x="744" y="133"/>
                    </a:lnTo>
                    <a:lnTo>
                      <a:pt x="749" y="133"/>
                    </a:lnTo>
                    <a:lnTo>
                      <a:pt x="750" y="134"/>
                    </a:lnTo>
                    <a:lnTo>
                      <a:pt x="752" y="136"/>
                    </a:lnTo>
                    <a:lnTo>
                      <a:pt x="750" y="139"/>
                    </a:lnTo>
                    <a:lnTo>
                      <a:pt x="747" y="141"/>
                    </a:lnTo>
                    <a:lnTo>
                      <a:pt x="745" y="141"/>
                    </a:lnTo>
                    <a:lnTo>
                      <a:pt x="742" y="141"/>
                    </a:lnTo>
                    <a:lnTo>
                      <a:pt x="739" y="143"/>
                    </a:lnTo>
                    <a:lnTo>
                      <a:pt x="734" y="144"/>
                    </a:lnTo>
                    <a:lnTo>
                      <a:pt x="727" y="144"/>
                    </a:lnTo>
                    <a:lnTo>
                      <a:pt x="724" y="146"/>
                    </a:lnTo>
                    <a:lnTo>
                      <a:pt x="722" y="149"/>
                    </a:lnTo>
                    <a:lnTo>
                      <a:pt x="719" y="149"/>
                    </a:lnTo>
                    <a:lnTo>
                      <a:pt x="714" y="149"/>
                    </a:lnTo>
                    <a:lnTo>
                      <a:pt x="709" y="153"/>
                    </a:lnTo>
                    <a:lnTo>
                      <a:pt x="706" y="153"/>
                    </a:lnTo>
                    <a:lnTo>
                      <a:pt x="704" y="154"/>
                    </a:lnTo>
                    <a:lnTo>
                      <a:pt x="704" y="158"/>
                    </a:lnTo>
                    <a:lnTo>
                      <a:pt x="706" y="161"/>
                    </a:lnTo>
                    <a:lnTo>
                      <a:pt x="707" y="163"/>
                    </a:lnTo>
                    <a:lnTo>
                      <a:pt x="707" y="166"/>
                    </a:lnTo>
                    <a:lnTo>
                      <a:pt x="709" y="169"/>
                    </a:lnTo>
                    <a:lnTo>
                      <a:pt x="711" y="169"/>
                    </a:lnTo>
                    <a:lnTo>
                      <a:pt x="712" y="168"/>
                    </a:lnTo>
                    <a:lnTo>
                      <a:pt x="714" y="164"/>
                    </a:lnTo>
                    <a:lnTo>
                      <a:pt x="717" y="161"/>
                    </a:lnTo>
                    <a:lnTo>
                      <a:pt x="720" y="161"/>
                    </a:lnTo>
                    <a:lnTo>
                      <a:pt x="724" y="159"/>
                    </a:lnTo>
                    <a:lnTo>
                      <a:pt x="727" y="158"/>
                    </a:lnTo>
                    <a:lnTo>
                      <a:pt x="732" y="158"/>
                    </a:lnTo>
                    <a:lnTo>
                      <a:pt x="734" y="156"/>
                    </a:lnTo>
                    <a:lnTo>
                      <a:pt x="737" y="153"/>
                    </a:lnTo>
                    <a:lnTo>
                      <a:pt x="742" y="153"/>
                    </a:lnTo>
                    <a:lnTo>
                      <a:pt x="752" y="149"/>
                    </a:lnTo>
                    <a:lnTo>
                      <a:pt x="755" y="149"/>
                    </a:lnTo>
                    <a:lnTo>
                      <a:pt x="755" y="149"/>
                    </a:lnTo>
                    <a:lnTo>
                      <a:pt x="755" y="153"/>
                    </a:lnTo>
                    <a:lnTo>
                      <a:pt x="757" y="153"/>
                    </a:lnTo>
                    <a:lnTo>
                      <a:pt x="760" y="151"/>
                    </a:lnTo>
                    <a:lnTo>
                      <a:pt x="760" y="148"/>
                    </a:lnTo>
                    <a:lnTo>
                      <a:pt x="764" y="143"/>
                    </a:lnTo>
                    <a:lnTo>
                      <a:pt x="765" y="143"/>
                    </a:lnTo>
                    <a:lnTo>
                      <a:pt x="770" y="144"/>
                    </a:lnTo>
                    <a:lnTo>
                      <a:pt x="774" y="144"/>
                    </a:lnTo>
                    <a:lnTo>
                      <a:pt x="779" y="144"/>
                    </a:lnTo>
                    <a:lnTo>
                      <a:pt x="785" y="144"/>
                    </a:lnTo>
                    <a:lnTo>
                      <a:pt x="789" y="146"/>
                    </a:lnTo>
                    <a:lnTo>
                      <a:pt x="794" y="146"/>
                    </a:lnTo>
                    <a:lnTo>
                      <a:pt x="805" y="146"/>
                    </a:lnTo>
                    <a:lnTo>
                      <a:pt x="809" y="146"/>
                    </a:lnTo>
                    <a:lnTo>
                      <a:pt x="813" y="148"/>
                    </a:lnTo>
                    <a:lnTo>
                      <a:pt x="820" y="149"/>
                    </a:lnTo>
                    <a:lnTo>
                      <a:pt x="830" y="149"/>
                    </a:lnTo>
                    <a:lnTo>
                      <a:pt x="833" y="149"/>
                    </a:lnTo>
                    <a:lnTo>
                      <a:pt x="833" y="153"/>
                    </a:lnTo>
                    <a:lnTo>
                      <a:pt x="835" y="154"/>
                    </a:lnTo>
                    <a:lnTo>
                      <a:pt x="835" y="156"/>
                    </a:lnTo>
                    <a:lnTo>
                      <a:pt x="832" y="158"/>
                    </a:lnTo>
                    <a:lnTo>
                      <a:pt x="832" y="161"/>
                    </a:lnTo>
                    <a:lnTo>
                      <a:pt x="828" y="166"/>
                    </a:lnTo>
                    <a:lnTo>
                      <a:pt x="827" y="168"/>
                    </a:lnTo>
                    <a:lnTo>
                      <a:pt x="815" y="168"/>
                    </a:lnTo>
                    <a:lnTo>
                      <a:pt x="809" y="171"/>
                    </a:lnTo>
                    <a:lnTo>
                      <a:pt x="807" y="171"/>
                    </a:lnTo>
                    <a:lnTo>
                      <a:pt x="805" y="169"/>
                    </a:lnTo>
                    <a:lnTo>
                      <a:pt x="804" y="169"/>
                    </a:lnTo>
                    <a:lnTo>
                      <a:pt x="802" y="173"/>
                    </a:lnTo>
                    <a:lnTo>
                      <a:pt x="804" y="176"/>
                    </a:lnTo>
                    <a:lnTo>
                      <a:pt x="802" y="179"/>
                    </a:lnTo>
                    <a:lnTo>
                      <a:pt x="802" y="181"/>
                    </a:lnTo>
                    <a:lnTo>
                      <a:pt x="804" y="182"/>
                    </a:lnTo>
                    <a:lnTo>
                      <a:pt x="809" y="181"/>
                    </a:lnTo>
                    <a:lnTo>
                      <a:pt x="815" y="179"/>
                    </a:lnTo>
                    <a:lnTo>
                      <a:pt x="820" y="178"/>
                    </a:lnTo>
                    <a:lnTo>
                      <a:pt x="820" y="178"/>
                    </a:lnTo>
                    <a:lnTo>
                      <a:pt x="828" y="178"/>
                    </a:lnTo>
                    <a:lnTo>
                      <a:pt x="828" y="178"/>
                    </a:lnTo>
                    <a:lnTo>
                      <a:pt x="837" y="179"/>
                    </a:lnTo>
                    <a:lnTo>
                      <a:pt x="840" y="179"/>
                    </a:lnTo>
                    <a:lnTo>
                      <a:pt x="843" y="181"/>
                    </a:lnTo>
                    <a:lnTo>
                      <a:pt x="845" y="179"/>
                    </a:lnTo>
                    <a:lnTo>
                      <a:pt x="847" y="178"/>
                    </a:lnTo>
                    <a:lnTo>
                      <a:pt x="848" y="178"/>
                    </a:lnTo>
                    <a:lnTo>
                      <a:pt x="852" y="178"/>
                    </a:lnTo>
                    <a:lnTo>
                      <a:pt x="853" y="181"/>
                    </a:lnTo>
                    <a:lnTo>
                      <a:pt x="858" y="176"/>
                    </a:lnTo>
                    <a:lnTo>
                      <a:pt x="860" y="169"/>
                    </a:lnTo>
                    <a:lnTo>
                      <a:pt x="860" y="163"/>
                    </a:lnTo>
                    <a:lnTo>
                      <a:pt x="862" y="161"/>
                    </a:lnTo>
                    <a:lnTo>
                      <a:pt x="860" y="159"/>
                    </a:lnTo>
                    <a:lnTo>
                      <a:pt x="862" y="156"/>
                    </a:lnTo>
                    <a:lnTo>
                      <a:pt x="865" y="154"/>
                    </a:lnTo>
                    <a:lnTo>
                      <a:pt x="870" y="154"/>
                    </a:lnTo>
                    <a:lnTo>
                      <a:pt x="875" y="156"/>
                    </a:lnTo>
                    <a:lnTo>
                      <a:pt x="882" y="156"/>
                    </a:lnTo>
                    <a:lnTo>
                      <a:pt x="887" y="154"/>
                    </a:lnTo>
                    <a:lnTo>
                      <a:pt x="890" y="154"/>
                    </a:lnTo>
                    <a:lnTo>
                      <a:pt x="890" y="159"/>
                    </a:lnTo>
                    <a:lnTo>
                      <a:pt x="890" y="166"/>
                    </a:lnTo>
                    <a:lnTo>
                      <a:pt x="890" y="171"/>
                    </a:lnTo>
                    <a:lnTo>
                      <a:pt x="887" y="176"/>
                    </a:lnTo>
                    <a:lnTo>
                      <a:pt x="883" y="182"/>
                    </a:lnTo>
                    <a:lnTo>
                      <a:pt x="882" y="189"/>
                    </a:lnTo>
                    <a:lnTo>
                      <a:pt x="880" y="192"/>
                    </a:lnTo>
                    <a:lnTo>
                      <a:pt x="867" y="202"/>
                    </a:lnTo>
                    <a:lnTo>
                      <a:pt x="863" y="202"/>
                    </a:lnTo>
                    <a:lnTo>
                      <a:pt x="862" y="202"/>
                    </a:lnTo>
                    <a:lnTo>
                      <a:pt x="858" y="204"/>
                    </a:lnTo>
                    <a:lnTo>
                      <a:pt x="855" y="207"/>
                    </a:lnTo>
                    <a:lnTo>
                      <a:pt x="852" y="206"/>
                    </a:lnTo>
                    <a:lnTo>
                      <a:pt x="850" y="206"/>
                    </a:lnTo>
                    <a:lnTo>
                      <a:pt x="847" y="211"/>
                    </a:lnTo>
                    <a:lnTo>
                      <a:pt x="847" y="214"/>
                    </a:lnTo>
                    <a:lnTo>
                      <a:pt x="843" y="216"/>
                    </a:lnTo>
                    <a:lnTo>
                      <a:pt x="840" y="219"/>
                    </a:lnTo>
                    <a:lnTo>
                      <a:pt x="837" y="217"/>
                    </a:lnTo>
                    <a:lnTo>
                      <a:pt x="837" y="217"/>
                    </a:lnTo>
                    <a:lnTo>
                      <a:pt x="835" y="219"/>
                    </a:lnTo>
                    <a:lnTo>
                      <a:pt x="835" y="221"/>
                    </a:lnTo>
                    <a:lnTo>
                      <a:pt x="833" y="224"/>
                    </a:lnTo>
                    <a:lnTo>
                      <a:pt x="830" y="231"/>
                    </a:lnTo>
                    <a:lnTo>
                      <a:pt x="825" y="232"/>
                    </a:lnTo>
                    <a:lnTo>
                      <a:pt x="823" y="236"/>
                    </a:lnTo>
                    <a:lnTo>
                      <a:pt x="817" y="241"/>
                    </a:lnTo>
                    <a:lnTo>
                      <a:pt x="813" y="244"/>
                    </a:lnTo>
                    <a:lnTo>
                      <a:pt x="809" y="246"/>
                    </a:lnTo>
                    <a:lnTo>
                      <a:pt x="804" y="249"/>
                    </a:lnTo>
                    <a:lnTo>
                      <a:pt x="802" y="251"/>
                    </a:lnTo>
                    <a:lnTo>
                      <a:pt x="799" y="251"/>
                    </a:lnTo>
                    <a:lnTo>
                      <a:pt x="799" y="256"/>
                    </a:lnTo>
                    <a:lnTo>
                      <a:pt x="799" y="259"/>
                    </a:lnTo>
                    <a:lnTo>
                      <a:pt x="797" y="264"/>
                    </a:lnTo>
                    <a:lnTo>
                      <a:pt x="799" y="266"/>
                    </a:lnTo>
                    <a:lnTo>
                      <a:pt x="799" y="264"/>
                    </a:lnTo>
                    <a:lnTo>
                      <a:pt x="800" y="261"/>
                    </a:lnTo>
                    <a:lnTo>
                      <a:pt x="805" y="256"/>
                    </a:lnTo>
                    <a:lnTo>
                      <a:pt x="809" y="251"/>
                    </a:lnTo>
                    <a:lnTo>
                      <a:pt x="812" y="247"/>
                    </a:lnTo>
                    <a:lnTo>
                      <a:pt x="813" y="247"/>
                    </a:lnTo>
                    <a:lnTo>
                      <a:pt x="815" y="249"/>
                    </a:lnTo>
                    <a:lnTo>
                      <a:pt x="818" y="246"/>
                    </a:lnTo>
                    <a:lnTo>
                      <a:pt x="828" y="239"/>
                    </a:lnTo>
                    <a:lnTo>
                      <a:pt x="830" y="239"/>
                    </a:lnTo>
                    <a:lnTo>
                      <a:pt x="832" y="236"/>
                    </a:lnTo>
                    <a:lnTo>
                      <a:pt x="838" y="229"/>
                    </a:lnTo>
                    <a:lnTo>
                      <a:pt x="845" y="224"/>
                    </a:lnTo>
                    <a:lnTo>
                      <a:pt x="848" y="222"/>
                    </a:lnTo>
                    <a:lnTo>
                      <a:pt x="850" y="224"/>
                    </a:lnTo>
                    <a:lnTo>
                      <a:pt x="855" y="224"/>
                    </a:lnTo>
                    <a:lnTo>
                      <a:pt x="858" y="221"/>
                    </a:lnTo>
                    <a:lnTo>
                      <a:pt x="858" y="219"/>
                    </a:lnTo>
                    <a:lnTo>
                      <a:pt x="863" y="219"/>
                    </a:lnTo>
                    <a:lnTo>
                      <a:pt x="870" y="219"/>
                    </a:lnTo>
                    <a:lnTo>
                      <a:pt x="877" y="216"/>
                    </a:lnTo>
                    <a:lnTo>
                      <a:pt x="882" y="212"/>
                    </a:lnTo>
                    <a:lnTo>
                      <a:pt x="885" y="212"/>
                    </a:lnTo>
                    <a:lnTo>
                      <a:pt x="888" y="209"/>
                    </a:lnTo>
                    <a:lnTo>
                      <a:pt x="892" y="207"/>
                    </a:lnTo>
                    <a:lnTo>
                      <a:pt x="895" y="206"/>
                    </a:lnTo>
                    <a:lnTo>
                      <a:pt x="898" y="202"/>
                    </a:lnTo>
                    <a:lnTo>
                      <a:pt x="905" y="197"/>
                    </a:lnTo>
                    <a:lnTo>
                      <a:pt x="907" y="192"/>
                    </a:lnTo>
                    <a:lnTo>
                      <a:pt x="907" y="191"/>
                    </a:lnTo>
                    <a:lnTo>
                      <a:pt x="908" y="187"/>
                    </a:lnTo>
                    <a:lnTo>
                      <a:pt x="910" y="186"/>
                    </a:lnTo>
                    <a:lnTo>
                      <a:pt x="913" y="184"/>
                    </a:lnTo>
                    <a:lnTo>
                      <a:pt x="913" y="186"/>
                    </a:lnTo>
                    <a:lnTo>
                      <a:pt x="915" y="189"/>
                    </a:lnTo>
                    <a:lnTo>
                      <a:pt x="915" y="192"/>
                    </a:lnTo>
                    <a:lnTo>
                      <a:pt x="913" y="196"/>
                    </a:lnTo>
                    <a:lnTo>
                      <a:pt x="915" y="197"/>
                    </a:lnTo>
                    <a:lnTo>
                      <a:pt x="916" y="202"/>
                    </a:lnTo>
                    <a:lnTo>
                      <a:pt x="915" y="204"/>
                    </a:lnTo>
                    <a:lnTo>
                      <a:pt x="915" y="207"/>
                    </a:lnTo>
                    <a:lnTo>
                      <a:pt x="916" y="206"/>
                    </a:lnTo>
                    <a:lnTo>
                      <a:pt x="918" y="202"/>
                    </a:lnTo>
                    <a:lnTo>
                      <a:pt x="920" y="199"/>
                    </a:lnTo>
                    <a:lnTo>
                      <a:pt x="920" y="197"/>
                    </a:lnTo>
                    <a:lnTo>
                      <a:pt x="920" y="194"/>
                    </a:lnTo>
                    <a:lnTo>
                      <a:pt x="921" y="192"/>
                    </a:lnTo>
                    <a:lnTo>
                      <a:pt x="923" y="192"/>
                    </a:lnTo>
                    <a:lnTo>
                      <a:pt x="923" y="196"/>
                    </a:lnTo>
                    <a:lnTo>
                      <a:pt x="926" y="197"/>
                    </a:lnTo>
                    <a:lnTo>
                      <a:pt x="930" y="197"/>
                    </a:lnTo>
                    <a:lnTo>
                      <a:pt x="935" y="196"/>
                    </a:lnTo>
                    <a:lnTo>
                      <a:pt x="936" y="194"/>
                    </a:lnTo>
                    <a:lnTo>
                      <a:pt x="935" y="192"/>
                    </a:lnTo>
                    <a:lnTo>
                      <a:pt x="935" y="189"/>
                    </a:lnTo>
                    <a:lnTo>
                      <a:pt x="936" y="189"/>
                    </a:lnTo>
                    <a:lnTo>
                      <a:pt x="940" y="187"/>
                    </a:lnTo>
                    <a:lnTo>
                      <a:pt x="940" y="182"/>
                    </a:lnTo>
                    <a:lnTo>
                      <a:pt x="938" y="179"/>
                    </a:lnTo>
                    <a:lnTo>
                      <a:pt x="940" y="178"/>
                    </a:lnTo>
                    <a:lnTo>
                      <a:pt x="943" y="176"/>
                    </a:lnTo>
                    <a:lnTo>
                      <a:pt x="945" y="178"/>
                    </a:lnTo>
                    <a:lnTo>
                      <a:pt x="948" y="179"/>
                    </a:lnTo>
                    <a:lnTo>
                      <a:pt x="953" y="178"/>
                    </a:lnTo>
                    <a:lnTo>
                      <a:pt x="955" y="176"/>
                    </a:lnTo>
                    <a:lnTo>
                      <a:pt x="961" y="174"/>
                    </a:lnTo>
                    <a:lnTo>
                      <a:pt x="968" y="174"/>
                    </a:lnTo>
                    <a:lnTo>
                      <a:pt x="970" y="173"/>
                    </a:lnTo>
                    <a:lnTo>
                      <a:pt x="976" y="174"/>
                    </a:lnTo>
                    <a:lnTo>
                      <a:pt x="983" y="178"/>
                    </a:lnTo>
                    <a:lnTo>
                      <a:pt x="990" y="179"/>
                    </a:lnTo>
                    <a:lnTo>
                      <a:pt x="995" y="179"/>
                    </a:lnTo>
                    <a:lnTo>
                      <a:pt x="998" y="181"/>
                    </a:lnTo>
                    <a:lnTo>
                      <a:pt x="1001" y="184"/>
                    </a:lnTo>
                    <a:lnTo>
                      <a:pt x="1003" y="184"/>
                    </a:lnTo>
                    <a:lnTo>
                      <a:pt x="1008" y="186"/>
                    </a:lnTo>
                    <a:lnTo>
                      <a:pt x="1009" y="189"/>
                    </a:lnTo>
                    <a:lnTo>
                      <a:pt x="1011" y="192"/>
                    </a:lnTo>
                    <a:lnTo>
                      <a:pt x="1018" y="197"/>
                    </a:lnTo>
                    <a:lnTo>
                      <a:pt x="1019" y="199"/>
                    </a:lnTo>
                    <a:lnTo>
                      <a:pt x="1023" y="202"/>
                    </a:lnTo>
                    <a:lnTo>
                      <a:pt x="1024" y="209"/>
                    </a:lnTo>
                    <a:lnTo>
                      <a:pt x="1024" y="214"/>
                    </a:lnTo>
                    <a:lnTo>
                      <a:pt x="1021" y="216"/>
                    </a:lnTo>
                    <a:lnTo>
                      <a:pt x="1018" y="217"/>
                    </a:lnTo>
                    <a:lnTo>
                      <a:pt x="1013" y="221"/>
                    </a:lnTo>
                    <a:lnTo>
                      <a:pt x="1013" y="222"/>
                    </a:lnTo>
                    <a:lnTo>
                      <a:pt x="1009" y="224"/>
                    </a:lnTo>
                    <a:lnTo>
                      <a:pt x="1005" y="226"/>
                    </a:lnTo>
                    <a:lnTo>
                      <a:pt x="1000" y="232"/>
                    </a:lnTo>
                    <a:lnTo>
                      <a:pt x="998" y="236"/>
                    </a:lnTo>
                    <a:lnTo>
                      <a:pt x="996" y="236"/>
                    </a:lnTo>
                    <a:lnTo>
                      <a:pt x="993" y="236"/>
                    </a:lnTo>
                    <a:lnTo>
                      <a:pt x="986" y="232"/>
                    </a:lnTo>
                    <a:lnTo>
                      <a:pt x="983" y="232"/>
                    </a:lnTo>
                    <a:lnTo>
                      <a:pt x="980" y="234"/>
                    </a:lnTo>
                    <a:lnTo>
                      <a:pt x="978" y="237"/>
                    </a:lnTo>
                    <a:lnTo>
                      <a:pt x="978" y="239"/>
                    </a:lnTo>
                    <a:lnTo>
                      <a:pt x="980" y="241"/>
                    </a:lnTo>
                    <a:lnTo>
                      <a:pt x="980" y="242"/>
                    </a:lnTo>
                    <a:lnTo>
                      <a:pt x="981" y="246"/>
                    </a:lnTo>
                    <a:lnTo>
                      <a:pt x="983" y="247"/>
                    </a:lnTo>
                    <a:lnTo>
                      <a:pt x="983" y="251"/>
                    </a:lnTo>
                    <a:lnTo>
                      <a:pt x="981" y="252"/>
                    </a:lnTo>
                    <a:lnTo>
                      <a:pt x="978" y="252"/>
                    </a:lnTo>
                    <a:lnTo>
                      <a:pt x="976" y="252"/>
                    </a:lnTo>
                    <a:lnTo>
                      <a:pt x="968" y="256"/>
                    </a:lnTo>
                    <a:lnTo>
                      <a:pt x="965" y="259"/>
                    </a:lnTo>
                    <a:lnTo>
                      <a:pt x="960" y="259"/>
                    </a:lnTo>
                    <a:lnTo>
                      <a:pt x="956" y="259"/>
                    </a:lnTo>
                    <a:lnTo>
                      <a:pt x="953" y="257"/>
                    </a:lnTo>
                    <a:lnTo>
                      <a:pt x="950" y="256"/>
                    </a:lnTo>
                    <a:lnTo>
                      <a:pt x="946" y="256"/>
                    </a:lnTo>
                    <a:lnTo>
                      <a:pt x="945" y="256"/>
                    </a:lnTo>
                    <a:lnTo>
                      <a:pt x="941" y="254"/>
                    </a:lnTo>
                    <a:lnTo>
                      <a:pt x="941" y="254"/>
                    </a:lnTo>
                    <a:lnTo>
                      <a:pt x="938" y="254"/>
                    </a:lnTo>
                    <a:lnTo>
                      <a:pt x="936" y="254"/>
                    </a:lnTo>
                    <a:lnTo>
                      <a:pt x="936" y="256"/>
                    </a:lnTo>
                    <a:lnTo>
                      <a:pt x="935" y="256"/>
                    </a:lnTo>
                    <a:lnTo>
                      <a:pt x="931" y="256"/>
                    </a:lnTo>
                    <a:lnTo>
                      <a:pt x="930" y="256"/>
                    </a:lnTo>
                    <a:lnTo>
                      <a:pt x="928" y="259"/>
                    </a:lnTo>
                    <a:lnTo>
                      <a:pt x="925" y="259"/>
                    </a:lnTo>
                    <a:lnTo>
                      <a:pt x="923" y="257"/>
                    </a:lnTo>
                    <a:lnTo>
                      <a:pt x="920" y="259"/>
                    </a:lnTo>
                    <a:lnTo>
                      <a:pt x="918" y="261"/>
                    </a:lnTo>
                    <a:lnTo>
                      <a:pt x="913" y="259"/>
                    </a:lnTo>
                    <a:lnTo>
                      <a:pt x="910" y="259"/>
                    </a:lnTo>
                    <a:lnTo>
                      <a:pt x="905" y="259"/>
                    </a:lnTo>
                    <a:lnTo>
                      <a:pt x="902" y="262"/>
                    </a:lnTo>
                    <a:lnTo>
                      <a:pt x="897" y="261"/>
                    </a:lnTo>
                    <a:lnTo>
                      <a:pt x="893" y="261"/>
                    </a:lnTo>
                    <a:lnTo>
                      <a:pt x="897" y="262"/>
                    </a:lnTo>
                    <a:lnTo>
                      <a:pt x="900" y="262"/>
                    </a:lnTo>
                    <a:lnTo>
                      <a:pt x="910" y="262"/>
                    </a:lnTo>
                    <a:lnTo>
                      <a:pt x="913" y="261"/>
                    </a:lnTo>
                    <a:lnTo>
                      <a:pt x="916" y="261"/>
                    </a:lnTo>
                    <a:lnTo>
                      <a:pt x="920" y="264"/>
                    </a:lnTo>
                    <a:lnTo>
                      <a:pt x="925" y="264"/>
                    </a:lnTo>
                    <a:lnTo>
                      <a:pt x="935" y="264"/>
                    </a:lnTo>
                    <a:lnTo>
                      <a:pt x="938" y="267"/>
                    </a:lnTo>
                    <a:lnTo>
                      <a:pt x="941" y="267"/>
                    </a:lnTo>
                    <a:lnTo>
                      <a:pt x="943" y="264"/>
                    </a:lnTo>
                    <a:lnTo>
                      <a:pt x="946" y="264"/>
                    </a:lnTo>
                    <a:lnTo>
                      <a:pt x="950" y="264"/>
                    </a:lnTo>
                    <a:lnTo>
                      <a:pt x="951" y="267"/>
                    </a:lnTo>
                    <a:lnTo>
                      <a:pt x="956" y="269"/>
                    </a:lnTo>
                    <a:lnTo>
                      <a:pt x="958" y="271"/>
                    </a:lnTo>
                    <a:lnTo>
                      <a:pt x="958" y="274"/>
                    </a:lnTo>
                    <a:lnTo>
                      <a:pt x="955" y="277"/>
                    </a:lnTo>
                    <a:lnTo>
                      <a:pt x="951" y="277"/>
                    </a:lnTo>
                    <a:lnTo>
                      <a:pt x="950" y="277"/>
                    </a:lnTo>
                    <a:lnTo>
                      <a:pt x="950" y="280"/>
                    </a:lnTo>
                    <a:lnTo>
                      <a:pt x="950" y="284"/>
                    </a:lnTo>
                    <a:lnTo>
                      <a:pt x="946" y="285"/>
                    </a:lnTo>
                    <a:lnTo>
                      <a:pt x="936" y="287"/>
                    </a:lnTo>
                    <a:lnTo>
                      <a:pt x="933" y="287"/>
                    </a:lnTo>
                    <a:lnTo>
                      <a:pt x="928" y="287"/>
                    </a:lnTo>
                    <a:lnTo>
                      <a:pt x="920" y="287"/>
                    </a:lnTo>
                    <a:lnTo>
                      <a:pt x="916" y="285"/>
                    </a:lnTo>
                    <a:lnTo>
                      <a:pt x="908" y="279"/>
                    </a:lnTo>
                    <a:lnTo>
                      <a:pt x="902" y="277"/>
                    </a:lnTo>
                    <a:lnTo>
                      <a:pt x="898" y="277"/>
                    </a:lnTo>
                    <a:lnTo>
                      <a:pt x="893" y="280"/>
                    </a:lnTo>
                    <a:lnTo>
                      <a:pt x="892" y="285"/>
                    </a:lnTo>
                    <a:lnTo>
                      <a:pt x="887" y="289"/>
                    </a:lnTo>
                    <a:lnTo>
                      <a:pt x="883" y="290"/>
                    </a:lnTo>
                    <a:lnTo>
                      <a:pt x="882" y="292"/>
                    </a:lnTo>
                    <a:lnTo>
                      <a:pt x="883" y="292"/>
                    </a:lnTo>
                    <a:lnTo>
                      <a:pt x="887" y="292"/>
                    </a:lnTo>
                    <a:lnTo>
                      <a:pt x="888" y="295"/>
                    </a:lnTo>
                    <a:lnTo>
                      <a:pt x="888" y="299"/>
                    </a:lnTo>
                    <a:lnTo>
                      <a:pt x="887" y="300"/>
                    </a:lnTo>
                    <a:lnTo>
                      <a:pt x="883" y="300"/>
                    </a:lnTo>
                    <a:lnTo>
                      <a:pt x="883" y="302"/>
                    </a:lnTo>
                    <a:lnTo>
                      <a:pt x="885" y="304"/>
                    </a:lnTo>
                    <a:lnTo>
                      <a:pt x="888" y="305"/>
                    </a:lnTo>
                    <a:lnTo>
                      <a:pt x="892" y="305"/>
                    </a:lnTo>
                    <a:lnTo>
                      <a:pt x="893" y="304"/>
                    </a:lnTo>
                    <a:lnTo>
                      <a:pt x="898" y="300"/>
                    </a:lnTo>
                    <a:lnTo>
                      <a:pt x="902" y="297"/>
                    </a:lnTo>
                    <a:lnTo>
                      <a:pt x="907" y="295"/>
                    </a:lnTo>
                    <a:lnTo>
                      <a:pt x="913" y="294"/>
                    </a:lnTo>
                    <a:lnTo>
                      <a:pt x="920" y="290"/>
                    </a:lnTo>
                    <a:lnTo>
                      <a:pt x="923" y="290"/>
                    </a:lnTo>
                    <a:lnTo>
                      <a:pt x="925" y="292"/>
                    </a:lnTo>
                    <a:lnTo>
                      <a:pt x="926" y="294"/>
                    </a:lnTo>
                    <a:lnTo>
                      <a:pt x="931" y="295"/>
                    </a:lnTo>
                    <a:lnTo>
                      <a:pt x="935" y="297"/>
                    </a:lnTo>
                    <a:lnTo>
                      <a:pt x="935" y="299"/>
                    </a:lnTo>
                    <a:lnTo>
                      <a:pt x="933" y="300"/>
                    </a:lnTo>
                    <a:lnTo>
                      <a:pt x="928" y="304"/>
                    </a:lnTo>
                    <a:lnTo>
                      <a:pt x="926" y="310"/>
                    </a:lnTo>
                    <a:lnTo>
                      <a:pt x="923" y="314"/>
                    </a:lnTo>
                    <a:lnTo>
                      <a:pt x="921" y="317"/>
                    </a:lnTo>
                    <a:lnTo>
                      <a:pt x="915" y="322"/>
                    </a:lnTo>
                    <a:lnTo>
                      <a:pt x="910" y="327"/>
                    </a:lnTo>
                    <a:lnTo>
                      <a:pt x="903" y="337"/>
                    </a:lnTo>
                    <a:lnTo>
                      <a:pt x="900" y="342"/>
                    </a:lnTo>
                    <a:lnTo>
                      <a:pt x="897" y="344"/>
                    </a:lnTo>
                    <a:lnTo>
                      <a:pt x="897" y="350"/>
                    </a:lnTo>
                    <a:lnTo>
                      <a:pt x="895" y="355"/>
                    </a:lnTo>
                    <a:lnTo>
                      <a:pt x="895" y="357"/>
                    </a:lnTo>
                    <a:lnTo>
                      <a:pt x="892" y="360"/>
                    </a:lnTo>
                    <a:lnTo>
                      <a:pt x="892" y="367"/>
                    </a:lnTo>
                    <a:lnTo>
                      <a:pt x="888" y="372"/>
                    </a:lnTo>
                    <a:lnTo>
                      <a:pt x="887" y="380"/>
                    </a:lnTo>
                    <a:lnTo>
                      <a:pt x="888" y="383"/>
                    </a:lnTo>
                    <a:lnTo>
                      <a:pt x="890" y="387"/>
                    </a:lnTo>
                    <a:lnTo>
                      <a:pt x="888" y="393"/>
                    </a:lnTo>
                    <a:lnTo>
                      <a:pt x="885" y="395"/>
                    </a:lnTo>
                    <a:lnTo>
                      <a:pt x="882" y="398"/>
                    </a:lnTo>
                    <a:lnTo>
                      <a:pt x="883" y="403"/>
                    </a:lnTo>
                    <a:lnTo>
                      <a:pt x="882" y="405"/>
                    </a:lnTo>
                    <a:lnTo>
                      <a:pt x="880" y="408"/>
                    </a:lnTo>
                    <a:lnTo>
                      <a:pt x="878" y="413"/>
                    </a:lnTo>
                    <a:lnTo>
                      <a:pt x="877" y="418"/>
                    </a:lnTo>
                    <a:lnTo>
                      <a:pt x="873" y="422"/>
                    </a:lnTo>
                    <a:lnTo>
                      <a:pt x="870" y="422"/>
                    </a:lnTo>
                    <a:lnTo>
                      <a:pt x="868" y="418"/>
                    </a:lnTo>
                    <a:lnTo>
                      <a:pt x="868" y="417"/>
                    </a:lnTo>
                    <a:lnTo>
                      <a:pt x="867" y="415"/>
                    </a:lnTo>
                    <a:lnTo>
                      <a:pt x="865" y="413"/>
                    </a:lnTo>
                    <a:lnTo>
                      <a:pt x="868" y="412"/>
                    </a:lnTo>
                    <a:lnTo>
                      <a:pt x="867" y="410"/>
                    </a:lnTo>
                    <a:lnTo>
                      <a:pt x="863" y="408"/>
                    </a:lnTo>
                    <a:lnTo>
                      <a:pt x="860" y="410"/>
                    </a:lnTo>
                    <a:lnTo>
                      <a:pt x="858" y="410"/>
                    </a:lnTo>
                    <a:lnTo>
                      <a:pt x="857" y="412"/>
                    </a:lnTo>
                    <a:lnTo>
                      <a:pt x="857" y="413"/>
                    </a:lnTo>
                    <a:lnTo>
                      <a:pt x="858" y="415"/>
                    </a:lnTo>
                    <a:lnTo>
                      <a:pt x="858" y="417"/>
                    </a:lnTo>
                    <a:lnTo>
                      <a:pt x="855" y="418"/>
                    </a:lnTo>
                    <a:lnTo>
                      <a:pt x="855" y="422"/>
                    </a:lnTo>
                    <a:lnTo>
                      <a:pt x="858" y="423"/>
                    </a:lnTo>
                    <a:lnTo>
                      <a:pt x="862" y="425"/>
                    </a:lnTo>
                    <a:lnTo>
                      <a:pt x="865" y="428"/>
                    </a:lnTo>
                    <a:lnTo>
                      <a:pt x="867" y="430"/>
                    </a:lnTo>
                    <a:lnTo>
                      <a:pt x="868" y="435"/>
                    </a:lnTo>
                    <a:lnTo>
                      <a:pt x="872" y="437"/>
                    </a:lnTo>
                    <a:lnTo>
                      <a:pt x="877" y="438"/>
                    </a:lnTo>
                    <a:lnTo>
                      <a:pt x="882" y="442"/>
                    </a:lnTo>
                    <a:lnTo>
                      <a:pt x="883" y="448"/>
                    </a:lnTo>
                    <a:lnTo>
                      <a:pt x="882" y="450"/>
                    </a:lnTo>
                    <a:lnTo>
                      <a:pt x="878" y="450"/>
                    </a:lnTo>
                    <a:lnTo>
                      <a:pt x="875" y="448"/>
                    </a:lnTo>
                    <a:lnTo>
                      <a:pt x="870" y="443"/>
                    </a:lnTo>
                    <a:lnTo>
                      <a:pt x="870" y="442"/>
                    </a:lnTo>
                    <a:lnTo>
                      <a:pt x="867" y="440"/>
                    </a:lnTo>
                    <a:lnTo>
                      <a:pt x="865" y="440"/>
                    </a:lnTo>
                    <a:lnTo>
                      <a:pt x="863" y="440"/>
                    </a:lnTo>
                    <a:lnTo>
                      <a:pt x="863" y="442"/>
                    </a:lnTo>
                    <a:lnTo>
                      <a:pt x="863" y="445"/>
                    </a:lnTo>
                    <a:lnTo>
                      <a:pt x="867" y="448"/>
                    </a:lnTo>
                    <a:lnTo>
                      <a:pt x="867" y="450"/>
                    </a:lnTo>
                    <a:lnTo>
                      <a:pt x="863" y="450"/>
                    </a:lnTo>
                    <a:lnTo>
                      <a:pt x="862" y="448"/>
                    </a:lnTo>
                    <a:lnTo>
                      <a:pt x="860" y="450"/>
                    </a:lnTo>
                    <a:lnTo>
                      <a:pt x="862" y="452"/>
                    </a:lnTo>
                    <a:lnTo>
                      <a:pt x="865" y="453"/>
                    </a:lnTo>
                    <a:lnTo>
                      <a:pt x="865" y="455"/>
                    </a:lnTo>
                    <a:lnTo>
                      <a:pt x="863" y="457"/>
                    </a:lnTo>
                    <a:lnTo>
                      <a:pt x="865" y="458"/>
                    </a:lnTo>
                    <a:lnTo>
                      <a:pt x="867" y="457"/>
                    </a:lnTo>
                    <a:lnTo>
                      <a:pt x="872" y="458"/>
                    </a:lnTo>
                    <a:lnTo>
                      <a:pt x="873" y="460"/>
                    </a:lnTo>
                    <a:lnTo>
                      <a:pt x="873" y="463"/>
                    </a:lnTo>
                    <a:lnTo>
                      <a:pt x="873" y="465"/>
                    </a:lnTo>
                    <a:lnTo>
                      <a:pt x="875" y="467"/>
                    </a:lnTo>
                    <a:lnTo>
                      <a:pt x="877" y="465"/>
                    </a:lnTo>
                    <a:lnTo>
                      <a:pt x="882" y="462"/>
                    </a:lnTo>
                    <a:lnTo>
                      <a:pt x="883" y="458"/>
                    </a:lnTo>
                    <a:lnTo>
                      <a:pt x="885" y="458"/>
                    </a:lnTo>
                    <a:lnTo>
                      <a:pt x="885" y="460"/>
                    </a:lnTo>
                    <a:lnTo>
                      <a:pt x="887" y="462"/>
                    </a:lnTo>
                    <a:lnTo>
                      <a:pt x="888" y="462"/>
                    </a:lnTo>
                    <a:lnTo>
                      <a:pt x="892" y="463"/>
                    </a:lnTo>
                    <a:lnTo>
                      <a:pt x="895" y="465"/>
                    </a:lnTo>
                    <a:lnTo>
                      <a:pt x="897" y="468"/>
                    </a:lnTo>
                    <a:lnTo>
                      <a:pt x="897" y="472"/>
                    </a:lnTo>
                    <a:lnTo>
                      <a:pt x="895" y="473"/>
                    </a:lnTo>
                    <a:lnTo>
                      <a:pt x="893" y="478"/>
                    </a:lnTo>
                    <a:lnTo>
                      <a:pt x="893" y="483"/>
                    </a:lnTo>
                    <a:lnTo>
                      <a:pt x="893" y="486"/>
                    </a:lnTo>
                    <a:lnTo>
                      <a:pt x="892" y="491"/>
                    </a:lnTo>
                    <a:lnTo>
                      <a:pt x="888" y="495"/>
                    </a:lnTo>
                    <a:lnTo>
                      <a:pt x="888" y="498"/>
                    </a:lnTo>
                    <a:lnTo>
                      <a:pt x="888" y="500"/>
                    </a:lnTo>
                    <a:lnTo>
                      <a:pt x="887" y="500"/>
                    </a:lnTo>
                    <a:lnTo>
                      <a:pt x="883" y="496"/>
                    </a:lnTo>
                    <a:lnTo>
                      <a:pt x="878" y="495"/>
                    </a:lnTo>
                    <a:lnTo>
                      <a:pt x="877" y="491"/>
                    </a:lnTo>
                    <a:lnTo>
                      <a:pt x="875" y="491"/>
                    </a:lnTo>
                    <a:lnTo>
                      <a:pt x="873" y="491"/>
                    </a:lnTo>
                    <a:lnTo>
                      <a:pt x="868" y="490"/>
                    </a:lnTo>
                    <a:lnTo>
                      <a:pt x="868" y="488"/>
                    </a:lnTo>
                    <a:lnTo>
                      <a:pt x="868" y="486"/>
                    </a:lnTo>
                    <a:lnTo>
                      <a:pt x="867" y="483"/>
                    </a:lnTo>
                    <a:lnTo>
                      <a:pt x="863" y="483"/>
                    </a:lnTo>
                    <a:lnTo>
                      <a:pt x="862" y="483"/>
                    </a:lnTo>
                    <a:lnTo>
                      <a:pt x="860" y="483"/>
                    </a:lnTo>
                    <a:lnTo>
                      <a:pt x="857" y="480"/>
                    </a:lnTo>
                    <a:lnTo>
                      <a:pt x="853" y="480"/>
                    </a:lnTo>
                    <a:lnTo>
                      <a:pt x="850" y="481"/>
                    </a:lnTo>
                    <a:lnTo>
                      <a:pt x="850" y="481"/>
                    </a:lnTo>
                    <a:lnTo>
                      <a:pt x="850" y="485"/>
                    </a:lnTo>
                    <a:lnTo>
                      <a:pt x="848" y="485"/>
                    </a:lnTo>
                    <a:lnTo>
                      <a:pt x="847" y="483"/>
                    </a:lnTo>
                    <a:lnTo>
                      <a:pt x="842" y="483"/>
                    </a:lnTo>
                    <a:lnTo>
                      <a:pt x="838" y="485"/>
                    </a:lnTo>
                    <a:lnTo>
                      <a:pt x="840" y="485"/>
                    </a:lnTo>
                    <a:lnTo>
                      <a:pt x="843" y="485"/>
                    </a:lnTo>
                    <a:lnTo>
                      <a:pt x="847" y="486"/>
                    </a:lnTo>
                    <a:lnTo>
                      <a:pt x="848" y="488"/>
                    </a:lnTo>
                    <a:lnTo>
                      <a:pt x="848" y="488"/>
                    </a:lnTo>
                    <a:lnTo>
                      <a:pt x="845" y="490"/>
                    </a:lnTo>
                    <a:lnTo>
                      <a:pt x="840" y="495"/>
                    </a:lnTo>
                    <a:lnTo>
                      <a:pt x="835" y="496"/>
                    </a:lnTo>
                    <a:lnTo>
                      <a:pt x="833" y="496"/>
                    </a:lnTo>
                    <a:lnTo>
                      <a:pt x="832" y="495"/>
                    </a:lnTo>
                    <a:lnTo>
                      <a:pt x="832" y="491"/>
                    </a:lnTo>
                    <a:lnTo>
                      <a:pt x="830" y="490"/>
                    </a:lnTo>
                    <a:lnTo>
                      <a:pt x="828" y="491"/>
                    </a:lnTo>
                    <a:lnTo>
                      <a:pt x="828" y="495"/>
                    </a:lnTo>
                    <a:lnTo>
                      <a:pt x="830" y="496"/>
                    </a:lnTo>
                    <a:lnTo>
                      <a:pt x="828" y="498"/>
                    </a:lnTo>
                    <a:lnTo>
                      <a:pt x="828" y="501"/>
                    </a:lnTo>
                    <a:lnTo>
                      <a:pt x="830" y="503"/>
                    </a:lnTo>
                    <a:lnTo>
                      <a:pt x="828" y="505"/>
                    </a:lnTo>
                    <a:lnTo>
                      <a:pt x="828" y="506"/>
                    </a:lnTo>
                    <a:lnTo>
                      <a:pt x="830" y="508"/>
                    </a:lnTo>
                    <a:lnTo>
                      <a:pt x="828" y="510"/>
                    </a:lnTo>
                    <a:lnTo>
                      <a:pt x="823" y="508"/>
                    </a:lnTo>
                    <a:lnTo>
                      <a:pt x="820" y="508"/>
                    </a:lnTo>
                    <a:lnTo>
                      <a:pt x="818" y="510"/>
                    </a:lnTo>
                    <a:lnTo>
                      <a:pt x="822" y="511"/>
                    </a:lnTo>
                    <a:lnTo>
                      <a:pt x="825" y="513"/>
                    </a:lnTo>
                    <a:lnTo>
                      <a:pt x="832" y="511"/>
                    </a:lnTo>
                    <a:lnTo>
                      <a:pt x="832" y="513"/>
                    </a:lnTo>
                    <a:lnTo>
                      <a:pt x="832" y="516"/>
                    </a:lnTo>
                    <a:lnTo>
                      <a:pt x="832" y="520"/>
                    </a:lnTo>
                    <a:lnTo>
                      <a:pt x="833" y="520"/>
                    </a:lnTo>
                    <a:lnTo>
                      <a:pt x="835" y="518"/>
                    </a:lnTo>
                    <a:lnTo>
                      <a:pt x="838" y="518"/>
                    </a:lnTo>
                    <a:lnTo>
                      <a:pt x="843" y="520"/>
                    </a:lnTo>
                    <a:lnTo>
                      <a:pt x="845" y="521"/>
                    </a:lnTo>
                    <a:lnTo>
                      <a:pt x="850" y="521"/>
                    </a:lnTo>
                    <a:lnTo>
                      <a:pt x="853" y="521"/>
                    </a:lnTo>
                    <a:lnTo>
                      <a:pt x="857" y="521"/>
                    </a:lnTo>
                    <a:lnTo>
                      <a:pt x="858" y="520"/>
                    </a:lnTo>
                    <a:lnTo>
                      <a:pt x="860" y="520"/>
                    </a:lnTo>
                    <a:lnTo>
                      <a:pt x="860" y="523"/>
                    </a:lnTo>
                    <a:lnTo>
                      <a:pt x="860" y="526"/>
                    </a:lnTo>
                    <a:lnTo>
                      <a:pt x="862" y="530"/>
                    </a:lnTo>
                    <a:lnTo>
                      <a:pt x="860" y="530"/>
                    </a:lnTo>
                    <a:lnTo>
                      <a:pt x="858" y="531"/>
                    </a:lnTo>
                    <a:lnTo>
                      <a:pt x="855" y="530"/>
                    </a:lnTo>
                    <a:lnTo>
                      <a:pt x="853" y="530"/>
                    </a:lnTo>
                    <a:lnTo>
                      <a:pt x="850" y="531"/>
                    </a:lnTo>
                    <a:lnTo>
                      <a:pt x="847" y="531"/>
                    </a:lnTo>
                    <a:lnTo>
                      <a:pt x="845" y="530"/>
                    </a:lnTo>
                    <a:lnTo>
                      <a:pt x="838" y="531"/>
                    </a:lnTo>
                    <a:lnTo>
                      <a:pt x="833" y="531"/>
                    </a:lnTo>
                    <a:lnTo>
                      <a:pt x="830" y="531"/>
                    </a:lnTo>
                    <a:lnTo>
                      <a:pt x="830" y="530"/>
                    </a:lnTo>
                    <a:lnTo>
                      <a:pt x="828" y="531"/>
                    </a:lnTo>
                    <a:lnTo>
                      <a:pt x="830" y="533"/>
                    </a:lnTo>
                    <a:lnTo>
                      <a:pt x="830" y="535"/>
                    </a:lnTo>
                    <a:lnTo>
                      <a:pt x="833" y="535"/>
                    </a:lnTo>
                    <a:lnTo>
                      <a:pt x="837" y="533"/>
                    </a:lnTo>
                    <a:lnTo>
                      <a:pt x="845" y="533"/>
                    </a:lnTo>
                    <a:lnTo>
                      <a:pt x="848" y="535"/>
                    </a:lnTo>
                    <a:lnTo>
                      <a:pt x="850" y="538"/>
                    </a:lnTo>
                    <a:lnTo>
                      <a:pt x="853" y="538"/>
                    </a:lnTo>
                    <a:lnTo>
                      <a:pt x="857" y="538"/>
                    </a:lnTo>
                    <a:lnTo>
                      <a:pt x="860" y="541"/>
                    </a:lnTo>
                    <a:lnTo>
                      <a:pt x="862" y="545"/>
                    </a:lnTo>
                    <a:lnTo>
                      <a:pt x="865" y="548"/>
                    </a:lnTo>
                    <a:lnTo>
                      <a:pt x="867" y="550"/>
                    </a:lnTo>
                    <a:lnTo>
                      <a:pt x="865" y="550"/>
                    </a:lnTo>
                    <a:lnTo>
                      <a:pt x="862" y="550"/>
                    </a:lnTo>
                    <a:lnTo>
                      <a:pt x="860" y="548"/>
                    </a:lnTo>
                    <a:lnTo>
                      <a:pt x="860" y="550"/>
                    </a:lnTo>
                    <a:lnTo>
                      <a:pt x="860" y="551"/>
                    </a:lnTo>
                    <a:lnTo>
                      <a:pt x="862" y="555"/>
                    </a:lnTo>
                    <a:lnTo>
                      <a:pt x="862" y="560"/>
                    </a:lnTo>
                    <a:lnTo>
                      <a:pt x="862" y="563"/>
                    </a:lnTo>
                    <a:lnTo>
                      <a:pt x="862" y="566"/>
                    </a:lnTo>
                    <a:lnTo>
                      <a:pt x="862" y="568"/>
                    </a:lnTo>
                    <a:lnTo>
                      <a:pt x="860" y="571"/>
                    </a:lnTo>
                    <a:lnTo>
                      <a:pt x="858" y="578"/>
                    </a:lnTo>
                    <a:lnTo>
                      <a:pt x="855" y="581"/>
                    </a:lnTo>
                    <a:lnTo>
                      <a:pt x="852" y="581"/>
                    </a:lnTo>
                    <a:lnTo>
                      <a:pt x="850" y="579"/>
                    </a:lnTo>
                    <a:lnTo>
                      <a:pt x="848" y="576"/>
                    </a:lnTo>
                    <a:lnTo>
                      <a:pt x="852" y="573"/>
                    </a:lnTo>
                    <a:lnTo>
                      <a:pt x="850" y="571"/>
                    </a:lnTo>
                    <a:lnTo>
                      <a:pt x="847" y="571"/>
                    </a:lnTo>
                    <a:lnTo>
                      <a:pt x="845" y="571"/>
                    </a:lnTo>
                    <a:lnTo>
                      <a:pt x="843" y="571"/>
                    </a:lnTo>
                    <a:lnTo>
                      <a:pt x="837" y="565"/>
                    </a:lnTo>
                    <a:lnTo>
                      <a:pt x="833" y="561"/>
                    </a:lnTo>
                    <a:lnTo>
                      <a:pt x="828" y="560"/>
                    </a:lnTo>
                    <a:lnTo>
                      <a:pt x="828" y="556"/>
                    </a:lnTo>
                    <a:lnTo>
                      <a:pt x="827" y="553"/>
                    </a:lnTo>
                    <a:lnTo>
                      <a:pt x="822" y="548"/>
                    </a:lnTo>
                    <a:lnTo>
                      <a:pt x="818" y="546"/>
                    </a:lnTo>
                    <a:lnTo>
                      <a:pt x="818" y="546"/>
                    </a:lnTo>
                    <a:lnTo>
                      <a:pt x="818" y="548"/>
                    </a:lnTo>
                    <a:lnTo>
                      <a:pt x="818" y="550"/>
                    </a:lnTo>
                    <a:lnTo>
                      <a:pt x="823" y="553"/>
                    </a:lnTo>
                    <a:lnTo>
                      <a:pt x="823" y="556"/>
                    </a:lnTo>
                    <a:lnTo>
                      <a:pt x="822" y="558"/>
                    </a:lnTo>
                    <a:lnTo>
                      <a:pt x="817" y="556"/>
                    </a:lnTo>
                    <a:lnTo>
                      <a:pt x="813" y="555"/>
                    </a:lnTo>
                    <a:lnTo>
                      <a:pt x="812" y="551"/>
                    </a:lnTo>
                    <a:lnTo>
                      <a:pt x="810" y="548"/>
                    </a:lnTo>
                    <a:lnTo>
                      <a:pt x="809" y="551"/>
                    </a:lnTo>
                    <a:lnTo>
                      <a:pt x="810" y="553"/>
                    </a:lnTo>
                    <a:lnTo>
                      <a:pt x="813" y="558"/>
                    </a:lnTo>
                    <a:lnTo>
                      <a:pt x="820" y="560"/>
                    </a:lnTo>
                    <a:lnTo>
                      <a:pt x="827" y="561"/>
                    </a:lnTo>
                    <a:lnTo>
                      <a:pt x="833" y="565"/>
                    </a:lnTo>
                    <a:lnTo>
                      <a:pt x="842" y="573"/>
                    </a:lnTo>
                    <a:lnTo>
                      <a:pt x="843" y="576"/>
                    </a:lnTo>
                    <a:lnTo>
                      <a:pt x="842" y="578"/>
                    </a:lnTo>
                    <a:lnTo>
                      <a:pt x="838" y="578"/>
                    </a:lnTo>
                    <a:lnTo>
                      <a:pt x="837" y="576"/>
                    </a:lnTo>
                    <a:lnTo>
                      <a:pt x="832" y="576"/>
                    </a:lnTo>
                    <a:lnTo>
                      <a:pt x="830" y="578"/>
                    </a:lnTo>
                    <a:lnTo>
                      <a:pt x="825" y="581"/>
                    </a:lnTo>
                    <a:lnTo>
                      <a:pt x="822" y="581"/>
                    </a:lnTo>
                    <a:lnTo>
                      <a:pt x="818" y="579"/>
                    </a:lnTo>
                    <a:lnTo>
                      <a:pt x="817" y="576"/>
                    </a:lnTo>
                    <a:lnTo>
                      <a:pt x="818" y="576"/>
                    </a:lnTo>
                    <a:lnTo>
                      <a:pt x="817" y="574"/>
                    </a:lnTo>
                    <a:lnTo>
                      <a:pt x="813" y="571"/>
                    </a:lnTo>
                    <a:lnTo>
                      <a:pt x="813" y="574"/>
                    </a:lnTo>
                    <a:lnTo>
                      <a:pt x="815" y="576"/>
                    </a:lnTo>
                    <a:lnTo>
                      <a:pt x="817" y="581"/>
                    </a:lnTo>
                    <a:lnTo>
                      <a:pt x="818" y="583"/>
                    </a:lnTo>
                    <a:lnTo>
                      <a:pt x="822" y="584"/>
                    </a:lnTo>
                    <a:lnTo>
                      <a:pt x="827" y="583"/>
                    </a:lnTo>
                    <a:lnTo>
                      <a:pt x="830" y="579"/>
                    </a:lnTo>
                    <a:lnTo>
                      <a:pt x="833" y="578"/>
                    </a:lnTo>
                    <a:lnTo>
                      <a:pt x="838" y="581"/>
                    </a:lnTo>
                    <a:lnTo>
                      <a:pt x="838" y="584"/>
                    </a:lnTo>
                    <a:lnTo>
                      <a:pt x="838" y="584"/>
                    </a:lnTo>
                    <a:lnTo>
                      <a:pt x="837" y="593"/>
                    </a:lnTo>
                    <a:lnTo>
                      <a:pt x="835" y="594"/>
                    </a:lnTo>
                    <a:lnTo>
                      <a:pt x="832" y="594"/>
                    </a:lnTo>
                    <a:lnTo>
                      <a:pt x="833" y="596"/>
                    </a:lnTo>
                    <a:lnTo>
                      <a:pt x="835" y="598"/>
                    </a:lnTo>
                    <a:lnTo>
                      <a:pt x="837" y="598"/>
                    </a:lnTo>
                    <a:lnTo>
                      <a:pt x="842" y="598"/>
                    </a:lnTo>
                    <a:lnTo>
                      <a:pt x="847" y="603"/>
                    </a:lnTo>
                    <a:lnTo>
                      <a:pt x="852" y="604"/>
                    </a:lnTo>
                    <a:lnTo>
                      <a:pt x="853" y="603"/>
                    </a:lnTo>
                    <a:lnTo>
                      <a:pt x="857" y="601"/>
                    </a:lnTo>
                    <a:lnTo>
                      <a:pt x="860" y="601"/>
                    </a:lnTo>
                    <a:lnTo>
                      <a:pt x="860" y="603"/>
                    </a:lnTo>
                    <a:lnTo>
                      <a:pt x="858" y="606"/>
                    </a:lnTo>
                    <a:lnTo>
                      <a:pt x="860" y="609"/>
                    </a:lnTo>
                    <a:lnTo>
                      <a:pt x="862" y="613"/>
                    </a:lnTo>
                    <a:lnTo>
                      <a:pt x="860" y="616"/>
                    </a:lnTo>
                    <a:lnTo>
                      <a:pt x="855" y="621"/>
                    </a:lnTo>
                    <a:lnTo>
                      <a:pt x="850" y="624"/>
                    </a:lnTo>
                    <a:lnTo>
                      <a:pt x="848" y="623"/>
                    </a:lnTo>
                    <a:lnTo>
                      <a:pt x="847" y="621"/>
                    </a:lnTo>
                    <a:lnTo>
                      <a:pt x="845" y="619"/>
                    </a:lnTo>
                    <a:lnTo>
                      <a:pt x="843" y="616"/>
                    </a:lnTo>
                    <a:lnTo>
                      <a:pt x="843" y="613"/>
                    </a:lnTo>
                    <a:lnTo>
                      <a:pt x="838" y="609"/>
                    </a:lnTo>
                    <a:lnTo>
                      <a:pt x="833" y="608"/>
                    </a:lnTo>
                    <a:lnTo>
                      <a:pt x="830" y="606"/>
                    </a:lnTo>
                    <a:lnTo>
                      <a:pt x="827" y="606"/>
                    </a:lnTo>
                    <a:lnTo>
                      <a:pt x="823" y="608"/>
                    </a:lnTo>
                    <a:lnTo>
                      <a:pt x="820" y="608"/>
                    </a:lnTo>
                    <a:lnTo>
                      <a:pt x="818" y="606"/>
                    </a:lnTo>
                    <a:lnTo>
                      <a:pt x="817" y="603"/>
                    </a:lnTo>
                    <a:lnTo>
                      <a:pt x="815" y="601"/>
                    </a:lnTo>
                    <a:lnTo>
                      <a:pt x="813" y="601"/>
                    </a:lnTo>
                    <a:lnTo>
                      <a:pt x="813" y="603"/>
                    </a:lnTo>
                    <a:lnTo>
                      <a:pt x="815" y="604"/>
                    </a:lnTo>
                    <a:lnTo>
                      <a:pt x="815" y="609"/>
                    </a:lnTo>
                    <a:lnTo>
                      <a:pt x="813" y="613"/>
                    </a:lnTo>
                    <a:lnTo>
                      <a:pt x="810" y="614"/>
                    </a:lnTo>
                    <a:lnTo>
                      <a:pt x="807" y="614"/>
                    </a:lnTo>
                    <a:lnTo>
                      <a:pt x="805" y="614"/>
                    </a:lnTo>
                    <a:lnTo>
                      <a:pt x="807" y="616"/>
                    </a:lnTo>
                    <a:lnTo>
                      <a:pt x="809" y="618"/>
                    </a:lnTo>
                    <a:lnTo>
                      <a:pt x="809" y="619"/>
                    </a:lnTo>
                    <a:lnTo>
                      <a:pt x="805" y="624"/>
                    </a:lnTo>
                    <a:lnTo>
                      <a:pt x="804" y="626"/>
                    </a:lnTo>
                    <a:lnTo>
                      <a:pt x="804" y="628"/>
                    </a:lnTo>
                    <a:lnTo>
                      <a:pt x="804" y="629"/>
                    </a:lnTo>
                    <a:lnTo>
                      <a:pt x="807" y="629"/>
                    </a:lnTo>
                    <a:lnTo>
                      <a:pt x="809" y="634"/>
                    </a:lnTo>
                    <a:lnTo>
                      <a:pt x="810" y="636"/>
                    </a:lnTo>
                    <a:lnTo>
                      <a:pt x="812" y="639"/>
                    </a:lnTo>
                    <a:lnTo>
                      <a:pt x="810" y="644"/>
                    </a:lnTo>
                    <a:lnTo>
                      <a:pt x="810" y="646"/>
                    </a:lnTo>
                    <a:lnTo>
                      <a:pt x="812" y="643"/>
                    </a:lnTo>
                    <a:lnTo>
                      <a:pt x="813" y="641"/>
                    </a:lnTo>
                    <a:lnTo>
                      <a:pt x="813" y="638"/>
                    </a:lnTo>
                    <a:lnTo>
                      <a:pt x="812" y="636"/>
                    </a:lnTo>
                    <a:lnTo>
                      <a:pt x="812" y="633"/>
                    </a:lnTo>
                    <a:lnTo>
                      <a:pt x="813" y="629"/>
                    </a:lnTo>
                    <a:lnTo>
                      <a:pt x="815" y="629"/>
                    </a:lnTo>
                    <a:lnTo>
                      <a:pt x="817" y="633"/>
                    </a:lnTo>
                    <a:lnTo>
                      <a:pt x="818" y="634"/>
                    </a:lnTo>
                    <a:lnTo>
                      <a:pt x="820" y="636"/>
                    </a:lnTo>
                    <a:lnTo>
                      <a:pt x="823" y="639"/>
                    </a:lnTo>
                    <a:lnTo>
                      <a:pt x="825" y="638"/>
                    </a:lnTo>
                    <a:lnTo>
                      <a:pt x="827" y="638"/>
                    </a:lnTo>
                    <a:lnTo>
                      <a:pt x="828" y="639"/>
                    </a:lnTo>
                    <a:lnTo>
                      <a:pt x="830" y="638"/>
                    </a:lnTo>
                    <a:lnTo>
                      <a:pt x="833" y="636"/>
                    </a:lnTo>
                    <a:lnTo>
                      <a:pt x="837" y="638"/>
                    </a:lnTo>
                    <a:lnTo>
                      <a:pt x="838" y="639"/>
                    </a:lnTo>
                    <a:lnTo>
                      <a:pt x="838" y="643"/>
                    </a:lnTo>
                    <a:lnTo>
                      <a:pt x="835" y="648"/>
                    </a:lnTo>
                    <a:lnTo>
                      <a:pt x="833" y="649"/>
                    </a:lnTo>
                    <a:lnTo>
                      <a:pt x="833" y="654"/>
                    </a:lnTo>
                    <a:lnTo>
                      <a:pt x="833" y="659"/>
                    </a:lnTo>
                    <a:lnTo>
                      <a:pt x="832" y="661"/>
                    </a:lnTo>
                    <a:lnTo>
                      <a:pt x="827" y="659"/>
                    </a:lnTo>
                    <a:lnTo>
                      <a:pt x="823" y="661"/>
                    </a:lnTo>
                    <a:lnTo>
                      <a:pt x="820" y="661"/>
                    </a:lnTo>
                    <a:lnTo>
                      <a:pt x="817" y="659"/>
                    </a:lnTo>
                    <a:lnTo>
                      <a:pt x="813" y="659"/>
                    </a:lnTo>
                    <a:lnTo>
                      <a:pt x="812" y="661"/>
                    </a:lnTo>
                    <a:lnTo>
                      <a:pt x="812" y="664"/>
                    </a:lnTo>
                    <a:lnTo>
                      <a:pt x="809" y="666"/>
                    </a:lnTo>
                    <a:lnTo>
                      <a:pt x="805" y="666"/>
                    </a:lnTo>
                    <a:lnTo>
                      <a:pt x="804" y="666"/>
                    </a:lnTo>
                    <a:lnTo>
                      <a:pt x="802" y="669"/>
                    </a:lnTo>
                    <a:lnTo>
                      <a:pt x="802" y="671"/>
                    </a:lnTo>
                    <a:lnTo>
                      <a:pt x="799" y="671"/>
                    </a:lnTo>
                    <a:lnTo>
                      <a:pt x="795" y="671"/>
                    </a:lnTo>
                    <a:lnTo>
                      <a:pt x="792" y="668"/>
                    </a:lnTo>
                    <a:lnTo>
                      <a:pt x="785" y="664"/>
                    </a:lnTo>
                    <a:lnTo>
                      <a:pt x="782" y="661"/>
                    </a:lnTo>
                    <a:lnTo>
                      <a:pt x="772" y="653"/>
                    </a:lnTo>
                    <a:lnTo>
                      <a:pt x="770" y="649"/>
                    </a:lnTo>
                    <a:lnTo>
                      <a:pt x="770" y="646"/>
                    </a:lnTo>
                    <a:lnTo>
                      <a:pt x="772" y="646"/>
                    </a:lnTo>
                    <a:lnTo>
                      <a:pt x="774" y="646"/>
                    </a:lnTo>
                    <a:lnTo>
                      <a:pt x="775" y="646"/>
                    </a:lnTo>
                    <a:lnTo>
                      <a:pt x="777" y="648"/>
                    </a:lnTo>
                    <a:lnTo>
                      <a:pt x="785" y="651"/>
                    </a:lnTo>
                    <a:lnTo>
                      <a:pt x="790" y="654"/>
                    </a:lnTo>
                    <a:lnTo>
                      <a:pt x="792" y="654"/>
                    </a:lnTo>
                    <a:lnTo>
                      <a:pt x="799" y="653"/>
                    </a:lnTo>
                    <a:lnTo>
                      <a:pt x="799" y="651"/>
                    </a:lnTo>
                    <a:lnTo>
                      <a:pt x="797" y="649"/>
                    </a:lnTo>
                    <a:lnTo>
                      <a:pt x="795" y="651"/>
                    </a:lnTo>
                    <a:lnTo>
                      <a:pt x="792" y="651"/>
                    </a:lnTo>
                    <a:lnTo>
                      <a:pt x="789" y="649"/>
                    </a:lnTo>
                    <a:lnTo>
                      <a:pt x="782" y="646"/>
                    </a:lnTo>
                    <a:lnTo>
                      <a:pt x="774" y="643"/>
                    </a:lnTo>
                    <a:lnTo>
                      <a:pt x="770" y="643"/>
                    </a:lnTo>
                    <a:lnTo>
                      <a:pt x="770" y="641"/>
                    </a:lnTo>
                    <a:lnTo>
                      <a:pt x="770" y="638"/>
                    </a:lnTo>
                    <a:lnTo>
                      <a:pt x="769" y="638"/>
                    </a:lnTo>
                    <a:lnTo>
                      <a:pt x="765" y="638"/>
                    </a:lnTo>
                    <a:lnTo>
                      <a:pt x="764" y="639"/>
                    </a:lnTo>
                    <a:lnTo>
                      <a:pt x="764" y="643"/>
                    </a:lnTo>
                    <a:lnTo>
                      <a:pt x="764" y="649"/>
                    </a:lnTo>
                    <a:lnTo>
                      <a:pt x="764" y="653"/>
                    </a:lnTo>
                    <a:lnTo>
                      <a:pt x="762" y="654"/>
                    </a:lnTo>
                    <a:lnTo>
                      <a:pt x="760" y="654"/>
                    </a:lnTo>
                    <a:lnTo>
                      <a:pt x="754" y="646"/>
                    </a:lnTo>
                    <a:lnTo>
                      <a:pt x="749" y="638"/>
                    </a:lnTo>
                    <a:lnTo>
                      <a:pt x="747" y="636"/>
                    </a:lnTo>
                    <a:lnTo>
                      <a:pt x="745" y="634"/>
                    </a:lnTo>
                    <a:lnTo>
                      <a:pt x="744" y="633"/>
                    </a:lnTo>
                    <a:lnTo>
                      <a:pt x="742" y="633"/>
                    </a:lnTo>
                    <a:lnTo>
                      <a:pt x="742" y="633"/>
                    </a:lnTo>
                    <a:lnTo>
                      <a:pt x="742" y="634"/>
                    </a:lnTo>
                    <a:lnTo>
                      <a:pt x="745" y="638"/>
                    </a:lnTo>
                    <a:lnTo>
                      <a:pt x="750" y="646"/>
                    </a:lnTo>
                    <a:lnTo>
                      <a:pt x="752" y="648"/>
                    </a:lnTo>
                    <a:lnTo>
                      <a:pt x="755" y="649"/>
                    </a:lnTo>
                    <a:lnTo>
                      <a:pt x="755" y="653"/>
                    </a:lnTo>
                    <a:lnTo>
                      <a:pt x="755" y="654"/>
                    </a:lnTo>
                    <a:lnTo>
                      <a:pt x="752" y="654"/>
                    </a:lnTo>
                    <a:lnTo>
                      <a:pt x="749" y="656"/>
                    </a:lnTo>
                    <a:lnTo>
                      <a:pt x="747" y="658"/>
                    </a:lnTo>
                    <a:lnTo>
                      <a:pt x="744" y="661"/>
                    </a:lnTo>
                    <a:lnTo>
                      <a:pt x="740" y="661"/>
                    </a:lnTo>
                    <a:lnTo>
                      <a:pt x="737" y="663"/>
                    </a:lnTo>
                    <a:lnTo>
                      <a:pt x="734" y="664"/>
                    </a:lnTo>
                    <a:lnTo>
                      <a:pt x="730" y="664"/>
                    </a:lnTo>
                    <a:lnTo>
                      <a:pt x="727" y="661"/>
                    </a:lnTo>
                    <a:lnTo>
                      <a:pt x="725" y="661"/>
                    </a:lnTo>
                    <a:lnTo>
                      <a:pt x="722" y="659"/>
                    </a:lnTo>
                    <a:lnTo>
                      <a:pt x="722" y="658"/>
                    </a:lnTo>
                    <a:lnTo>
                      <a:pt x="717" y="654"/>
                    </a:lnTo>
                    <a:lnTo>
                      <a:pt x="714" y="653"/>
                    </a:lnTo>
                    <a:lnTo>
                      <a:pt x="714" y="651"/>
                    </a:lnTo>
                    <a:lnTo>
                      <a:pt x="712" y="648"/>
                    </a:lnTo>
                    <a:lnTo>
                      <a:pt x="711" y="648"/>
                    </a:lnTo>
                    <a:lnTo>
                      <a:pt x="711" y="649"/>
                    </a:lnTo>
                    <a:lnTo>
                      <a:pt x="711" y="653"/>
                    </a:lnTo>
                    <a:lnTo>
                      <a:pt x="712" y="654"/>
                    </a:lnTo>
                    <a:lnTo>
                      <a:pt x="715" y="656"/>
                    </a:lnTo>
                    <a:lnTo>
                      <a:pt x="719" y="659"/>
                    </a:lnTo>
                    <a:lnTo>
                      <a:pt x="722" y="664"/>
                    </a:lnTo>
                    <a:lnTo>
                      <a:pt x="722" y="666"/>
                    </a:lnTo>
                    <a:lnTo>
                      <a:pt x="720" y="668"/>
                    </a:lnTo>
                    <a:lnTo>
                      <a:pt x="712" y="668"/>
                    </a:lnTo>
                    <a:lnTo>
                      <a:pt x="707" y="666"/>
                    </a:lnTo>
                    <a:lnTo>
                      <a:pt x="704" y="668"/>
                    </a:lnTo>
                    <a:lnTo>
                      <a:pt x="701" y="669"/>
                    </a:lnTo>
                    <a:lnTo>
                      <a:pt x="702" y="671"/>
                    </a:lnTo>
                    <a:lnTo>
                      <a:pt x="704" y="671"/>
                    </a:lnTo>
                    <a:lnTo>
                      <a:pt x="706" y="674"/>
                    </a:lnTo>
                    <a:lnTo>
                      <a:pt x="707" y="674"/>
                    </a:lnTo>
                    <a:lnTo>
                      <a:pt x="709" y="672"/>
                    </a:lnTo>
                    <a:lnTo>
                      <a:pt x="709" y="669"/>
                    </a:lnTo>
                    <a:lnTo>
                      <a:pt x="714" y="669"/>
                    </a:lnTo>
                    <a:lnTo>
                      <a:pt x="714" y="669"/>
                    </a:lnTo>
                    <a:lnTo>
                      <a:pt x="717" y="671"/>
                    </a:lnTo>
                    <a:lnTo>
                      <a:pt x="717" y="671"/>
                    </a:lnTo>
                    <a:lnTo>
                      <a:pt x="720" y="672"/>
                    </a:lnTo>
                    <a:lnTo>
                      <a:pt x="724" y="671"/>
                    </a:lnTo>
                    <a:lnTo>
                      <a:pt x="724" y="668"/>
                    </a:lnTo>
                    <a:lnTo>
                      <a:pt x="727" y="668"/>
                    </a:lnTo>
                    <a:lnTo>
                      <a:pt x="732" y="668"/>
                    </a:lnTo>
                    <a:lnTo>
                      <a:pt x="735" y="668"/>
                    </a:lnTo>
                    <a:lnTo>
                      <a:pt x="737" y="669"/>
                    </a:lnTo>
                    <a:lnTo>
                      <a:pt x="740" y="671"/>
                    </a:lnTo>
                    <a:lnTo>
                      <a:pt x="745" y="672"/>
                    </a:lnTo>
                    <a:lnTo>
                      <a:pt x="749" y="674"/>
                    </a:lnTo>
                    <a:lnTo>
                      <a:pt x="750" y="676"/>
                    </a:lnTo>
                    <a:lnTo>
                      <a:pt x="749" y="679"/>
                    </a:lnTo>
                    <a:lnTo>
                      <a:pt x="747" y="679"/>
                    </a:lnTo>
                    <a:lnTo>
                      <a:pt x="744" y="682"/>
                    </a:lnTo>
                    <a:lnTo>
                      <a:pt x="740" y="681"/>
                    </a:lnTo>
                    <a:lnTo>
                      <a:pt x="737" y="682"/>
                    </a:lnTo>
                    <a:lnTo>
                      <a:pt x="734" y="686"/>
                    </a:lnTo>
                    <a:lnTo>
                      <a:pt x="730" y="686"/>
                    </a:lnTo>
                    <a:lnTo>
                      <a:pt x="725" y="686"/>
                    </a:lnTo>
                    <a:lnTo>
                      <a:pt x="722" y="682"/>
                    </a:lnTo>
                    <a:lnTo>
                      <a:pt x="719" y="681"/>
                    </a:lnTo>
                    <a:lnTo>
                      <a:pt x="717" y="681"/>
                    </a:lnTo>
                    <a:lnTo>
                      <a:pt x="715" y="682"/>
                    </a:lnTo>
                    <a:lnTo>
                      <a:pt x="712" y="682"/>
                    </a:lnTo>
                    <a:lnTo>
                      <a:pt x="711" y="682"/>
                    </a:lnTo>
                    <a:lnTo>
                      <a:pt x="709" y="682"/>
                    </a:lnTo>
                    <a:lnTo>
                      <a:pt x="709" y="684"/>
                    </a:lnTo>
                    <a:lnTo>
                      <a:pt x="712" y="684"/>
                    </a:lnTo>
                    <a:lnTo>
                      <a:pt x="715" y="684"/>
                    </a:lnTo>
                    <a:lnTo>
                      <a:pt x="717" y="684"/>
                    </a:lnTo>
                    <a:lnTo>
                      <a:pt x="720" y="684"/>
                    </a:lnTo>
                    <a:lnTo>
                      <a:pt x="722" y="686"/>
                    </a:lnTo>
                    <a:lnTo>
                      <a:pt x="720" y="687"/>
                    </a:lnTo>
                    <a:lnTo>
                      <a:pt x="715" y="687"/>
                    </a:lnTo>
                    <a:lnTo>
                      <a:pt x="712" y="691"/>
                    </a:lnTo>
                    <a:lnTo>
                      <a:pt x="711" y="691"/>
                    </a:lnTo>
                    <a:lnTo>
                      <a:pt x="714" y="692"/>
                    </a:lnTo>
                    <a:lnTo>
                      <a:pt x="715" y="691"/>
                    </a:lnTo>
                    <a:lnTo>
                      <a:pt x="720" y="689"/>
                    </a:lnTo>
                    <a:lnTo>
                      <a:pt x="722" y="689"/>
                    </a:lnTo>
                    <a:lnTo>
                      <a:pt x="724" y="691"/>
                    </a:lnTo>
                    <a:lnTo>
                      <a:pt x="724" y="694"/>
                    </a:lnTo>
                    <a:lnTo>
                      <a:pt x="725" y="694"/>
                    </a:lnTo>
                    <a:lnTo>
                      <a:pt x="727" y="691"/>
                    </a:lnTo>
                    <a:lnTo>
                      <a:pt x="730" y="691"/>
                    </a:lnTo>
                    <a:lnTo>
                      <a:pt x="732" y="689"/>
                    </a:lnTo>
                    <a:lnTo>
                      <a:pt x="737" y="687"/>
                    </a:lnTo>
                    <a:lnTo>
                      <a:pt x="739" y="687"/>
                    </a:lnTo>
                    <a:lnTo>
                      <a:pt x="740" y="687"/>
                    </a:lnTo>
                    <a:lnTo>
                      <a:pt x="747" y="692"/>
                    </a:lnTo>
                    <a:lnTo>
                      <a:pt x="749" y="691"/>
                    </a:lnTo>
                    <a:lnTo>
                      <a:pt x="750" y="692"/>
                    </a:lnTo>
                    <a:lnTo>
                      <a:pt x="750" y="696"/>
                    </a:lnTo>
                    <a:lnTo>
                      <a:pt x="750" y="702"/>
                    </a:lnTo>
                    <a:lnTo>
                      <a:pt x="747" y="704"/>
                    </a:lnTo>
                    <a:lnTo>
                      <a:pt x="742" y="706"/>
                    </a:lnTo>
                    <a:lnTo>
                      <a:pt x="739" y="704"/>
                    </a:lnTo>
                    <a:lnTo>
                      <a:pt x="735" y="704"/>
                    </a:lnTo>
                    <a:lnTo>
                      <a:pt x="727" y="704"/>
                    </a:lnTo>
                    <a:lnTo>
                      <a:pt x="725" y="702"/>
                    </a:lnTo>
                    <a:lnTo>
                      <a:pt x="722" y="706"/>
                    </a:lnTo>
                    <a:lnTo>
                      <a:pt x="724" y="706"/>
                    </a:lnTo>
                    <a:lnTo>
                      <a:pt x="729" y="706"/>
                    </a:lnTo>
                    <a:lnTo>
                      <a:pt x="732" y="706"/>
                    </a:lnTo>
                    <a:lnTo>
                      <a:pt x="739" y="707"/>
                    </a:lnTo>
                    <a:lnTo>
                      <a:pt x="740" y="711"/>
                    </a:lnTo>
                    <a:lnTo>
                      <a:pt x="740" y="712"/>
                    </a:lnTo>
                    <a:lnTo>
                      <a:pt x="744" y="709"/>
                    </a:lnTo>
                    <a:lnTo>
                      <a:pt x="747" y="707"/>
                    </a:lnTo>
                    <a:lnTo>
                      <a:pt x="752" y="707"/>
                    </a:lnTo>
                    <a:lnTo>
                      <a:pt x="757" y="709"/>
                    </a:lnTo>
                    <a:lnTo>
                      <a:pt x="759" y="711"/>
                    </a:lnTo>
                    <a:lnTo>
                      <a:pt x="765" y="716"/>
                    </a:lnTo>
                    <a:lnTo>
                      <a:pt x="767" y="717"/>
                    </a:lnTo>
                    <a:lnTo>
                      <a:pt x="767" y="719"/>
                    </a:lnTo>
                    <a:lnTo>
                      <a:pt x="769" y="719"/>
                    </a:lnTo>
                    <a:lnTo>
                      <a:pt x="770" y="721"/>
                    </a:lnTo>
                    <a:lnTo>
                      <a:pt x="772" y="721"/>
                    </a:lnTo>
                    <a:lnTo>
                      <a:pt x="775" y="724"/>
                    </a:lnTo>
                    <a:lnTo>
                      <a:pt x="779" y="726"/>
                    </a:lnTo>
                    <a:lnTo>
                      <a:pt x="780" y="727"/>
                    </a:lnTo>
                    <a:lnTo>
                      <a:pt x="782" y="729"/>
                    </a:lnTo>
                    <a:lnTo>
                      <a:pt x="784" y="729"/>
                    </a:lnTo>
                    <a:lnTo>
                      <a:pt x="785" y="732"/>
                    </a:lnTo>
                    <a:lnTo>
                      <a:pt x="787" y="734"/>
                    </a:lnTo>
                    <a:lnTo>
                      <a:pt x="787" y="734"/>
                    </a:lnTo>
                    <a:lnTo>
                      <a:pt x="785" y="739"/>
                    </a:lnTo>
                    <a:lnTo>
                      <a:pt x="782" y="741"/>
                    </a:lnTo>
                    <a:lnTo>
                      <a:pt x="780" y="744"/>
                    </a:lnTo>
                    <a:lnTo>
                      <a:pt x="779" y="746"/>
                    </a:lnTo>
                    <a:lnTo>
                      <a:pt x="779" y="747"/>
                    </a:lnTo>
                    <a:lnTo>
                      <a:pt x="782" y="744"/>
                    </a:lnTo>
                    <a:lnTo>
                      <a:pt x="787" y="741"/>
                    </a:lnTo>
                    <a:lnTo>
                      <a:pt x="789" y="741"/>
                    </a:lnTo>
                    <a:lnTo>
                      <a:pt x="790" y="741"/>
                    </a:lnTo>
                    <a:lnTo>
                      <a:pt x="789" y="742"/>
                    </a:lnTo>
                    <a:lnTo>
                      <a:pt x="787" y="747"/>
                    </a:lnTo>
                    <a:lnTo>
                      <a:pt x="789" y="746"/>
                    </a:lnTo>
                    <a:lnTo>
                      <a:pt x="790" y="744"/>
                    </a:lnTo>
                    <a:lnTo>
                      <a:pt x="792" y="742"/>
                    </a:lnTo>
                    <a:lnTo>
                      <a:pt x="795" y="742"/>
                    </a:lnTo>
                    <a:lnTo>
                      <a:pt x="797" y="744"/>
                    </a:lnTo>
                    <a:lnTo>
                      <a:pt x="795" y="747"/>
                    </a:lnTo>
                    <a:lnTo>
                      <a:pt x="792" y="749"/>
                    </a:lnTo>
                    <a:lnTo>
                      <a:pt x="789" y="752"/>
                    </a:lnTo>
                    <a:lnTo>
                      <a:pt x="787" y="754"/>
                    </a:lnTo>
                    <a:lnTo>
                      <a:pt x="787" y="757"/>
                    </a:lnTo>
                    <a:lnTo>
                      <a:pt x="789" y="759"/>
                    </a:lnTo>
                    <a:lnTo>
                      <a:pt x="789" y="761"/>
                    </a:lnTo>
                    <a:lnTo>
                      <a:pt x="787" y="766"/>
                    </a:lnTo>
                    <a:lnTo>
                      <a:pt x="787" y="767"/>
                    </a:lnTo>
                    <a:lnTo>
                      <a:pt x="789" y="766"/>
                    </a:lnTo>
                    <a:lnTo>
                      <a:pt x="790" y="761"/>
                    </a:lnTo>
                    <a:lnTo>
                      <a:pt x="794" y="756"/>
                    </a:lnTo>
                    <a:lnTo>
                      <a:pt x="797" y="754"/>
                    </a:lnTo>
                    <a:lnTo>
                      <a:pt x="799" y="754"/>
                    </a:lnTo>
                    <a:lnTo>
                      <a:pt x="799" y="756"/>
                    </a:lnTo>
                    <a:lnTo>
                      <a:pt x="797" y="759"/>
                    </a:lnTo>
                    <a:lnTo>
                      <a:pt x="795" y="764"/>
                    </a:lnTo>
                    <a:lnTo>
                      <a:pt x="795" y="764"/>
                    </a:lnTo>
                    <a:lnTo>
                      <a:pt x="799" y="764"/>
                    </a:lnTo>
                    <a:lnTo>
                      <a:pt x="800" y="766"/>
                    </a:lnTo>
                    <a:lnTo>
                      <a:pt x="799" y="769"/>
                    </a:lnTo>
                    <a:lnTo>
                      <a:pt x="797" y="770"/>
                    </a:lnTo>
                    <a:lnTo>
                      <a:pt x="792" y="772"/>
                    </a:lnTo>
                    <a:lnTo>
                      <a:pt x="792" y="774"/>
                    </a:lnTo>
                    <a:lnTo>
                      <a:pt x="792" y="775"/>
                    </a:lnTo>
                    <a:lnTo>
                      <a:pt x="797" y="774"/>
                    </a:lnTo>
                    <a:lnTo>
                      <a:pt x="797" y="775"/>
                    </a:lnTo>
                    <a:lnTo>
                      <a:pt x="797" y="777"/>
                    </a:lnTo>
                    <a:lnTo>
                      <a:pt x="795" y="779"/>
                    </a:lnTo>
                    <a:lnTo>
                      <a:pt x="797" y="780"/>
                    </a:lnTo>
                    <a:lnTo>
                      <a:pt x="799" y="782"/>
                    </a:lnTo>
                    <a:lnTo>
                      <a:pt x="799" y="784"/>
                    </a:lnTo>
                    <a:lnTo>
                      <a:pt x="799" y="789"/>
                    </a:lnTo>
                    <a:lnTo>
                      <a:pt x="797" y="790"/>
                    </a:lnTo>
                    <a:lnTo>
                      <a:pt x="797" y="797"/>
                    </a:lnTo>
                    <a:lnTo>
                      <a:pt x="797" y="800"/>
                    </a:lnTo>
                    <a:lnTo>
                      <a:pt x="797" y="804"/>
                    </a:lnTo>
                    <a:lnTo>
                      <a:pt x="795" y="805"/>
                    </a:lnTo>
                    <a:lnTo>
                      <a:pt x="792" y="804"/>
                    </a:lnTo>
                    <a:lnTo>
                      <a:pt x="790" y="805"/>
                    </a:lnTo>
                    <a:lnTo>
                      <a:pt x="790" y="804"/>
                    </a:lnTo>
                    <a:lnTo>
                      <a:pt x="790" y="802"/>
                    </a:lnTo>
                    <a:lnTo>
                      <a:pt x="790" y="799"/>
                    </a:lnTo>
                    <a:lnTo>
                      <a:pt x="787" y="799"/>
                    </a:lnTo>
                    <a:lnTo>
                      <a:pt x="785" y="799"/>
                    </a:lnTo>
                    <a:lnTo>
                      <a:pt x="784" y="800"/>
                    </a:lnTo>
                    <a:lnTo>
                      <a:pt x="780" y="800"/>
                    </a:lnTo>
                    <a:lnTo>
                      <a:pt x="780" y="797"/>
                    </a:lnTo>
                    <a:lnTo>
                      <a:pt x="784" y="794"/>
                    </a:lnTo>
                    <a:lnTo>
                      <a:pt x="782" y="789"/>
                    </a:lnTo>
                    <a:lnTo>
                      <a:pt x="782" y="787"/>
                    </a:lnTo>
                    <a:lnTo>
                      <a:pt x="782" y="784"/>
                    </a:lnTo>
                    <a:lnTo>
                      <a:pt x="782" y="782"/>
                    </a:lnTo>
                    <a:lnTo>
                      <a:pt x="780" y="780"/>
                    </a:lnTo>
                    <a:lnTo>
                      <a:pt x="779" y="784"/>
                    </a:lnTo>
                    <a:lnTo>
                      <a:pt x="777" y="787"/>
                    </a:lnTo>
                    <a:lnTo>
                      <a:pt x="779" y="794"/>
                    </a:lnTo>
                    <a:lnTo>
                      <a:pt x="777" y="799"/>
                    </a:lnTo>
                    <a:lnTo>
                      <a:pt x="777" y="800"/>
                    </a:lnTo>
                    <a:lnTo>
                      <a:pt x="775" y="802"/>
                    </a:lnTo>
                    <a:lnTo>
                      <a:pt x="774" y="802"/>
                    </a:lnTo>
                    <a:lnTo>
                      <a:pt x="770" y="802"/>
                    </a:lnTo>
                    <a:lnTo>
                      <a:pt x="767" y="804"/>
                    </a:lnTo>
                    <a:lnTo>
                      <a:pt x="764" y="802"/>
                    </a:lnTo>
                    <a:lnTo>
                      <a:pt x="759" y="797"/>
                    </a:lnTo>
                    <a:lnTo>
                      <a:pt x="755" y="790"/>
                    </a:lnTo>
                    <a:lnTo>
                      <a:pt x="752" y="787"/>
                    </a:lnTo>
                    <a:lnTo>
                      <a:pt x="749" y="785"/>
                    </a:lnTo>
                    <a:lnTo>
                      <a:pt x="749" y="777"/>
                    </a:lnTo>
                    <a:lnTo>
                      <a:pt x="745" y="774"/>
                    </a:lnTo>
                    <a:lnTo>
                      <a:pt x="744" y="772"/>
                    </a:lnTo>
                    <a:lnTo>
                      <a:pt x="742" y="767"/>
                    </a:lnTo>
                    <a:lnTo>
                      <a:pt x="744" y="762"/>
                    </a:lnTo>
                    <a:lnTo>
                      <a:pt x="745" y="759"/>
                    </a:lnTo>
                    <a:lnTo>
                      <a:pt x="744" y="757"/>
                    </a:lnTo>
                    <a:lnTo>
                      <a:pt x="742" y="757"/>
                    </a:lnTo>
                    <a:lnTo>
                      <a:pt x="737" y="759"/>
                    </a:lnTo>
                    <a:lnTo>
                      <a:pt x="735" y="761"/>
                    </a:lnTo>
                    <a:lnTo>
                      <a:pt x="732" y="759"/>
                    </a:lnTo>
                    <a:lnTo>
                      <a:pt x="725" y="749"/>
                    </a:lnTo>
                    <a:lnTo>
                      <a:pt x="724" y="746"/>
                    </a:lnTo>
                    <a:lnTo>
                      <a:pt x="722" y="744"/>
                    </a:lnTo>
                    <a:lnTo>
                      <a:pt x="720" y="746"/>
                    </a:lnTo>
                    <a:lnTo>
                      <a:pt x="715" y="746"/>
                    </a:lnTo>
                    <a:lnTo>
                      <a:pt x="712" y="744"/>
                    </a:lnTo>
                    <a:lnTo>
                      <a:pt x="709" y="746"/>
                    </a:lnTo>
                    <a:lnTo>
                      <a:pt x="707" y="747"/>
                    </a:lnTo>
                    <a:lnTo>
                      <a:pt x="706" y="746"/>
                    </a:lnTo>
                    <a:lnTo>
                      <a:pt x="702" y="742"/>
                    </a:lnTo>
                    <a:lnTo>
                      <a:pt x="702" y="741"/>
                    </a:lnTo>
                    <a:lnTo>
                      <a:pt x="696" y="736"/>
                    </a:lnTo>
                    <a:lnTo>
                      <a:pt x="696" y="734"/>
                    </a:lnTo>
                    <a:lnTo>
                      <a:pt x="694" y="731"/>
                    </a:lnTo>
                    <a:lnTo>
                      <a:pt x="692" y="726"/>
                    </a:lnTo>
                    <a:lnTo>
                      <a:pt x="691" y="724"/>
                    </a:lnTo>
                    <a:lnTo>
                      <a:pt x="689" y="726"/>
                    </a:lnTo>
                    <a:lnTo>
                      <a:pt x="689" y="729"/>
                    </a:lnTo>
                    <a:lnTo>
                      <a:pt x="689" y="731"/>
                    </a:lnTo>
                    <a:lnTo>
                      <a:pt x="684" y="732"/>
                    </a:lnTo>
                    <a:lnTo>
                      <a:pt x="682" y="734"/>
                    </a:lnTo>
                    <a:lnTo>
                      <a:pt x="687" y="736"/>
                    </a:lnTo>
                    <a:lnTo>
                      <a:pt x="689" y="736"/>
                    </a:lnTo>
                    <a:lnTo>
                      <a:pt x="692" y="741"/>
                    </a:lnTo>
                    <a:lnTo>
                      <a:pt x="696" y="744"/>
                    </a:lnTo>
                    <a:lnTo>
                      <a:pt x="694" y="746"/>
                    </a:lnTo>
                    <a:lnTo>
                      <a:pt x="689" y="746"/>
                    </a:lnTo>
                    <a:lnTo>
                      <a:pt x="687" y="747"/>
                    </a:lnTo>
                    <a:lnTo>
                      <a:pt x="684" y="749"/>
                    </a:lnTo>
                    <a:lnTo>
                      <a:pt x="681" y="746"/>
                    </a:lnTo>
                    <a:lnTo>
                      <a:pt x="681" y="749"/>
                    </a:lnTo>
                    <a:lnTo>
                      <a:pt x="684" y="751"/>
                    </a:lnTo>
                    <a:lnTo>
                      <a:pt x="687" y="751"/>
                    </a:lnTo>
                    <a:lnTo>
                      <a:pt x="691" y="747"/>
                    </a:lnTo>
                    <a:lnTo>
                      <a:pt x="694" y="747"/>
                    </a:lnTo>
                    <a:lnTo>
                      <a:pt x="699" y="746"/>
                    </a:lnTo>
                    <a:lnTo>
                      <a:pt x="701" y="747"/>
                    </a:lnTo>
                    <a:lnTo>
                      <a:pt x="701" y="749"/>
                    </a:lnTo>
                    <a:lnTo>
                      <a:pt x="702" y="751"/>
                    </a:lnTo>
                    <a:lnTo>
                      <a:pt x="707" y="749"/>
                    </a:lnTo>
                    <a:lnTo>
                      <a:pt x="709" y="749"/>
                    </a:lnTo>
                    <a:lnTo>
                      <a:pt x="719" y="752"/>
                    </a:lnTo>
                    <a:lnTo>
                      <a:pt x="724" y="754"/>
                    </a:lnTo>
                    <a:lnTo>
                      <a:pt x="725" y="754"/>
                    </a:lnTo>
                    <a:lnTo>
                      <a:pt x="727" y="757"/>
                    </a:lnTo>
                    <a:lnTo>
                      <a:pt x="729" y="762"/>
                    </a:lnTo>
                    <a:lnTo>
                      <a:pt x="727" y="766"/>
                    </a:lnTo>
                    <a:lnTo>
                      <a:pt x="724" y="767"/>
                    </a:lnTo>
                    <a:lnTo>
                      <a:pt x="722" y="769"/>
                    </a:lnTo>
                    <a:lnTo>
                      <a:pt x="719" y="770"/>
                    </a:lnTo>
                    <a:lnTo>
                      <a:pt x="715" y="770"/>
                    </a:lnTo>
                    <a:lnTo>
                      <a:pt x="704" y="775"/>
                    </a:lnTo>
                    <a:lnTo>
                      <a:pt x="697" y="775"/>
                    </a:lnTo>
                    <a:lnTo>
                      <a:pt x="694" y="777"/>
                    </a:lnTo>
                    <a:lnTo>
                      <a:pt x="691" y="775"/>
                    </a:lnTo>
                    <a:lnTo>
                      <a:pt x="689" y="772"/>
                    </a:lnTo>
                    <a:lnTo>
                      <a:pt x="689" y="769"/>
                    </a:lnTo>
                    <a:lnTo>
                      <a:pt x="687" y="767"/>
                    </a:lnTo>
                    <a:lnTo>
                      <a:pt x="684" y="766"/>
                    </a:lnTo>
                    <a:lnTo>
                      <a:pt x="684" y="770"/>
                    </a:lnTo>
                    <a:lnTo>
                      <a:pt x="686" y="772"/>
                    </a:lnTo>
                    <a:lnTo>
                      <a:pt x="686" y="774"/>
                    </a:lnTo>
                    <a:lnTo>
                      <a:pt x="684" y="775"/>
                    </a:lnTo>
                    <a:lnTo>
                      <a:pt x="681" y="774"/>
                    </a:lnTo>
                    <a:lnTo>
                      <a:pt x="681" y="774"/>
                    </a:lnTo>
                    <a:lnTo>
                      <a:pt x="679" y="772"/>
                    </a:lnTo>
                    <a:lnTo>
                      <a:pt x="676" y="775"/>
                    </a:lnTo>
                    <a:lnTo>
                      <a:pt x="676" y="775"/>
                    </a:lnTo>
                    <a:lnTo>
                      <a:pt x="681" y="777"/>
                    </a:lnTo>
                    <a:lnTo>
                      <a:pt x="682" y="779"/>
                    </a:lnTo>
                    <a:lnTo>
                      <a:pt x="682" y="782"/>
                    </a:lnTo>
                    <a:lnTo>
                      <a:pt x="681" y="784"/>
                    </a:lnTo>
                    <a:lnTo>
                      <a:pt x="679" y="785"/>
                    </a:lnTo>
                    <a:lnTo>
                      <a:pt x="676" y="785"/>
                    </a:lnTo>
                    <a:lnTo>
                      <a:pt x="674" y="787"/>
                    </a:lnTo>
                    <a:lnTo>
                      <a:pt x="674" y="790"/>
                    </a:lnTo>
                    <a:lnTo>
                      <a:pt x="672" y="792"/>
                    </a:lnTo>
                    <a:lnTo>
                      <a:pt x="664" y="795"/>
                    </a:lnTo>
                    <a:lnTo>
                      <a:pt x="659" y="795"/>
                    </a:lnTo>
                    <a:lnTo>
                      <a:pt x="656" y="794"/>
                    </a:lnTo>
                    <a:lnTo>
                      <a:pt x="652" y="797"/>
                    </a:lnTo>
                    <a:lnTo>
                      <a:pt x="651" y="800"/>
                    </a:lnTo>
                    <a:lnTo>
                      <a:pt x="652" y="802"/>
                    </a:lnTo>
                    <a:lnTo>
                      <a:pt x="661" y="799"/>
                    </a:lnTo>
                    <a:lnTo>
                      <a:pt x="666" y="799"/>
                    </a:lnTo>
                    <a:lnTo>
                      <a:pt x="669" y="797"/>
                    </a:lnTo>
                    <a:lnTo>
                      <a:pt x="672" y="797"/>
                    </a:lnTo>
                    <a:lnTo>
                      <a:pt x="674" y="800"/>
                    </a:lnTo>
                    <a:lnTo>
                      <a:pt x="679" y="800"/>
                    </a:lnTo>
                    <a:lnTo>
                      <a:pt x="682" y="800"/>
                    </a:lnTo>
                    <a:lnTo>
                      <a:pt x="687" y="799"/>
                    </a:lnTo>
                    <a:lnTo>
                      <a:pt x="694" y="799"/>
                    </a:lnTo>
                    <a:lnTo>
                      <a:pt x="697" y="800"/>
                    </a:lnTo>
                    <a:lnTo>
                      <a:pt x="702" y="800"/>
                    </a:lnTo>
                    <a:lnTo>
                      <a:pt x="704" y="800"/>
                    </a:lnTo>
                    <a:lnTo>
                      <a:pt x="706" y="802"/>
                    </a:lnTo>
                    <a:lnTo>
                      <a:pt x="707" y="802"/>
                    </a:lnTo>
                    <a:lnTo>
                      <a:pt x="709" y="804"/>
                    </a:lnTo>
                    <a:lnTo>
                      <a:pt x="707" y="805"/>
                    </a:lnTo>
                    <a:lnTo>
                      <a:pt x="704" y="807"/>
                    </a:lnTo>
                    <a:lnTo>
                      <a:pt x="699" y="805"/>
                    </a:lnTo>
                    <a:lnTo>
                      <a:pt x="694" y="807"/>
                    </a:lnTo>
                    <a:lnTo>
                      <a:pt x="691" y="809"/>
                    </a:lnTo>
                    <a:lnTo>
                      <a:pt x="686" y="810"/>
                    </a:lnTo>
                    <a:lnTo>
                      <a:pt x="682" y="812"/>
                    </a:lnTo>
                    <a:lnTo>
                      <a:pt x="679" y="810"/>
                    </a:lnTo>
                    <a:lnTo>
                      <a:pt x="676" y="809"/>
                    </a:lnTo>
                    <a:lnTo>
                      <a:pt x="672" y="809"/>
                    </a:lnTo>
                    <a:lnTo>
                      <a:pt x="669" y="812"/>
                    </a:lnTo>
                    <a:lnTo>
                      <a:pt x="671" y="814"/>
                    </a:lnTo>
                    <a:lnTo>
                      <a:pt x="674" y="812"/>
                    </a:lnTo>
                    <a:lnTo>
                      <a:pt x="676" y="814"/>
                    </a:lnTo>
                    <a:lnTo>
                      <a:pt x="684" y="814"/>
                    </a:lnTo>
                    <a:lnTo>
                      <a:pt x="687" y="815"/>
                    </a:lnTo>
                    <a:lnTo>
                      <a:pt x="689" y="817"/>
                    </a:lnTo>
                    <a:lnTo>
                      <a:pt x="691" y="815"/>
                    </a:lnTo>
                    <a:lnTo>
                      <a:pt x="696" y="810"/>
                    </a:lnTo>
                    <a:lnTo>
                      <a:pt x="696" y="810"/>
                    </a:lnTo>
                    <a:lnTo>
                      <a:pt x="701" y="810"/>
                    </a:lnTo>
                    <a:lnTo>
                      <a:pt x="701" y="810"/>
                    </a:lnTo>
                    <a:lnTo>
                      <a:pt x="702" y="809"/>
                    </a:lnTo>
                    <a:lnTo>
                      <a:pt x="706" y="810"/>
                    </a:lnTo>
                    <a:lnTo>
                      <a:pt x="707" y="810"/>
                    </a:lnTo>
                    <a:lnTo>
                      <a:pt x="711" y="810"/>
                    </a:lnTo>
                    <a:lnTo>
                      <a:pt x="717" y="810"/>
                    </a:lnTo>
                    <a:lnTo>
                      <a:pt x="720" y="809"/>
                    </a:lnTo>
                    <a:lnTo>
                      <a:pt x="727" y="804"/>
                    </a:lnTo>
                    <a:lnTo>
                      <a:pt x="729" y="802"/>
                    </a:lnTo>
                    <a:lnTo>
                      <a:pt x="729" y="804"/>
                    </a:lnTo>
                    <a:lnTo>
                      <a:pt x="729" y="805"/>
                    </a:lnTo>
                    <a:lnTo>
                      <a:pt x="730" y="807"/>
                    </a:lnTo>
                    <a:lnTo>
                      <a:pt x="732" y="804"/>
                    </a:lnTo>
                    <a:lnTo>
                      <a:pt x="734" y="804"/>
                    </a:lnTo>
                    <a:lnTo>
                      <a:pt x="735" y="805"/>
                    </a:lnTo>
                    <a:lnTo>
                      <a:pt x="742" y="810"/>
                    </a:lnTo>
                    <a:lnTo>
                      <a:pt x="749" y="812"/>
                    </a:lnTo>
                    <a:lnTo>
                      <a:pt x="754" y="814"/>
                    </a:lnTo>
                    <a:lnTo>
                      <a:pt x="760" y="815"/>
                    </a:lnTo>
                    <a:lnTo>
                      <a:pt x="764" y="815"/>
                    </a:lnTo>
                    <a:lnTo>
                      <a:pt x="770" y="815"/>
                    </a:lnTo>
                    <a:lnTo>
                      <a:pt x="772" y="815"/>
                    </a:lnTo>
                    <a:lnTo>
                      <a:pt x="777" y="817"/>
                    </a:lnTo>
                    <a:lnTo>
                      <a:pt x="784" y="814"/>
                    </a:lnTo>
                    <a:lnTo>
                      <a:pt x="784" y="815"/>
                    </a:lnTo>
                    <a:lnTo>
                      <a:pt x="782" y="819"/>
                    </a:lnTo>
                    <a:lnTo>
                      <a:pt x="777" y="822"/>
                    </a:lnTo>
                    <a:lnTo>
                      <a:pt x="772" y="822"/>
                    </a:lnTo>
                    <a:lnTo>
                      <a:pt x="770" y="822"/>
                    </a:lnTo>
                    <a:lnTo>
                      <a:pt x="767" y="824"/>
                    </a:lnTo>
                    <a:lnTo>
                      <a:pt x="767" y="827"/>
                    </a:lnTo>
                    <a:lnTo>
                      <a:pt x="769" y="827"/>
                    </a:lnTo>
                    <a:lnTo>
                      <a:pt x="769" y="830"/>
                    </a:lnTo>
                    <a:lnTo>
                      <a:pt x="767" y="830"/>
                    </a:lnTo>
                    <a:lnTo>
                      <a:pt x="765" y="830"/>
                    </a:lnTo>
                    <a:lnTo>
                      <a:pt x="764" y="829"/>
                    </a:lnTo>
                    <a:lnTo>
                      <a:pt x="762" y="829"/>
                    </a:lnTo>
                    <a:lnTo>
                      <a:pt x="760" y="830"/>
                    </a:lnTo>
                    <a:lnTo>
                      <a:pt x="760" y="832"/>
                    </a:lnTo>
                    <a:lnTo>
                      <a:pt x="757" y="830"/>
                    </a:lnTo>
                    <a:lnTo>
                      <a:pt x="754" y="830"/>
                    </a:lnTo>
                    <a:lnTo>
                      <a:pt x="752" y="832"/>
                    </a:lnTo>
                    <a:lnTo>
                      <a:pt x="752" y="834"/>
                    </a:lnTo>
                    <a:lnTo>
                      <a:pt x="754" y="835"/>
                    </a:lnTo>
                    <a:lnTo>
                      <a:pt x="754" y="837"/>
                    </a:lnTo>
                    <a:lnTo>
                      <a:pt x="752" y="839"/>
                    </a:lnTo>
                    <a:lnTo>
                      <a:pt x="749" y="840"/>
                    </a:lnTo>
                    <a:lnTo>
                      <a:pt x="747" y="839"/>
                    </a:lnTo>
                    <a:lnTo>
                      <a:pt x="745" y="837"/>
                    </a:lnTo>
                    <a:lnTo>
                      <a:pt x="744" y="839"/>
                    </a:lnTo>
                    <a:lnTo>
                      <a:pt x="745" y="840"/>
                    </a:lnTo>
                    <a:lnTo>
                      <a:pt x="744" y="844"/>
                    </a:lnTo>
                    <a:lnTo>
                      <a:pt x="742" y="844"/>
                    </a:lnTo>
                    <a:lnTo>
                      <a:pt x="740" y="844"/>
                    </a:lnTo>
                    <a:lnTo>
                      <a:pt x="737" y="847"/>
                    </a:lnTo>
                    <a:lnTo>
                      <a:pt x="734" y="845"/>
                    </a:lnTo>
                    <a:lnTo>
                      <a:pt x="734" y="844"/>
                    </a:lnTo>
                    <a:lnTo>
                      <a:pt x="732" y="844"/>
                    </a:lnTo>
                    <a:lnTo>
                      <a:pt x="732" y="847"/>
                    </a:lnTo>
                    <a:lnTo>
                      <a:pt x="732" y="849"/>
                    </a:lnTo>
                    <a:lnTo>
                      <a:pt x="730" y="854"/>
                    </a:lnTo>
                    <a:lnTo>
                      <a:pt x="727" y="852"/>
                    </a:lnTo>
                    <a:lnTo>
                      <a:pt x="727" y="849"/>
                    </a:lnTo>
                    <a:lnTo>
                      <a:pt x="724" y="850"/>
                    </a:lnTo>
                    <a:lnTo>
                      <a:pt x="724" y="852"/>
                    </a:lnTo>
                    <a:lnTo>
                      <a:pt x="725" y="854"/>
                    </a:lnTo>
                    <a:lnTo>
                      <a:pt x="725" y="857"/>
                    </a:lnTo>
                    <a:lnTo>
                      <a:pt x="720" y="859"/>
                    </a:lnTo>
                    <a:lnTo>
                      <a:pt x="719" y="859"/>
                    </a:lnTo>
                    <a:lnTo>
                      <a:pt x="717" y="857"/>
                    </a:lnTo>
                    <a:lnTo>
                      <a:pt x="714" y="855"/>
                    </a:lnTo>
                    <a:lnTo>
                      <a:pt x="712" y="855"/>
                    </a:lnTo>
                    <a:lnTo>
                      <a:pt x="712" y="857"/>
                    </a:lnTo>
                    <a:lnTo>
                      <a:pt x="714" y="860"/>
                    </a:lnTo>
                    <a:lnTo>
                      <a:pt x="714" y="862"/>
                    </a:lnTo>
                    <a:lnTo>
                      <a:pt x="712" y="864"/>
                    </a:lnTo>
                    <a:lnTo>
                      <a:pt x="707" y="865"/>
                    </a:lnTo>
                    <a:lnTo>
                      <a:pt x="706" y="867"/>
                    </a:lnTo>
                    <a:lnTo>
                      <a:pt x="701" y="867"/>
                    </a:lnTo>
                    <a:lnTo>
                      <a:pt x="699" y="870"/>
                    </a:lnTo>
                    <a:lnTo>
                      <a:pt x="697" y="872"/>
                    </a:lnTo>
                    <a:lnTo>
                      <a:pt x="696" y="872"/>
                    </a:lnTo>
                    <a:lnTo>
                      <a:pt x="694" y="870"/>
                    </a:lnTo>
                    <a:lnTo>
                      <a:pt x="691" y="870"/>
                    </a:lnTo>
                    <a:lnTo>
                      <a:pt x="687" y="872"/>
                    </a:lnTo>
                    <a:lnTo>
                      <a:pt x="684" y="872"/>
                    </a:lnTo>
                    <a:lnTo>
                      <a:pt x="682" y="873"/>
                    </a:lnTo>
                    <a:lnTo>
                      <a:pt x="681" y="875"/>
                    </a:lnTo>
                    <a:lnTo>
                      <a:pt x="677" y="877"/>
                    </a:lnTo>
                    <a:lnTo>
                      <a:pt x="676" y="875"/>
                    </a:lnTo>
                    <a:lnTo>
                      <a:pt x="674" y="873"/>
                    </a:lnTo>
                    <a:lnTo>
                      <a:pt x="672" y="873"/>
                    </a:lnTo>
                    <a:lnTo>
                      <a:pt x="669" y="878"/>
                    </a:lnTo>
                    <a:lnTo>
                      <a:pt x="667" y="877"/>
                    </a:lnTo>
                    <a:lnTo>
                      <a:pt x="666" y="873"/>
                    </a:lnTo>
                    <a:lnTo>
                      <a:pt x="664" y="873"/>
                    </a:lnTo>
                    <a:lnTo>
                      <a:pt x="664" y="877"/>
                    </a:lnTo>
                    <a:lnTo>
                      <a:pt x="661" y="878"/>
                    </a:lnTo>
                    <a:lnTo>
                      <a:pt x="659" y="877"/>
                    </a:lnTo>
                    <a:lnTo>
                      <a:pt x="659" y="875"/>
                    </a:lnTo>
                    <a:lnTo>
                      <a:pt x="657" y="875"/>
                    </a:lnTo>
                    <a:lnTo>
                      <a:pt x="657" y="878"/>
                    </a:lnTo>
                    <a:lnTo>
                      <a:pt x="656" y="878"/>
                    </a:lnTo>
                    <a:lnTo>
                      <a:pt x="652" y="878"/>
                    </a:lnTo>
                    <a:lnTo>
                      <a:pt x="649" y="878"/>
                    </a:lnTo>
                    <a:lnTo>
                      <a:pt x="649" y="882"/>
                    </a:lnTo>
                    <a:lnTo>
                      <a:pt x="649" y="883"/>
                    </a:lnTo>
                    <a:lnTo>
                      <a:pt x="646" y="883"/>
                    </a:lnTo>
                    <a:lnTo>
                      <a:pt x="644" y="882"/>
                    </a:lnTo>
                    <a:lnTo>
                      <a:pt x="642" y="882"/>
                    </a:lnTo>
                    <a:lnTo>
                      <a:pt x="642" y="885"/>
                    </a:lnTo>
                    <a:lnTo>
                      <a:pt x="641" y="885"/>
                    </a:lnTo>
                    <a:lnTo>
                      <a:pt x="639" y="883"/>
                    </a:lnTo>
                    <a:lnTo>
                      <a:pt x="637" y="883"/>
                    </a:lnTo>
                    <a:lnTo>
                      <a:pt x="637" y="887"/>
                    </a:lnTo>
                    <a:lnTo>
                      <a:pt x="636" y="888"/>
                    </a:lnTo>
                    <a:lnTo>
                      <a:pt x="634" y="890"/>
                    </a:lnTo>
                    <a:lnTo>
                      <a:pt x="631" y="890"/>
                    </a:lnTo>
                    <a:lnTo>
                      <a:pt x="629" y="888"/>
                    </a:lnTo>
                    <a:lnTo>
                      <a:pt x="626" y="883"/>
                    </a:lnTo>
                    <a:lnTo>
                      <a:pt x="622" y="882"/>
                    </a:lnTo>
                    <a:lnTo>
                      <a:pt x="621" y="883"/>
                    </a:lnTo>
                    <a:lnTo>
                      <a:pt x="621" y="885"/>
                    </a:lnTo>
                    <a:lnTo>
                      <a:pt x="619" y="885"/>
                    </a:lnTo>
                    <a:lnTo>
                      <a:pt x="617" y="888"/>
                    </a:lnTo>
                    <a:lnTo>
                      <a:pt x="614" y="890"/>
                    </a:lnTo>
                    <a:lnTo>
                      <a:pt x="612" y="890"/>
                    </a:lnTo>
                    <a:lnTo>
                      <a:pt x="611" y="888"/>
                    </a:lnTo>
                    <a:lnTo>
                      <a:pt x="609" y="892"/>
                    </a:lnTo>
                    <a:lnTo>
                      <a:pt x="606" y="892"/>
                    </a:lnTo>
                    <a:lnTo>
                      <a:pt x="601" y="892"/>
                    </a:lnTo>
                    <a:lnTo>
                      <a:pt x="599" y="888"/>
                    </a:lnTo>
                    <a:lnTo>
                      <a:pt x="598" y="888"/>
                    </a:lnTo>
                    <a:lnTo>
                      <a:pt x="596" y="890"/>
                    </a:lnTo>
                    <a:lnTo>
                      <a:pt x="596" y="892"/>
                    </a:lnTo>
                    <a:lnTo>
                      <a:pt x="593" y="892"/>
                    </a:lnTo>
                    <a:lnTo>
                      <a:pt x="589" y="890"/>
                    </a:lnTo>
                    <a:lnTo>
                      <a:pt x="588" y="887"/>
                    </a:lnTo>
                    <a:lnTo>
                      <a:pt x="589" y="883"/>
                    </a:lnTo>
                    <a:lnTo>
                      <a:pt x="588" y="882"/>
                    </a:lnTo>
                    <a:lnTo>
                      <a:pt x="584" y="880"/>
                    </a:lnTo>
                    <a:lnTo>
                      <a:pt x="583" y="877"/>
                    </a:lnTo>
                    <a:lnTo>
                      <a:pt x="583" y="873"/>
                    </a:lnTo>
                    <a:lnTo>
                      <a:pt x="579" y="870"/>
                    </a:lnTo>
                    <a:lnTo>
                      <a:pt x="579" y="867"/>
                    </a:lnTo>
                    <a:lnTo>
                      <a:pt x="578" y="865"/>
                    </a:lnTo>
                    <a:lnTo>
                      <a:pt x="574" y="865"/>
                    </a:lnTo>
                    <a:lnTo>
                      <a:pt x="574" y="868"/>
                    </a:lnTo>
                    <a:lnTo>
                      <a:pt x="576" y="870"/>
                    </a:lnTo>
                    <a:lnTo>
                      <a:pt x="578" y="875"/>
                    </a:lnTo>
                    <a:lnTo>
                      <a:pt x="579" y="877"/>
                    </a:lnTo>
                    <a:lnTo>
                      <a:pt x="581" y="878"/>
                    </a:lnTo>
                    <a:lnTo>
                      <a:pt x="581" y="883"/>
                    </a:lnTo>
                    <a:lnTo>
                      <a:pt x="579" y="887"/>
                    </a:lnTo>
                    <a:lnTo>
                      <a:pt x="581" y="887"/>
                    </a:lnTo>
                    <a:lnTo>
                      <a:pt x="583" y="887"/>
                    </a:lnTo>
                    <a:lnTo>
                      <a:pt x="584" y="892"/>
                    </a:lnTo>
                    <a:lnTo>
                      <a:pt x="583" y="897"/>
                    </a:lnTo>
                    <a:lnTo>
                      <a:pt x="581" y="900"/>
                    </a:lnTo>
                    <a:lnTo>
                      <a:pt x="578" y="900"/>
                    </a:lnTo>
                    <a:lnTo>
                      <a:pt x="576" y="900"/>
                    </a:lnTo>
                    <a:lnTo>
                      <a:pt x="574" y="900"/>
                    </a:lnTo>
                    <a:lnTo>
                      <a:pt x="571" y="902"/>
                    </a:lnTo>
                    <a:lnTo>
                      <a:pt x="568" y="905"/>
                    </a:lnTo>
                    <a:lnTo>
                      <a:pt x="566" y="907"/>
                    </a:lnTo>
                    <a:lnTo>
                      <a:pt x="563" y="905"/>
                    </a:lnTo>
                    <a:lnTo>
                      <a:pt x="561" y="907"/>
                    </a:lnTo>
                    <a:lnTo>
                      <a:pt x="561" y="908"/>
                    </a:lnTo>
                    <a:lnTo>
                      <a:pt x="561" y="910"/>
                    </a:lnTo>
                    <a:lnTo>
                      <a:pt x="558" y="912"/>
                    </a:lnTo>
                    <a:lnTo>
                      <a:pt x="556" y="913"/>
                    </a:lnTo>
                    <a:lnTo>
                      <a:pt x="554" y="915"/>
                    </a:lnTo>
                    <a:lnTo>
                      <a:pt x="554" y="918"/>
                    </a:lnTo>
                    <a:lnTo>
                      <a:pt x="554" y="920"/>
                    </a:lnTo>
                    <a:lnTo>
                      <a:pt x="553" y="918"/>
                    </a:lnTo>
                    <a:lnTo>
                      <a:pt x="549" y="917"/>
                    </a:lnTo>
                    <a:lnTo>
                      <a:pt x="551" y="918"/>
                    </a:lnTo>
                    <a:lnTo>
                      <a:pt x="553" y="920"/>
                    </a:lnTo>
                    <a:lnTo>
                      <a:pt x="551" y="923"/>
                    </a:lnTo>
                    <a:lnTo>
                      <a:pt x="549" y="923"/>
                    </a:lnTo>
                    <a:lnTo>
                      <a:pt x="548" y="922"/>
                    </a:lnTo>
                    <a:lnTo>
                      <a:pt x="546" y="922"/>
                    </a:lnTo>
                    <a:lnTo>
                      <a:pt x="544" y="923"/>
                    </a:lnTo>
                    <a:lnTo>
                      <a:pt x="546" y="925"/>
                    </a:lnTo>
                    <a:lnTo>
                      <a:pt x="546" y="927"/>
                    </a:lnTo>
                    <a:lnTo>
                      <a:pt x="544" y="928"/>
                    </a:lnTo>
                    <a:lnTo>
                      <a:pt x="541" y="930"/>
                    </a:lnTo>
                    <a:lnTo>
                      <a:pt x="534" y="935"/>
                    </a:lnTo>
                    <a:lnTo>
                      <a:pt x="534" y="938"/>
                    </a:lnTo>
                    <a:lnTo>
                      <a:pt x="536" y="942"/>
                    </a:lnTo>
                    <a:lnTo>
                      <a:pt x="534" y="943"/>
                    </a:lnTo>
                    <a:lnTo>
                      <a:pt x="531" y="948"/>
                    </a:lnTo>
                    <a:lnTo>
                      <a:pt x="528" y="950"/>
                    </a:lnTo>
                    <a:lnTo>
                      <a:pt x="528" y="948"/>
                    </a:lnTo>
                    <a:lnTo>
                      <a:pt x="526" y="947"/>
                    </a:lnTo>
                    <a:lnTo>
                      <a:pt x="528" y="945"/>
                    </a:lnTo>
                    <a:lnTo>
                      <a:pt x="524" y="945"/>
                    </a:lnTo>
                    <a:lnTo>
                      <a:pt x="523" y="947"/>
                    </a:lnTo>
                    <a:lnTo>
                      <a:pt x="523" y="950"/>
                    </a:lnTo>
                    <a:lnTo>
                      <a:pt x="523" y="952"/>
                    </a:lnTo>
                    <a:lnTo>
                      <a:pt x="523" y="953"/>
                    </a:lnTo>
                    <a:lnTo>
                      <a:pt x="516" y="958"/>
                    </a:lnTo>
                    <a:lnTo>
                      <a:pt x="514" y="960"/>
                    </a:lnTo>
                    <a:lnTo>
                      <a:pt x="513" y="958"/>
                    </a:lnTo>
                    <a:lnTo>
                      <a:pt x="513" y="957"/>
                    </a:lnTo>
                    <a:lnTo>
                      <a:pt x="511" y="955"/>
                    </a:lnTo>
                    <a:lnTo>
                      <a:pt x="510" y="955"/>
                    </a:lnTo>
                    <a:lnTo>
                      <a:pt x="508" y="957"/>
                    </a:lnTo>
                    <a:lnTo>
                      <a:pt x="506" y="957"/>
                    </a:lnTo>
                    <a:lnTo>
                      <a:pt x="503" y="955"/>
                    </a:lnTo>
                    <a:lnTo>
                      <a:pt x="501" y="953"/>
                    </a:lnTo>
                    <a:lnTo>
                      <a:pt x="500" y="953"/>
                    </a:lnTo>
                    <a:lnTo>
                      <a:pt x="498" y="953"/>
                    </a:lnTo>
                    <a:lnTo>
                      <a:pt x="500" y="955"/>
                    </a:lnTo>
                    <a:lnTo>
                      <a:pt x="501" y="957"/>
                    </a:lnTo>
                    <a:lnTo>
                      <a:pt x="503" y="960"/>
                    </a:lnTo>
                    <a:lnTo>
                      <a:pt x="503" y="963"/>
                    </a:lnTo>
                    <a:lnTo>
                      <a:pt x="501" y="965"/>
                    </a:lnTo>
                    <a:lnTo>
                      <a:pt x="500" y="965"/>
                    </a:lnTo>
                    <a:lnTo>
                      <a:pt x="493" y="968"/>
                    </a:lnTo>
                    <a:lnTo>
                      <a:pt x="490" y="971"/>
                    </a:lnTo>
                    <a:lnTo>
                      <a:pt x="486" y="971"/>
                    </a:lnTo>
                    <a:lnTo>
                      <a:pt x="483" y="970"/>
                    </a:lnTo>
                    <a:lnTo>
                      <a:pt x="485" y="968"/>
                    </a:lnTo>
                    <a:lnTo>
                      <a:pt x="485" y="966"/>
                    </a:lnTo>
                    <a:lnTo>
                      <a:pt x="483" y="965"/>
                    </a:lnTo>
                    <a:lnTo>
                      <a:pt x="481" y="965"/>
                    </a:lnTo>
                    <a:lnTo>
                      <a:pt x="481" y="968"/>
                    </a:lnTo>
                    <a:lnTo>
                      <a:pt x="481" y="970"/>
                    </a:lnTo>
                    <a:lnTo>
                      <a:pt x="480" y="971"/>
                    </a:lnTo>
                    <a:lnTo>
                      <a:pt x="478" y="971"/>
                    </a:lnTo>
                    <a:lnTo>
                      <a:pt x="475" y="973"/>
                    </a:lnTo>
                    <a:lnTo>
                      <a:pt x="471" y="971"/>
                    </a:lnTo>
                    <a:lnTo>
                      <a:pt x="468" y="968"/>
                    </a:lnTo>
                    <a:lnTo>
                      <a:pt x="468" y="966"/>
                    </a:lnTo>
                    <a:lnTo>
                      <a:pt x="470" y="963"/>
                    </a:lnTo>
                    <a:lnTo>
                      <a:pt x="470" y="962"/>
                    </a:lnTo>
                    <a:lnTo>
                      <a:pt x="468" y="962"/>
                    </a:lnTo>
                    <a:lnTo>
                      <a:pt x="466" y="965"/>
                    </a:lnTo>
                    <a:lnTo>
                      <a:pt x="466" y="968"/>
                    </a:lnTo>
                    <a:lnTo>
                      <a:pt x="466" y="971"/>
                    </a:lnTo>
                    <a:lnTo>
                      <a:pt x="465" y="973"/>
                    </a:lnTo>
                    <a:lnTo>
                      <a:pt x="463" y="973"/>
                    </a:lnTo>
                    <a:lnTo>
                      <a:pt x="458" y="966"/>
                    </a:lnTo>
                    <a:lnTo>
                      <a:pt x="458" y="963"/>
                    </a:lnTo>
                    <a:lnTo>
                      <a:pt x="460" y="960"/>
                    </a:lnTo>
                    <a:lnTo>
                      <a:pt x="463" y="957"/>
                    </a:lnTo>
                    <a:lnTo>
                      <a:pt x="465" y="955"/>
                    </a:lnTo>
                    <a:lnTo>
                      <a:pt x="463" y="953"/>
                    </a:lnTo>
                    <a:lnTo>
                      <a:pt x="460" y="953"/>
                    </a:lnTo>
                    <a:lnTo>
                      <a:pt x="456" y="950"/>
                    </a:lnTo>
                    <a:lnTo>
                      <a:pt x="456" y="948"/>
                    </a:lnTo>
                    <a:lnTo>
                      <a:pt x="456" y="948"/>
                    </a:lnTo>
                    <a:lnTo>
                      <a:pt x="453" y="950"/>
                    </a:lnTo>
                    <a:lnTo>
                      <a:pt x="451" y="952"/>
                    </a:lnTo>
                    <a:lnTo>
                      <a:pt x="451" y="953"/>
                    </a:lnTo>
                    <a:lnTo>
                      <a:pt x="455" y="957"/>
                    </a:lnTo>
                    <a:lnTo>
                      <a:pt x="455" y="958"/>
                    </a:lnTo>
                    <a:lnTo>
                      <a:pt x="453" y="962"/>
                    </a:lnTo>
                    <a:lnTo>
                      <a:pt x="451" y="965"/>
                    </a:lnTo>
                    <a:lnTo>
                      <a:pt x="448" y="966"/>
                    </a:lnTo>
                    <a:lnTo>
                      <a:pt x="446" y="968"/>
                    </a:lnTo>
                    <a:lnTo>
                      <a:pt x="445" y="963"/>
                    </a:lnTo>
                    <a:lnTo>
                      <a:pt x="443" y="963"/>
                    </a:lnTo>
                    <a:lnTo>
                      <a:pt x="441" y="965"/>
                    </a:lnTo>
                    <a:lnTo>
                      <a:pt x="441" y="968"/>
                    </a:lnTo>
                    <a:lnTo>
                      <a:pt x="445" y="973"/>
                    </a:lnTo>
                    <a:lnTo>
                      <a:pt x="446" y="975"/>
                    </a:lnTo>
                    <a:lnTo>
                      <a:pt x="446" y="976"/>
                    </a:lnTo>
                    <a:lnTo>
                      <a:pt x="445" y="978"/>
                    </a:lnTo>
                    <a:lnTo>
                      <a:pt x="445" y="980"/>
                    </a:lnTo>
                    <a:lnTo>
                      <a:pt x="441" y="981"/>
                    </a:lnTo>
                    <a:lnTo>
                      <a:pt x="438" y="981"/>
                    </a:lnTo>
                    <a:lnTo>
                      <a:pt x="436" y="980"/>
                    </a:lnTo>
                    <a:lnTo>
                      <a:pt x="435" y="980"/>
                    </a:lnTo>
                    <a:lnTo>
                      <a:pt x="431" y="983"/>
                    </a:lnTo>
                    <a:lnTo>
                      <a:pt x="428" y="985"/>
                    </a:lnTo>
                    <a:lnTo>
                      <a:pt x="426" y="983"/>
                    </a:lnTo>
                    <a:lnTo>
                      <a:pt x="425" y="980"/>
                    </a:lnTo>
                    <a:lnTo>
                      <a:pt x="423" y="976"/>
                    </a:lnTo>
                    <a:lnTo>
                      <a:pt x="423" y="976"/>
                    </a:lnTo>
                    <a:lnTo>
                      <a:pt x="421" y="978"/>
                    </a:lnTo>
                    <a:lnTo>
                      <a:pt x="421" y="981"/>
                    </a:lnTo>
                    <a:lnTo>
                      <a:pt x="420" y="983"/>
                    </a:lnTo>
                    <a:lnTo>
                      <a:pt x="416" y="983"/>
                    </a:lnTo>
                    <a:lnTo>
                      <a:pt x="415" y="980"/>
                    </a:lnTo>
                    <a:lnTo>
                      <a:pt x="413" y="976"/>
                    </a:lnTo>
                    <a:lnTo>
                      <a:pt x="412" y="978"/>
                    </a:lnTo>
                    <a:lnTo>
                      <a:pt x="412" y="980"/>
                    </a:lnTo>
                    <a:lnTo>
                      <a:pt x="408" y="980"/>
                    </a:lnTo>
                    <a:lnTo>
                      <a:pt x="407" y="981"/>
                    </a:lnTo>
                    <a:lnTo>
                      <a:pt x="407" y="983"/>
                    </a:lnTo>
                    <a:lnTo>
                      <a:pt x="408" y="986"/>
                    </a:lnTo>
                    <a:lnTo>
                      <a:pt x="408" y="990"/>
                    </a:lnTo>
                    <a:lnTo>
                      <a:pt x="407" y="995"/>
                    </a:lnTo>
                    <a:lnTo>
                      <a:pt x="402" y="1000"/>
                    </a:lnTo>
                    <a:lnTo>
                      <a:pt x="398" y="1000"/>
                    </a:lnTo>
                    <a:lnTo>
                      <a:pt x="397" y="1000"/>
                    </a:lnTo>
                    <a:lnTo>
                      <a:pt x="395" y="995"/>
                    </a:lnTo>
                    <a:lnTo>
                      <a:pt x="393" y="993"/>
                    </a:lnTo>
                    <a:lnTo>
                      <a:pt x="390" y="995"/>
                    </a:lnTo>
                    <a:lnTo>
                      <a:pt x="390" y="996"/>
                    </a:lnTo>
                    <a:lnTo>
                      <a:pt x="387" y="995"/>
                    </a:lnTo>
                    <a:lnTo>
                      <a:pt x="385" y="993"/>
                    </a:lnTo>
                    <a:lnTo>
                      <a:pt x="383" y="991"/>
                    </a:lnTo>
                    <a:lnTo>
                      <a:pt x="383" y="993"/>
                    </a:lnTo>
                    <a:lnTo>
                      <a:pt x="383" y="995"/>
                    </a:lnTo>
                    <a:lnTo>
                      <a:pt x="385" y="998"/>
                    </a:lnTo>
                    <a:lnTo>
                      <a:pt x="383" y="1001"/>
                    </a:lnTo>
                    <a:lnTo>
                      <a:pt x="383" y="1003"/>
                    </a:lnTo>
                    <a:lnTo>
                      <a:pt x="383" y="1005"/>
                    </a:lnTo>
                    <a:lnTo>
                      <a:pt x="387" y="1008"/>
                    </a:lnTo>
                    <a:lnTo>
                      <a:pt x="388" y="1011"/>
                    </a:lnTo>
                    <a:lnTo>
                      <a:pt x="388" y="1018"/>
                    </a:lnTo>
                    <a:lnTo>
                      <a:pt x="388" y="1021"/>
                    </a:lnTo>
                    <a:lnTo>
                      <a:pt x="385" y="1020"/>
                    </a:lnTo>
                    <a:lnTo>
                      <a:pt x="383" y="1020"/>
                    </a:lnTo>
                    <a:lnTo>
                      <a:pt x="382" y="1021"/>
                    </a:lnTo>
                    <a:lnTo>
                      <a:pt x="378" y="1023"/>
                    </a:lnTo>
                    <a:lnTo>
                      <a:pt x="373" y="1021"/>
                    </a:lnTo>
                    <a:lnTo>
                      <a:pt x="368" y="1021"/>
                    </a:lnTo>
                    <a:lnTo>
                      <a:pt x="367" y="1023"/>
                    </a:lnTo>
                    <a:lnTo>
                      <a:pt x="368" y="1025"/>
                    </a:lnTo>
                    <a:lnTo>
                      <a:pt x="373" y="1028"/>
                    </a:lnTo>
                    <a:lnTo>
                      <a:pt x="377" y="1028"/>
                    </a:lnTo>
                    <a:lnTo>
                      <a:pt x="380" y="1030"/>
                    </a:lnTo>
                    <a:lnTo>
                      <a:pt x="382" y="1031"/>
                    </a:lnTo>
                    <a:lnTo>
                      <a:pt x="383" y="1031"/>
                    </a:lnTo>
                    <a:lnTo>
                      <a:pt x="385" y="1031"/>
                    </a:lnTo>
                    <a:lnTo>
                      <a:pt x="385" y="1033"/>
                    </a:lnTo>
                    <a:lnTo>
                      <a:pt x="385" y="1036"/>
                    </a:lnTo>
                    <a:lnTo>
                      <a:pt x="382" y="1036"/>
                    </a:lnTo>
                    <a:lnTo>
                      <a:pt x="380" y="1036"/>
                    </a:lnTo>
                    <a:lnTo>
                      <a:pt x="380" y="1038"/>
                    </a:lnTo>
                    <a:lnTo>
                      <a:pt x="382" y="1040"/>
                    </a:lnTo>
                    <a:lnTo>
                      <a:pt x="383" y="1041"/>
                    </a:lnTo>
                    <a:lnTo>
                      <a:pt x="382" y="1045"/>
                    </a:lnTo>
                    <a:lnTo>
                      <a:pt x="382" y="1046"/>
                    </a:lnTo>
                    <a:lnTo>
                      <a:pt x="382" y="1048"/>
                    </a:lnTo>
                    <a:lnTo>
                      <a:pt x="380" y="1050"/>
                    </a:lnTo>
                    <a:lnTo>
                      <a:pt x="377" y="1048"/>
                    </a:lnTo>
                    <a:lnTo>
                      <a:pt x="373" y="1045"/>
                    </a:lnTo>
                    <a:lnTo>
                      <a:pt x="372" y="1045"/>
                    </a:lnTo>
                    <a:lnTo>
                      <a:pt x="370" y="1043"/>
                    </a:lnTo>
                    <a:lnTo>
                      <a:pt x="367" y="1041"/>
                    </a:lnTo>
                    <a:lnTo>
                      <a:pt x="363" y="1041"/>
                    </a:lnTo>
                    <a:lnTo>
                      <a:pt x="363" y="1041"/>
                    </a:lnTo>
                    <a:lnTo>
                      <a:pt x="362" y="1045"/>
                    </a:lnTo>
                    <a:lnTo>
                      <a:pt x="365" y="1045"/>
                    </a:lnTo>
                    <a:lnTo>
                      <a:pt x="368" y="1045"/>
                    </a:lnTo>
                    <a:lnTo>
                      <a:pt x="372" y="1048"/>
                    </a:lnTo>
                    <a:lnTo>
                      <a:pt x="375" y="1050"/>
                    </a:lnTo>
                    <a:lnTo>
                      <a:pt x="378" y="1050"/>
                    </a:lnTo>
                    <a:lnTo>
                      <a:pt x="380" y="1051"/>
                    </a:lnTo>
                    <a:lnTo>
                      <a:pt x="378" y="1055"/>
                    </a:lnTo>
                    <a:lnTo>
                      <a:pt x="375" y="1056"/>
                    </a:lnTo>
                    <a:lnTo>
                      <a:pt x="372" y="1056"/>
                    </a:lnTo>
                    <a:lnTo>
                      <a:pt x="370" y="1058"/>
                    </a:lnTo>
                    <a:lnTo>
                      <a:pt x="367" y="1056"/>
                    </a:lnTo>
                    <a:lnTo>
                      <a:pt x="362" y="1053"/>
                    </a:lnTo>
                    <a:lnTo>
                      <a:pt x="360" y="1051"/>
                    </a:lnTo>
                    <a:lnTo>
                      <a:pt x="358" y="1051"/>
                    </a:lnTo>
                    <a:lnTo>
                      <a:pt x="357" y="1051"/>
                    </a:lnTo>
                    <a:lnTo>
                      <a:pt x="355" y="1055"/>
                    </a:lnTo>
                    <a:lnTo>
                      <a:pt x="355" y="1058"/>
                    </a:lnTo>
                    <a:lnTo>
                      <a:pt x="358" y="1060"/>
                    </a:lnTo>
                    <a:lnTo>
                      <a:pt x="363" y="1061"/>
                    </a:lnTo>
                    <a:lnTo>
                      <a:pt x="363" y="1065"/>
                    </a:lnTo>
                    <a:lnTo>
                      <a:pt x="363" y="1066"/>
                    </a:lnTo>
                    <a:lnTo>
                      <a:pt x="362" y="1066"/>
                    </a:lnTo>
                    <a:lnTo>
                      <a:pt x="360" y="1065"/>
                    </a:lnTo>
                    <a:lnTo>
                      <a:pt x="357" y="1065"/>
                    </a:lnTo>
                    <a:lnTo>
                      <a:pt x="353" y="1061"/>
                    </a:lnTo>
                    <a:lnTo>
                      <a:pt x="350" y="1060"/>
                    </a:lnTo>
                    <a:lnTo>
                      <a:pt x="350" y="1060"/>
                    </a:lnTo>
                    <a:lnTo>
                      <a:pt x="350" y="1063"/>
                    </a:lnTo>
                    <a:lnTo>
                      <a:pt x="353" y="1065"/>
                    </a:lnTo>
                    <a:lnTo>
                      <a:pt x="358" y="1066"/>
                    </a:lnTo>
                    <a:lnTo>
                      <a:pt x="358" y="1069"/>
                    </a:lnTo>
                    <a:lnTo>
                      <a:pt x="358" y="1071"/>
                    </a:lnTo>
                    <a:lnTo>
                      <a:pt x="357" y="1071"/>
                    </a:lnTo>
                    <a:lnTo>
                      <a:pt x="352" y="1071"/>
                    </a:lnTo>
                    <a:lnTo>
                      <a:pt x="350" y="1069"/>
                    </a:lnTo>
                    <a:lnTo>
                      <a:pt x="350" y="1066"/>
                    </a:lnTo>
                    <a:lnTo>
                      <a:pt x="347" y="1065"/>
                    </a:lnTo>
                    <a:lnTo>
                      <a:pt x="345" y="1065"/>
                    </a:lnTo>
                    <a:lnTo>
                      <a:pt x="343" y="1066"/>
                    </a:lnTo>
                    <a:lnTo>
                      <a:pt x="343" y="1068"/>
                    </a:lnTo>
                    <a:lnTo>
                      <a:pt x="345" y="1069"/>
                    </a:lnTo>
                    <a:lnTo>
                      <a:pt x="347" y="1073"/>
                    </a:lnTo>
                    <a:lnTo>
                      <a:pt x="347" y="1073"/>
                    </a:lnTo>
                    <a:lnTo>
                      <a:pt x="347" y="1074"/>
                    </a:lnTo>
                    <a:lnTo>
                      <a:pt x="353" y="1074"/>
                    </a:lnTo>
                    <a:lnTo>
                      <a:pt x="357" y="1076"/>
                    </a:lnTo>
                    <a:lnTo>
                      <a:pt x="358" y="1078"/>
                    </a:lnTo>
                    <a:lnTo>
                      <a:pt x="357" y="1079"/>
                    </a:lnTo>
                    <a:lnTo>
                      <a:pt x="355" y="1081"/>
                    </a:lnTo>
                    <a:lnTo>
                      <a:pt x="353" y="1083"/>
                    </a:lnTo>
                    <a:lnTo>
                      <a:pt x="350" y="1083"/>
                    </a:lnTo>
                    <a:lnTo>
                      <a:pt x="348" y="1081"/>
                    </a:lnTo>
                    <a:lnTo>
                      <a:pt x="345" y="1081"/>
                    </a:lnTo>
                    <a:lnTo>
                      <a:pt x="342" y="1079"/>
                    </a:lnTo>
                    <a:lnTo>
                      <a:pt x="342" y="1078"/>
                    </a:lnTo>
                    <a:lnTo>
                      <a:pt x="342" y="1076"/>
                    </a:lnTo>
                    <a:lnTo>
                      <a:pt x="338" y="1076"/>
                    </a:lnTo>
                    <a:lnTo>
                      <a:pt x="337" y="1076"/>
                    </a:lnTo>
                    <a:lnTo>
                      <a:pt x="337" y="1079"/>
                    </a:lnTo>
                    <a:lnTo>
                      <a:pt x="337" y="1081"/>
                    </a:lnTo>
                    <a:lnTo>
                      <a:pt x="335" y="1084"/>
                    </a:lnTo>
                    <a:lnTo>
                      <a:pt x="330" y="1084"/>
                    </a:lnTo>
                    <a:lnTo>
                      <a:pt x="328" y="1083"/>
                    </a:lnTo>
                    <a:lnTo>
                      <a:pt x="327" y="1081"/>
                    </a:lnTo>
                    <a:lnTo>
                      <a:pt x="323" y="1081"/>
                    </a:lnTo>
                    <a:lnTo>
                      <a:pt x="323" y="1083"/>
                    </a:lnTo>
                    <a:lnTo>
                      <a:pt x="325" y="1084"/>
                    </a:lnTo>
                    <a:lnTo>
                      <a:pt x="332" y="1088"/>
                    </a:lnTo>
                    <a:lnTo>
                      <a:pt x="338" y="1089"/>
                    </a:lnTo>
                    <a:lnTo>
                      <a:pt x="340" y="1093"/>
                    </a:lnTo>
                    <a:lnTo>
                      <a:pt x="342" y="1098"/>
                    </a:lnTo>
                    <a:lnTo>
                      <a:pt x="340" y="1098"/>
                    </a:lnTo>
                    <a:lnTo>
                      <a:pt x="337" y="1098"/>
                    </a:lnTo>
                    <a:lnTo>
                      <a:pt x="333" y="1096"/>
                    </a:lnTo>
                    <a:lnTo>
                      <a:pt x="328" y="1091"/>
                    </a:lnTo>
                    <a:lnTo>
                      <a:pt x="327" y="1089"/>
                    </a:lnTo>
                    <a:lnTo>
                      <a:pt x="323" y="1091"/>
                    </a:lnTo>
                    <a:lnTo>
                      <a:pt x="323" y="1091"/>
                    </a:lnTo>
                    <a:lnTo>
                      <a:pt x="325" y="1093"/>
                    </a:lnTo>
                    <a:lnTo>
                      <a:pt x="330" y="1094"/>
                    </a:lnTo>
                    <a:lnTo>
                      <a:pt x="335" y="1098"/>
                    </a:lnTo>
                    <a:lnTo>
                      <a:pt x="338" y="1103"/>
                    </a:lnTo>
                    <a:lnTo>
                      <a:pt x="337" y="1104"/>
                    </a:lnTo>
                    <a:lnTo>
                      <a:pt x="337" y="1108"/>
                    </a:lnTo>
                    <a:lnTo>
                      <a:pt x="337" y="1109"/>
                    </a:lnTo>
                    <a:lnTo>
                      <a:pt x="337" y="1111"/>
                    </a:lnTo>
                    <a:lnTo>
                      <a:pt x="335" y="1113"/>
                    </a:lnTo>
                    <a:lnTo>
                      <a:pt x="335" y="1116"/>
                    </a:lnTo>
                    <a:lnTo>
                      <a:pt x="333" y="1119"/>
                    </a:lnTo>
                    <a:lnTo>
                      <a:pt x="330" y="1119"/>
                    </a:lnTo>
                    <a:lnTo>
                      <a:pt x="328" y="1118"/>
                    </a:lnTo>
                    <a:lnTo>
                      <a:pt x="325" y="1116"/>
                    </a:lnTo>
                    <a:lnTo>
                      <a:pt x="322" y="1114"/>
                    </a:lnTo>
                    <a:lnTo>
                      <a:pt x="320" y="1114"/>
                    </a:lnTo>
                    <a:lnTo>
                      <a:pt x="320" y="1118"/>
                    </a:lnTo>
                    <a:lnTo>
                      <a:pt x="323" y="1119"/>
                    </a:lnTo>
                    <a:lnTo>
                      <a:pt x="328" y="1119"/>
                    </a:lnTo>
                    <a:lnTo>
                      <a:pt x="328" y="1121"/>
                    </a:lnTo>
                    <a:lnTo>
                      <a:pt x="327" y="1124"/>
                    </a:lnTo>
                    <a:lnTo>
                      <a:pt x="323" y="1123"/>
                    </a:lnTo>
                    <a:lnTo>
                      <a:pt x="322" y="1121"/>
                    </a:lnTo>
                    <a:lnTo>
                      <a:pt x="320" y="1123"/>
                    </a:lnTo>
                    <a:lnTo>
                      <a:pt x="320" y="1124"/>
                    </a:lnTo>
                    <a:lnTo>
                      <a:pt x="323" y="1124"/>
                    </a:lnTo>
                    <a:lnTo>
                      <a:pt x="325" y="1126"/>
                    </a:lnTo>
                    <a:lnTo>
                      <a:pt x="325" y="1128"/>
                    </a:lnTo>
                    <a:lnTo>
                      <a:pt x="322" y="1131"/>
                    </a:lnTo>
                    <a:lnTo>
                      <a:pt x="320" y="1131"/>
                    </a:lnTo>
                    <a:lnTo>
                      <a:pt x="318" y="1129"/>
                    </a:lnTo>
                    <a:lnTo>
                      <a:pt x="315" y="1129"/>
                    </a:lnTo>
                    <a:lnTo>
                      <a:pt x="314" y="1129"/>
                    </a:lnTo>
                    <a:lnTo>
                      <a:pt x="314" y="1131"/>
                    </a:lnTo>
                    <a:lnTo>
                      <a:pt x="317" y="1133"/>
                    </a:lnTo>
                    <a:lnTo>
                      <a:pt x="320" y="1134"/>
                    </a:lnTo>
                    <a:lnTo>
                      <a:pt x="320" y="1138"/>
                    </a:lnTo>
                    <a:lnTo>
                      <a:pt x="317" y="1139"/>
                    </a:lnTo>
                    <a:lnTo>
                      <a:pt x="310" y="1138"/>
                    </a:lnTo>
                    <a:lnTo>
                      <a:pt x="309" y="1136"/>
                    </a:lnTo>
                    <a:lnTo>
                      <a:pt x="307" y="1136"/>
                    </a:lnTo>
                    <a:lnTo>
                      <a:pt x="307" y="1138"/>
                    </a:lnTo>
                    <a:lnTo>
                      <a:pt x="310" y="1139"/>
                    </a:lnTo>
                    <a:lnTo>
                      <a:pt x="318" y="1139"/>
                    </a:lnTo>
                    <a:lnTo>
                      <a:pt x="322" y="1141"/>
                    </a:lnTo>
                    <a:lnTo>
                      <a:pt x="323" y="1144"/>
                    </a:lnTo>
                    <a:lnTo>
                      <a:pt x="322" y="1144"/>
                    </a:lnTo>
                    <a:lnTo>
                      <a:pt x="318" y="1146"/>
                    </a:lnTo>
                    <a:lnTo>
                      <a:pt x="312" y="1148"/>
                    </a:lnTo>
                    <a:lnTo>
                      <a:pt x="307" y="1146"/>
                    </a:lnTo>
                    <a:lnTo>
                      <a:pt x="304" y="1146"/>
                    </a:lnTo>
                    <a:lnTo>
                      <a:pt x="304" y="1146"/>
                    </a:lnTo>
                    <a:lnTo>
                      <a:pt x="305" y="1148"/>
                    </a:lnTo>
                    <a:lnTo>
                      <a:pt x="310" y="1149"/>
                    </a:lnTo>
                    <a:lnTo>
                      <a:pt x="310" y="1151"/>
                    </a:lnTo>
                    <a:lnTo>
                      <a:pt x="310" y="1151"/>
                    </a:lnTo>
                    <a:lnTo>
                      <a:pt x="309" y="1151"/>
                    </a:lnTo>
                    <a:lnTo>
                      <a:pt x="307" y="1153"/>
                    </a:lnTo>
                    <a:lnTo>
                      <a:pt x="312" y="1153"/>
                    </a:lnTo>
                    <a:lnTo>
                      <a:pt x="315" y="1154"/>
                    </a:lnTo>
                    <a:lnTo>
                      <a:pt x="315" y="1156"/>
                    </a:lnTo>
                    <a:lnTo>
                      <a:pt x="312" y="1158"/>
                    </a:lnTo>
                    <a:lnTo>
                      <a:pt x="309" y="1158"/>
                    </a:lnTo>
                    <a:lnTo>
                      <a:pt x="307" y="1158"/>
                    </a:lnTo>
                    <a:lnTo>
                      <a:pt x="307" y="1159"/>
                    </a:lnTo>
                    <a:lnTo>
                      <a:pt x="309" y="1159"/>
                    </a:lnTo>
                    <a:lnTo>
                      <a:pt x="314" y="1159"/>
                    </a:lnTo>
                    <a:lnTo>
                      <a:pt x="317" y="1159"/>
                    </a:lnTo>
                    <a:lnTo>
                      <a:pt x="315" y="1161"/>
                    </a:lnTo>
                    <a:lnTo>
                      <a:pt x="314" y="1164"/>
                    </a:lnTo>
                    <a:lnTo>
                      <a:pt x="309" y="1166"/>
                    </a:lnTo>
                    <a:lnTo>
                      <a:pt x="305" y="1166"/>
                    </a:lnTo>
                    <a:lnTo>
                      <a:pt x="302" y="1163"/>
                    </a:lnTo>
                    <a:lnTo>
                      <a:pt x="299" y="1161"/>
                    </a:lnTo>
                    <a:lnTo>
                      <a:pt x="299" y="1158"/>
                    </a:lnTo>
                    <a:lnTo>
                      <a:pt x="297" y="1158"/>
                    </a:lnTo>
                    <a:lnTo>
                      <a:pt x="295" y="1159"/>
                    </a:lnTo>
                    <a:lnTo>
                      <a:pt x="292" y="1158"/>
                    </a:lnTo>
                    <a:lnTo>
                      <a:pt x="290" y="1159"/>
                    </a:lnTo>
                    <a:lnTo>
                      <a:pt x="292" y="1161"/>
                    </a:lnTo>
                    <a:lnTo>
                      <a:pt x="299" y="1164"/>
                    </a:lnTo>
                    <a:lnTo>
                      <a:pt x="304" y="1166"/>
                    </a:lnTo>
                    <a:lnTo>
                      <a:pt x="304" y="1167"/>
                    </a:lnTo>
                    <a:lnTo>
                      <a:pt x="302" y="1169"/>
                    </a:lnTo>
                    <a:lnTo>
                      <a:pt x="302" y="1171"/>
                    </a:lnTo>
                    <a:lnTo>
                      <a:pt x="304" y="1171"/>
                    </a:lnTo>
                    <a:lnTo>
                      <a:pt x="307" y="1171"/>
                    </a:lnTo>
                    <a:lnTo>
                      <a:pt x="309" y="1172"/>
                    </a:lnTo>
                    <a:lnTo>
                      <a:pt x="310" y="1172"/>
                    </a:lnTo>
                    <a:lnTo>
                      <a:pt x="310" y="1174"/>
                    </a:lnTo>
                    <a:lnTo>
                      <a:pt x="307" y="1174"/>
                    </a:lnTo>
                    <a:lnTo>
                      <a:pt x="305" y="1177"/>
                    </a:lnTo>
                    <a:lnTo>
                      <a:pt x="305" y="1177"/>
                    </a:lnTo>
                    <a:lnTo>
                      <a:pt x="304" y="1177"/>
                    </a:lnTo>
                    <a:lnTo>
                      <a:pt x="304" y="1177"/>
                    </a:lnTo>
                    <a:close/>
                    <a:moveTo>
                      <a:pt x="299" y="1179"/>
                    </a:moveTo>
                    <a:lnTo>
                      <a:pt x="290" y="1176"/>
                    </a:lnTo>
                    <a:lnTo>
                      <a:pt x="287" y="1174"/>
                    </a:lnTo>
                    <a:lnTo>
                      <a:pt x="287" y="1176"/>
                    </a:lnTo>
                    <a:lnTo>
                      <a:pt x="292" y="1181"/>
                    </a:lnTo>
                    <a:lnTo>
                      <a:pt x="295" y="1181"/>
                    </a:lnTo>
                    <a:lnTo>
                      <a:pt x="299" y="1179"/>
                    </a:lnTo>
                    <a:lnTo>
                      <a:pt x="299" y="1179"/>
                    </a:lnTo>
                    <a:close/>
                    <a:moveTo>
                      <a:pt x="677" y="795"/>
                    </a:moveTo>
                    <a:lnTo>
                      <a:pt x="677" y="799"/>
                    </a:lnTo>
                    <a:lnTo>
                      <a:pt x="684" y="797"/>
                    </a:lnTo>
                    <a:lnTo>
                      <a:pt x="694" y="795"/>
                    </a:lnTo>
                    <a:lnTo>
                      <a:pt x="704" y="797"/>
                    </a:lnTo>
                    <a:lnTo>
                      <a:pt x="707" y="794"/>
                    </a:lnTo>
                    <a:lnTo>
                      <a:pt x="712" y="794"/>
                    </a:lnTo>
                    <a:lnTo>
                      <a:pt x="717" y="795"/>
                    </a:lnTo>
                    <a:lnTo>
                      <a:pt x="722" y="794"/>
                    </a:lnTo>
                    <a:lnTo>
                      <a:pt x="725" y="795"/>
                    </a:lnTo>
                    <a:lnTo>
                      <a:pt x="732" y="790"/>
                    </a:lnTo>
                    <a:lnTo>
                      <a:pt x="732" y="779"/>
                    </a:lnTo>
                    <a:lnTo>
                      <a:pt x="729" y="775"/>
                    </a:lnTo>
                    <a:lnTo>
                      <a:pt x="727" y="772"/>
                    </a:lnTo>
                    <a:lnTo>
                      <a:pt x="722" y="772"/>
                    </a:lnTo>
                    <a:lnTo>
                      <a:pt x="709" y="777"/>
                    </a:lnTo>
                    <a:lnTo>
                      <a:pt x="696" y="779"/>
                    </a:lnTo>
                    <a:lnTo>
                      <a:pt x="692" y="782"/>
                    </a:lnTo>
                    <a:lnTo>
                      <a:pt x="687" y="785"/>
                    </a:lnTo>
                    <a:lnTo>
                      <a:pt x="684" y="789"/>
                    </a:lnTo>
                    <a:lnTo>
                      <a:pt x="679" y="790"/>
                    </a:lnTo>
                    <a:lnTo>
                      <a:pt x="679" y="792"/>
                    </a:lnTo>
                    <a:lnTo>
                      <a:pt x="677" y="795"/>
                    </a:lnTo>
                    <a:lnTo>
                      <a:pt x="677" y="795"/>
                    </a:lnTo>
                    <a:close/>
                    <a:moveTo>
                      <a:pt x="315" y="1151"/>
                    </a:moveTo>
                    <a:lnTo>
                      <a:pt x="318" y="1153"/>
                    </a:lnTo>
                    <a:lnTo>
                      <a:pt x="320" y="1151"/>
                    </a:lnTo>
                    <a:lnTo>
                      <a:pt x="318" y="1149"/>
                    </a:lnTo>
                    <a:lnTo>
                      <a:pt x="317" y="1149"/>
                    </a:lnTo>
                    <a:lnTo>
                      <a:pt x="315" y="1151"/>
                    </a:lnTo>
                    <a:lnTo>
                      <a:pt x="315" y="1151"/>
                    </a:lnTo>
                    <a:close/>
                    <a:moveTo>
                      <a:pt x="338" y="1106"/>
                    </a:moveTo>
                    <a:lnTo>
                      <a:pt x="340" y="1108"/>
                    </a:lnTo>
                    <a:lnTo>
                      <a:pt x="340" y="1106"/>
                    </a:lnTo>
                    <a:lnTo>
                      <a:pt x="338" y="1106"/>
                    </a:lnTo>
                    <a:lnTo>
                      <a:pt x="338" y="1106"/>
                    </a:lnTo>
                    <a:close/>
                    <a:moveTo>
                      <a:pt x="342" y="1101"/>
                    </a:moveTo>
                    <a:lnTo>
                      <a:pt x="342" y="1103"/>
                    </a:lnTo>
                    <a:lnTo>
                      <a:pt x="343" y="1103"/>
                    </a:lnTo>
                    <a:lnTo>
                      <a:pt x="343" y="1099"/>
                    </a:lnTo>
                    <a:lnTo>
                      <a:pt x="342" y="1101"/>
                    </a:lnTo>
                    <a:lnTo>
                      <a:pt x="342" y="1101"/>
                    </a:lnTo>
                    <a:close/>
                    <a:moveTo>
                      <a:pt x="343" y="1093"/>
                    </a:moveTo>
                    <a:lnTo>
                      <a:pt x="343" y="1094"/>
                    </a:lnTo>
                    <a:lnTo>
                      <a:pt x="345" y="1094"/>
                    </a:lnTo>
                    <a:lnTo>
                      <a:pt x="345" y="1093"/>
                    </a:lnTo>
                    <a:lnTo>
                      <a:pt x="343" y="1093"/>
                    </a:lnTo>
                    <a:lnTo>
                      <a:pt x="343" y="1093"/>
                    </a:lnTo>
                    <a:lnTo>
                      <a:pt x="343" y="1093"/>
                    </a:lnTo>
                    <a:close/>
                    <a:moveTo>
                      <a:pt x="340" y="1084"/>
                    </a:moveTo>
                    <a:lnTo>
                      <a:pt x="340" y="1086"/>
                    </a:lnTo>
                    <a:lnTo>
                      <a:pt x="343" y="1088"/>
                    </a:lnTo>
                    <a:lnTo>
                      <a:pt x="345" y="1088"/>
                    </a:lnTo>
                    <a:lnTo>
                      <a:pt x="350" y="1088"/>
                    </a:lnTo>
                    <a:lnTo>
                      <a:pt x="350" y="1086"/>
                    </a:lnTo>
                    <a:lnTo>
                      <a:pt x="348" y="1084"/>
                    </a:lnTo>
                    <a:lnTo>
                      <a:pt x="343" y="1084"/>
                    </a:lnTo>
                    <a:lnTo>
                      <a:pt x="342" y="1083"/>
                    </a:lnTo>
                    <a:lnTo>
                      <a:pt x="340" y="1084"/>
                    </a:lnTo>
                    <a:lnTo>
                      <a:pt x="340" y="1084"/>
                    </a:lnTo>
                    <a:close/>
                    <a:moveTo>
                      <a:pt x="360" y="1081"/>
                    </a:moveTo>
                    <a:lnTo>
                      <a:pt x="362" y="1079"/>
                    </a:lnTo>
                    <a:lnTo>
                      <a:pt x="362" y="1076"/>
                    </a:lnTo>
                    <a:lnTo>
                      <a:pt x="360" y="1078"/>
                    </a:lnTo>
                    <a:lnTo>
                      <a:pt x="360" y="1081"/>
                    </a:lnTo>
                    <a:lnTo>
                      <a:pt x="360" y="1081"/>
                    </a:lnTo>
                    <a:close/>
                    <a:moveTo>
                      <a:pt x="358" y="1055"/>
                    </a:moveTo>
                    <a:lnTo>
                      <a:pt x="358" y="1056"/>
                    </a:lnTo>
                    <a:lnTo>
                      <a:pt x="362" y="1060"/>
                    </a:lnTo>
                    <a:lnTo>
                      <a:pt x="367" y="1061"/>
                    </a:lnTo>
                    <a:lnTo>
                      <a:pt x="367" y="1063"/>
                    </a:lnTo>
                    <a:lnTo>
                      <a:pt x="368" y="1061"/>
                    </a:lnTo>
                    <a:lnTo>
                      <a:pt x="367" y="1060"/>
                    </a:lnTo>
                    <a:lnTo>
                      <a:pt x="362" y="1056"/>
                    </a:lnTo>
                    <a:lnTo>
                      <a:pt x="360" y="1055"/>
                    </a:lnTo>
                    <a:lnTo>
                      <a:pt x="358" y="1055"/>
                    </a:lnTo>
                    <a:lnTo>
                      <a:pt x="358" y="1055"/>
                    </a:lnTo>
                    <a:close/>
                    <a:moveTo>
                      <a:pt x="388" y="1005"/>
                    </a:moveTo>
                    <a:lnTo>
                      <a:pt x="390" y="1008"/>
                    </a:lnTo>
                    <a:lnTo>
                      <a:pt x="392" y="1011"/>
                    </a:lnTo>
                    <a:lnTo>
                      <a:pt x="392" y="1016"/>
                    </a:lnTo>
                    <a:lnTo>
                      <a:pt x="393" y="1020"/>
                    </a:lnTo>
                    <a:lnTo>
                      <a:pt x="395" y="1020"/>
                    </a:lnTo>
                    <a:lnTo>
                      <a:pt x="395" y="1015"/>
                    </a:lnTo>
                    <a:lnTo>
                      <a:pt x="395" y="1011"/>
                    </a:lnTo>
                    <a:lnTo>
                      <a:pt x="393" y="1008"/>
                    </a:lnTo>
                    <a:lnTo>
                      <a:pt x="392" y="1005"/>
                    </a:lnTo>
                    <a:lnTo>
                      <a:pt x="390" y="1003"/>
                    </a:lnTo>
                    <a:lnTo>
                      <a:pt x="388" y="1005"/>
                    </a:lnTo>
                    <a:lnTo>
                      <a:pt x="388" y="1005"/>
                    </a:lnTo>
                    <a:close/>
                    <a:moveTo>
                      <a:pt x="412" y="991"/>
                    </a:moveTo>
                    <a:lnTo>
                      <a:pt x="412" y="993"/>
                    </a:lnTo>
                    <a:lnTo>
                      <a:pt x="415" y="995"/>
                    </a:lnTo>
                    <a:lnTo>
                      <a:pt x="415" y="993"/>
                    </a:lnTo>
                    <a:lnTo>
                      <a:pt x="413" y="991"/>
                    </a:lnTo>
                    <a:lnTo>
                      <a:pt x="412" y="991"/>
                    </a:lnTo>
                    <a:lnTo>
                      <a:pt x="412" y="991"/>
                    </a:lnTo>
                    <a:close/>
                    <a:moveTo>
                      <a:pt x="418" y="986"/>
                    </a:moveTo>
                    <a:lnTo>
                      <a:pt x="420" y="988"/>
                    </a:lnTo>
                    <a:lnTo>
                      <a:pt x="420" y="986"/>
                    </a:lnTo>
                    <a:lnTo>
                      <a:pt x="418" y="985"/>
                    </a:lnTo>
                    <a:lnTo>
                      <a:pt x="418" y="986"/>
                    </a:lnTo>
                    <a:lnTo>
                      <a:pt x="418" y="986"/>
                    </a:lnTo>
                    <a:close/>
                    <a:moveTo>
                      <a:pt x="456" y="983"/>
                    </a:moveTo>
                    <a:lnTo>
                      <a:pt x="460" y="981"/>
                    </a:lnTo>
                    <a:lnTo>
                      <a:pt x="463" y="981"/>
                    </a:lnTo>
                    <a:lnTo>
                      <a:pt x="465" y="978"/>
                    </a:lnTo>
                    <a:lnTo>
                      <a:pt x="461" y="973"/>
                    </a:lnTo>
                    <a:lnTo>
                      <a:pt x="460" y="973"/>
                    </a:lnTo>
                    <a:lnTo>
                      <a:pt x="458" y="970"/>
                    </a:lnTo>
                    <a:lnTo>
                      <a:pt x="455" y="971"/>
                    </a:lnTo>
                    <a:lnTo>
                      <a:pt x="451" y="973"/>
                    </a:lnTo>
                    <a:lnTo>
                      <a:pt x="451" y="976"/>
                    </a:lnTo>
                    <a:lnTo>
                      <a:pt x="451" y="978"/>
                    </a:lnTo>
                    <a:lnTo>
                      <a:pt x="453" y="981"/>
                    </a:lnTo>
                    <a:lnTo>
                      <a:pt x="455" y="983"/>
                    </a:lnTo>
                    <a:lnTo>
                      <a:pt x="456" y="983"/>
                    </a:lnTo>
                    <a:lnTo>
                      <a:pt x="456" y="983"/>
                    </a:lnTo>
                    <a:close/>
                    <a:moveTo>
                      <a:pt x="471" y="981"/>
                    </a:moveTo>
                    <a:lnTo>
                      <a:pt x="471" y="978"/>
                    </a:lnTo>
                    <a:lnTo>
                      <a:pt x="471" y="976"/>
                    </a:lnTo>
                    <a:lnTo>
                      <a:pt x="470" y="978"/>
                    </a:lnTo>
                    <a:lnTo>
                      <a:pt x="470" y="980"/>
                    </a:lnTo>
                    <a:lnTo>
                      <a:pt x="471" y="981"/>
                    </a:lnTo>
                    <a:lnTo>
                      <a:pt x="471" y="981"/>
                    </a:lnTo>
                    <a:lnTo>
                      <a:pt x="471" y="981"/>
                    </a:lnTo>
                    <a:close/>
                    <a:moveTo>
                      <a:pt x="759" y="837"/>
                    </a:moveTo>
                    <a:lnTo>
                      <a:pt x="760" y="837"/>
                    </a:lnTo>
                    <a:lnTo>
                      <a:pt x="762" y="835"/>
                    </a:lnTo>
                    <a:lnTo>
                      <a:pt x="762" y="834"/>
                    </a:lnTo>
                    <a:lnTo>
                      <a:pt x="759" y="834"/>
                    </a:lnTo>
                    <a:lnTo>
                      <a:pt x="759" y="837"/>
                    </a:lnTo>
                    <a:lnTo>
                      <a:pt x="759" y="837"/>
                    </a:lnTo>
                    <a:close/>
                    <a:moveTo>
                      <a:pt x="707" y="799"/>
                    </a:moveTo>
                    <a:lnTo>
                      <a:pt x="711" y="800"/>
                    </a:lnTo>
                    <a:lnTo>
                      <a:pt x="714" y="799"/>
                    </a:lnTo>
                    <a:lnTo>
                      <a:pt x="714" y="797"/>
                    </a:lnTo>
                    <a:lnTo>
                      <a:pt x="709" y="797"/>
                    </a:lnTo>
                    <a:lnTo>
                      <a:pt x="709" y="797"/>
                    </a:lnTo>
                    <a:lnTo>
                      <a:pt x="707" y="799"/>
                    </a:lnTo>
                    <a:lnTo>
                      <a:pt x="707" y="799"/>
                    </a:lnTo>
                    <a:close/>
                    <a:moveTo>
                      <a:pt x="686" y="780"/>
                    </a:moveTo>
                    <a:lnTo>
                      <a:pt x="687" y="782"/>
                    </a:lnTo>
                    <a:lnTo>
                      <a:pt x="691" y="780"/>
                    </a:lnTo>
                    <a:lnTo>
                      <a:pt x="692" y="779"/>
                    </a:lnTo>
                    <a:lnTo>
                      <a:pt x="689" y="779"/>
                    </a:lnTo>
                    <a:lnTo>
                      <a:pt x="686" y="780"/>
                    </a:lnTo>
                    <a:lnTo>
                      <a:pt x="686" y="780"/>
                    </a:lnTo>
                    <a:close/>
                    <a:moveTo>
                      <a:pt x="730" y="770"/>
                    </a:moveTo>
                    <a:lnTo>
                      <a:pt x="729" y="772"/>
                    </a:lnTo>
                    <a:lnTo>
                      <a:pt x="732" y="774"/>
                    </a:lnTo>
                    <a:lnTo>
                      <a:pt x="732" y="772"/>
                    </a:lnTo>
                    <a:lnTo>
                      <a:pt x="732" y="770"/>
                    </a:lnTo>
                    <a:lnTo>
                      <a:pt x="730" y="769"/>
                    </a:lnTo>
                    <a:lnTo>
                      <a:pt x="730" y="770"/>
                    </a:lnTo>
                    <a:lnTo>
                      <a:pt x="730" y="770"/>
                    </a:lnTo>
                    <a:close/>
                    <a:moveTo>
                      <a:pt x="759" y="687"/>
                    </a:moveTo>
                    <a:lnTo>
                      <a:pt x="759" y="689"/>
                    </a:lnTo>
                    <a:lnTo>
                      <a:pt x="760" y="691"/>
                    </a:lnTo>
                    <a:lnTo>
                      <a:pt x="760" y="694"/>
                    </a:lnTo>
                    <a:lnTo>
                      <a:pt x="764" y="699"/>
                    </a:lnTo>
                    <a:lnTo>
                      <a:pt x="765" y="704"/>
                    </a:lnTo>
                    <a:lnTo>
                      <a:pt x="772" y="706"/>
                    </a:lnTo>
                    <a:lnTo>
                      <a:pt x="777" y="711"/>
                    </a:lnTo>
                    <a:lnTo>
                      <a:pt x="780" y="714"/>
                    </a:lnTo>
                    <a:lnTo>
                      <a:pt x="785" y="717"/>
                    </a:lnTo>
                    <a:lnTo>
                      <a:pt x="787" y="717"/>
                    </a:lnTo>
                    <a:lnTo>
                      <a:pt x="789" y="719"/>
                    </a:lnTo>
                    <a:lnTo>
                      <a:pt x="794" y="721"/>
                    </a:lnTo>
                    <a:lnTo>
                      <a:pt x="795" y="719"/>
                    </a:lnTo>
                    <a:lnTo>
                      <a:pt x="795" y="717"/>
                    </a:lnTo>
                    <a:lnTo>
                      <a:pt x="797" y="716"/>
                    </a:lnTo>
                    <a:lnTo>
                      <a:pt x="794" y="711"/>
                    </a:lnTo>
                    <a:lnTo>
                      <a:pt x="789" y="709"/>
                    </a:lnTo>
                    <a:lnTo>
                      <a:pt x="787" y="709"/>
                    </a:lnTo>
                    <a:lnTo>
                      <a:pt x="785" y="706"/>
                    </a:lnTo>
                    <a:lnTo>
                      <a:pt x="785" y="704"/>
                    </a:lnTo>
                    <a:lnTo>
                      <a:pt x="787" y="702"/>
                    </a:lnTo>
                    <a:lnTo>
                      <a:pt x="790" y="704"/>
                    </a:lnTo>
                    <a:lnTo>
                      <a:pt x="794" y="706"/>
                    </a:lnTo>
                    <a:lnTo>
                      <a:pt x="799" y="707"/>
                    </a:lnTo>
                    <a:lnTo>
                      <a:pt x="800" y="707"/>
                    </a:lnTo>
                    <a:lnTo>
                      <a:pt x="802" y="707"/>
                    </a:lnTo>
                    <a:lnTo>
                      <a:pt x="800" y="702"/>
                    </a:lnTo>
                    <a:lnTo>
                      <a:pt x="789" y="697"/>
                    </a:lnTo>
                    <a:lnTo>
                      <a:pt x="785" y="691"/>
                    </a:lnTo>
                    <a:lnTo>
                      <a:pt x="782" y="691"/>
                    </a:lnTo>
                    <a:lnTo>
                      <a:pt x="779" y="691"/>
                    </a:lnTo>
                    <a:lnTo>
                      <a:pt x="772" y="687"/>
                    </a:lnTo>
                    <a:lnTo>
                      <a:pt x="769" y="687"/>
                    </a:lnTo>
                    <a:lnTo>
                      <a:pt x="765" y="686"/>
                    </a:lnTo>
                    <a:lnTo>
                      <a:pt x="760" y="686"/>
                    </a:lnTo>
                    <a:lnTo>
                      <a:pt x="759" y="687"/>
                    </a:lnTo>
                    <a:lnTo>
                      <a:pt x="759" y="687"/>
                    </a:lnTo>
                    <a:close/>
                    <a:moveTo>
                      <a:pt x="749" y="689"/>
                    </a:moveTo>
                    <a:lnTo>
                      <a:pt x="750" y="687"/>
                    </a:lnTo>
                    <a:lnTo>
                      <a:pt x="750" y="686"/>
                    </a:lnTo>
                    <a:lnTo>
                      <a:pt x="752" y="682"/>
                    </a:lnTo>
                    <a:lnTo>
                      <a:pt x="745" y="684"/>
                    </a:lnTo>
                    <a:lnTo>
                      <a:pt x="745" y="687"/>
                    </a:lnTo>
                    <a:lnTo>
                      <a:pt x="749" y="689"/>
                    </a:lnTo>
                    <a:lnTo>
                      <a:pt x="749" y="689"/>
                    </a:lnTo>
                    <a:close/>
                    <a:moveTo>
                      <a:pt x="759" y="681"/>
                    </a:moveTo>
                    <a:lnTo>
                      <a:pt x="762" y="682"/>
                    </a:lnTo>
                    <a:lnTo>
                      <a:pt x="769" y="684"/>
                    </a:lnTo>
                    <a:lnTo>
                      <a:pt x="774" y="686"/>
                    </a:lnTo>
                    <a:lnTo>
                      <a:pt x="780" y="687"/>
                    </a:lnTo>
                    <a:lnTo>
                      <a:pt x="785" y="689"/>
                    </a:lnTo>
                    <a:lnTo>
                      <a:pt x="789" y="689"/>
                    </a:lnTo>
                    <a:lnTo>
                      <a:pt x="790" y="689"/>
                    </a:lnTo>
                    <a:lnTo>
                      <a:pt x="790" y="692"/>
                    </a:lnTo>
                    <a:lnTo>
                      <a:pt x="794" y="694"/>
                    </a:lnTo>
                    <a:lnTo>
                      <a:pt x="799" y="694"/>
                    </a:lnTo>
                    <a:lnTo>
                      <a:pt x="800" y="696"/>
                    </a:lnTo>
                    <a:lnTo>
                      <a:pt x="804" y="694"/>
                    </a:lnTo>
                    <a:lnTo>
                      <a:pt x="805" y="692"/>
                    </a:lnTo>
                    <a:lnTo>
                      <a:pt x="804" y="689"/>
                    </a:lnTo>
                    <a:lnTo>
                      <a:pt x="804" y="687"/>
                    </a:lnTo>
                    <a:lnTo>
                      <a:pt x="807" y="686"/>
                    </a:lnTo>
                    <a:lnTo>
                      <a:pt x="800" y="682"/>
                    </a:lnTo>
                    <a:lnTo>
                      <a:pt x="797" y="681"/>
                    </a:lnTo>
                    <a:lnTo>
                      <a:pt x="790" y="677"/>
                    </a:lnTo>
                    <a:lnTo>
                      <a:pt x="785" y="677"/>
                    </a:lnTo>
                    <a:lnTo>
                      <a:pt x="777" y="681"/>
                    </a:lnTo>
                    <a:lnTo>
                      <a:pt x="772" y="679"/>
                    </a:lnTo>
                    <a:lnTo>
                      <a:pt x="764" y="679"/>
                    </a:lnTo>
                    <a:lnTo>
                      <a:pt x="760" y="679"/>
                    </a:lnTo>
                    <a:lnTo>
                      <a:pt x="760" y="679"/>
                    </a:lnTo>
                    <a:lnTo>
                      <a:pt x="759" y="681"/>
                    </a:lnTo>
                    <a:lnTo>
                      <a:pt x="759" y="681"/>
                    </a:lnTo>
                    <a:close/>
                    <a:moveTo>
                      <a:pt x="739" y="666"/>
                    </a:moveTo>
                    <a:lnTo>
                      <a:pt x="742" y="669"/>
                    </a:lnTo>
                    <a:lnTo>
                      <a:pt x="749" y="669"/>
                    </a:lnTo>
                    <a:lnTo>
                      <a:pt x="754" y="674"/>
                    </a:lnTo>
                    <a:lnTo>
                      <a:pt x="760" y="677"/>
                    </a:lnTo>
                    <a:lnTo>
                      <a:pt x="770" y="676"/>
                    </a:lnTo>
                    <a:lnTo>
                      <a:pt x="784" y="677"/>
                    </a:lnTo>
                    <a:lnTo>
                      <a:pt x="790" y="676"/>
                    </a:lnTo>
                    <a:lnTo>
                      <a:pt x="790" y="674"/>
                    </a:lnTo>
                    <a:lnTo>
                      <a:pt x="785" y="672"/>
                    </a:lnTo>
                    <a:lnTo>
                      <a:pt x="774" y="672"/>
                    </a:lnTo>
                    <a:lnTo>
                      <a:pt x="769" y="671"/>
                    </a:lnTo>
                    <a:lnTo>
                      <a:pt x="762" y="669"/>
                    </a:lnTo>
                    <a:lnTo>
                      <a:pt x="757" y="668"/>
                    </a:lnTo>
                    <a:lnTo>
                      <a:pt x="755" y="666"/>
                    </a:lnTo>
                    <a:lnTo>
                      <a:pt x="757" y="664"/>
                    </a:lnTo>
                    <a:lnTo>
                      <a:pt x="760" y="664"/>
                    </a:lnTo>
                    <a:lnTo>
                      <a:pt x="767" y="669"/>
                    </a:lnTo>
                    <a:lnTo>
                      <a:pt x="777" y="671"/>
                    </a:lnTo>
                    <a:lnTo>
                      <a:pt x="779" y="669"/>
                    </a:lnTo>
                    <a:lnTo>
                      <a:pt x="777" y="668"/>
                    </a:lnTo>
                    <a:lnTo>
                      <a:pt x="767" y="661"/>
                    </a:lnTo>
                    <a:lnTo>
                      <a:pt x="752" y="658"/>
                    </a:lnTo>
                    <a:lnTo>
                      <a:pt x="749" y="659"/>
                    </a:lnTo>
                    <a:lnTo>
                      <a:pt x="749" y="663"/>
                    </a:lnTo>
                    <a:lnTo>
                      <a:pt x="742" y="664"/>
                    </a:lnTo>
                    <a:lnTo>
                      <a:pt x="739" y="666"/>
                    </a:lnTo>
                    <a:lnTo>
                      <a:pt x="739" y="666"/>
                    </a:lnTo>
                    <a:close/>
                    <a:moveTo>
                      <a:pt x="813" y="677"/>
                    </a:moveTo>
                    <a:lnTo>
                      <a:pt x="815" y="677"/>
                    </a:lnTo>
                    <a:lnTo>
                      <a:pt x="818" y="677"/>
                    </a:lnTo>
                    <a:lnTo>
                      <a:pt x="818" y="674"/>
                    </a:lnTo>
                    <a:lnTo>
                      <a:pt x="815" y="676"/>
                    </a:lnTo>
                    <a:lnTo>
                      <a:pt x="813" y="677"/>
                    </a:lnTo>
                    <a:lnTo>
                      <a:pt x="813" y="677"/>
                    </a:lnTo>
                    <a:close/>
                    <a:moveTo>
                      <a:pt x="818" y="611"/>
                    </a:moveTo>
                    <a:lnTo>
                      <a:pt x="813" y="618"/>
                    </a:lnTo>
                    <a:lnTo>
                      <a:pt x="813" y="621"/>
                    </a:lnTo>
                    <a:lnTo>
                      <a:pt x="817" y="623"/>
                    </a:lnTo>
                    <a:lnTo>
                      <a:pt x="820" y="624"/>
                    </a:lnTo>
                    <a:lnTo>
                      <a:pt x="825" y="628"/>
                    </a:lnTo>
                    <a:lnTo>
                      <a:pt x="828" y="628"/>
                    </a:lnTo>
                    <a:lnTo>
                      <a:pt x="833" y="629"/>
                    </a:lnTo>
                    <a:lnTo>
                      <a:pt x="838" y="626"/>
                    </a:lnTo>
                    <a:lnTo>
                      <a:pt x="838" y="623"/>
                    </a:lnTo>
                    <a:lnTo>
                      <a:pt x="840" y="619"/>
                    </a:lnTo>
                    <a:lnTo>
                      <a:pt x="840" y="614"/>
                    </a:lnTo>
                    <a:lnTo>
                      <a:pt x="830" y="609"/>
                    </a:lnTo>
                    <a:lnTo>
                      <a:pt x="823" y="611"/>
                    </a:lnTo>
                    <a:lnTo>
                      <a:pt x="818" y="611"/>
                    </a:lnTo>
                    <a:lnTo>
                      <a:pt x="818" y="611"/>
                    </a:lnTo>
                    <a:close/>
                    <a:moveTo>
                      <a:pt x="863" y="608"/>
                    </a:moveTo>
                    <a:lnTo>
                      <a:pt x="865" y="608"/>
                    </a:lnTo>
                    <a:lnTo>
                      <a:pt x="870" y="604"/>
                    </a:lnTo>
                    <a:lnTo>
                      <a:pt x="868" y="603"/>
                    </a:lnTo>
                    <a:lnTo>
                      <a:pt x="867" y="603"/>
                    </a:lnTo>
                    <a:lnTo>
                      <a:pt x="863" y="604"/>
                    </a:lnTo>
                    <a:lnTo>
                      <a:pt x="863" y="608"/>
                    </a:lnTo>
                    <a:lnTo>
                      <a:pt x="863" y="608"/>
                    </a:lnTo>
                    <a:close/>
                    <a:moveTo>
                      <a:pt x="843" y="583"/>
                    </a:moveTo>
                    <a:lnTo>
                      <a:pt x="842" y="586"/>
                    </a:lnTo>
                    <a:lnTo>
                      <a:pt x="842" y="591"/>
                    </a:lnTo>
                    <a:lnTo>
                      <a:pt x="843" y="594"/>
                    </a:lnTo>
                    <a:lnTo>
                      <a:pt x="847" y="598"/>
                    </a:lnTo>
                    <a:lnTo>
                      <a:pt x="848" y="596"/>
                    </a:lnTo>
                    <a:lnTo>
                      <a:pt x="850" y="593"/>
                    </a:lnTo>
                    <a:lnTo>
                      <a:pt x="852" y="591"/>
                    </a:lnTo>
                    <a:lnTo>
                      <a:pt x="850" y="586"/>
                    </a:lnTo>
                    <a:lnTo>
                      <a:pt x="847" y="584"/>
                    </a:lnTo>
                    <a:lnTo>
                      <a:pt x="843" y="583"/>
                    </a:lnTo>
                    <a:lnTo>
                      <a:pt x="843" y="583"/>
                    </a:lnTo>
                    <a:close/>
                    <a:moveTo>
                      <a:pt x="873" y="566"/>
                    </a:moveTo>
                    <a:lnTo>
                      <a:pt x="873" y="576"/>
                    </a:lnTo>
                    <a:lnTo>
                      <a:pt x="872" y="581"/>
                    </a:lnTo>
                    <a:lnTo>
                      <a:pt x="873" y="584"/>
                    </a:lnTo>
                    <a:lnTo>
                      <a:pt x="877" y="588"/>
                    </a:lnTo>
                    <a:lnTo>
                      <a:pt x="882" y="586"/>
                    </a:lnTo>
                    <a:lnTo>
                      <a:pt x="887" y="586"/>
                    </a:lnTo>
                    <a:lnTo>
                      <a:pt x="888" y="584"/>
                    </a:lnTo>
                    <a:lnTo>
                      <a:pt x="890" y="588"/>
                    </a:lnTo>
                    <a:lnTo>
                      <a:pt x="893" y="589"/>
                    </a:lnTo>
                    <a:lnTo>
                      <a:pt x="895" y="584"/>
                    </a:lnTo>
                    <a:lnTo>
                      <a:pt x="897" y="584"/>
                    </a:lnTo>
                    <a:lnTo>
                      <a:pt x="897" y="578"/>
                    </a:lnTo>
                    <a:lnTo>
                      <a:pt x="895" y="576"/>
                    </a:lnTo>
                    <a:lnTo>
                      <a:pt x="893" y="578"/>
                    </a:lnTo>
                    <a:lnTo>
                      <a:pt x="893" y="581"/>
                    </a:lnTo>
                    <a:lnTo>
                      <a:pt x="890" y="579"/>
                    </a:lnTo>
                    <a:lnTo>
                      <a:pt x="887" y="574"/>
                    </a:lnTo>
                    <a:lnTo>
                      <a:pt x="888" y="573"/>
                    </a:lnTo>
                    <a:lnTo>
                      <a:pt x="885" y="570"/>
                    </a:lnTo>
                    <a:lnTo>
                      <a:pt x="887" y="568"/>
                    </a:lnTo>
                    <a:lnTo>
                      <a:pt x="888" y="568"/>
                    </a:lnTo>
                    <a:lnTo>
                      <a:pt x="890" y="563"/>
                    </a:lnTo>
                    <a:lnTo>
                      <a:pt x="887" y="563"/>
                    </a:lnTo>
                    <a:lnTo>
                      <a:pt x="882" y="566"/>
                    </a:lnTo>
                    <a:lnTo>
                      <a:pt x="878" y="565"/>
                    </a:lnTo>
                    <a:lnTo>
                      <a:pt x="877" y="566"/>
                    </a:lnTo>
                    <a:lnTo>
                      <a:pt x="873" y="566"/>
                    </a:lnTo>
                    <a:lnTo>
                      <a:pt x="873" y="566"/>
                    </a:lnTo>
                    <a:close/>
                    <a:moveTo>
                      <a:pt x="878" y="496"/>
                    </a:moveTo>
                    <a:lnTo>
                      <a:pt x="875" y="500"/>
                    </a:lnTo>
                    <a:lnTo>
                      <a:pt x="875" y="501"/>
                    </a:lnTo>
                    <a:lnTo>
                      <a:pt x="878" y="503"/>
                    </a:lnTo>
                    <a:lnTo>
                      <a:pt x="878" y="506"/>
                    </a:lnTo>
                    <a:lnTo>
                      <a:pt x="877" y="508"/>
                    </a:lnTo>
                    <a:lnTo>
                      <a:pt x="877" y="513"/>
                    </a:lnTo>
                    <a:lnTo>
                      <a:pt x="880" y="518"/>
                    </a:lnTo>
                    <a:lnTo>
                      <a:pt x="880" y="526"/>
                    </a:lnTo>
                    <a:lnTo>
                      <a:pt x="878" y="530"/>
                    </a:lnTo>
                    <a:lnTo>
                      <a:pt x="878" y="535"/>
                    </a:lnTo>
                    <a:lnTo>
                      <a:pt x="880" y="536"/>
                    </a:lnTo>
                    <a:lnTo>
                      <a:pt x="882" y="535"/>
                    </a:lnTo>
                    <a:lnTo>
                      <a:pt x="883" y="528"/>
                    </a:lnTo>
                    <a:lnTo>
                      <a:pt x="885" y="526"/>
                    </a:lnTo>
                    <a:lnTo>
                      <a:pt x="885" y="520"/>
                    </a:lnTo>
                    <a:lnTo>
                      <a:pt x="882" y="516"/>
                    </a:lnTo>
                    <a:lnTo>
                      <a:pt x="880" y="508"/>
                    </a:lnTo>
                    <a:lnTo>
                      <a:pt x="882" y="503"/>
                    </a:lnTo>
                    <a:lnTo>
                      <a:pt x="882" y="500"/>
                    </a:lnTo>
                    <a:lnTo>
                      <a:pt x="878" y="496"/>
                    </a:lnTo>
                    <a:lnTo>
                      <a:pt x="878" y="496"/>
                    </a:lnTo>
                    <a:close/>
                    <a:moveTo>
                      <a:pt x="843" y="508"/>
                    </a:moveTo>
                    <a:lnTo>
                      <a:pt x="842" y="511"/>
                    </a:lnTo>
                    <a:lnTo>
                      <a:pt x="843" y="511"/>
                    </a:lnTo>
                    <a:lnTo>
                      <a:pt x="848" y="511"/>
                    </a:lnTo>
                    <a:lnTo>
                      <a:pt x="850" y="510"/>
                    </a:lnTo>
                    <a:lnTo>
                      <a:pt x="848" y="506"/>
                    </a:lnTo>
                    <a:lnTo>
                      <a:pt x="845" y="506"/>
                    </a:lnTo>
                    <a:lnTo>
                      <a:pt x="843" y="508"/>
                    </a:lnTo>
                    <a:lnTo>
                      <a:pt x="843" y="508"/>
                    </a:lnTo>
                    <a:close/>
                    <a:moveTo>
                      <a:pt x="837" y="500"/>
                    </a:moveTo>
                    <a:lnTo>
                      <a:pt x="838" y="503"/>
                    </a:lnTo>
                    <a:lnTo>
                      <a:pt x="842" y="503"/>
                    </a:lnTo>
                    <a:lnTo>
                      <a:pt x="840" y="500"/>
                    </a:lnTo>
                    <a:lnTo>
                      <a:pt x="838" y="500"/>
                    </a:lnTo>
                    <a:lnTo>
                      <a:pt x="837" y="500"/>
                    </a:lnTo>
                    <a:lnTo>
                      <a:pt x="837" y="500"/>
                    </a:lnTo>
                    <a:close/>
                    <a:moveTo>
                      <a:pt x="868" y="428"/>
                    </a:moveTo>
                    <a:lnTo>
                      <a:pt x="872" y="433"/>
                    </a:lnTo>
                    <a:lnTo>
                      <a:pt x="875" y="435"/>
                    </a:lnTo>
                    <a:lnTo>
                      <a:pt x="878" y="437"/>
                    </a:lnTo>
                    <a:lnTo>
                      <a:pt x="878" y="433"/>
                    </a:lnTo>
                    <a:lnTo>
                      <a:pt x="875" y="432"/>
                    </a:lnTo>
                    <a:lnTo>
                      <a:pt x="872" y="427"/>
                    </a:lnTo>
                    <a:lnTo>
                      <a:pt x="868" y="427"/>
                    </a:lnTo>
                    <a:lnTo>
                      <a:pt x="868" y="428"/>
                    </a:lnTo>
                    <a:lnTo>
                      <a:pt x="868" y="428"/>
                    </a:lnTo>
                    <a:close/>
                    <a:moveTo>
                      <a:pt x="898" y="445"/>
                    </a:moveTo>
                    <a:lnTo>
                      <a:pt x="898" y="445"/>
                    </a:lnTo>
                    <a:lnTo>
                      <a:pt x="900" y="448"/>
                    </a:lnTo>
                    <a:lnTo>
                      <a:pt x="903" y="448"/>
                    </a:lnTo>
                    <a:lnTo>
                      <a:pt x="905" y="445"/>
                    </a:lnTo>
                    <a:lnTo>
                      <a:pt x="903" y="443"/>
                    </a:lnTo>
                    <a:lnTo>
                      <a:pt x="905" y="438"/>
                    </a:lnTo>
                    <a:lnTo>
                      <a:pt x="907" y="437"/>
                    </a:lnTo>
                    <a:lnTo>
                      <a:pt x="907" y="432"/>
                    </a:lnTo>
                    <a:lnTo>
                      <a:pt x="902" y="437"/>
                    </a:lnTo>
                    <a:lnTo>
                      <a:pt x="902" y="442"/>
                    </a:lnTo>
                    <a:lnTo>
                      <a:pt x="898" y="445"/>
                    </a:lnTo>
                    <a:lnTo>
                      <a:pt x="898" y="445"/>
                    </a:lnTo>
                    <a:close/>
                    <a:moveTo>
                      <a:pt x="885" y="420"/>
                    </a:moveTo>
                    <a:lnTo>
                      <a:pt x="887" y="422"/>
                    </a:lnTo>
                    <a:lnTo>
                      <a:pt x="888" y="420"/>
                    </a:lnTo>
                    <a:lnTo>
                      <a:pt x="890" y="415"/>
                    </a:lnTo>
                    <a:lnTo>
                      <a:pt x="888" y="413"/>
                    </a:lnTo>
                    <a:lnTo>
                      <a:pt x="888" y="415"/>
                    </a:lnTo>
                    <a:lnTo>
                      <a:pt x="885" y="420"/>
                    </a:lnTo>
                    <a:lnTo>
                      <a:pt x="885" y="420"/>
                    </a:lnTo>
                    <a:close/>
                    <a:moveTo>
                      <a:pt x="888" y="405"/>
                    </a:moveTo>
                    <a:lnTo>
                      <a:pt x="887" y="407"/>
                    </a:lnTo>
                    <a:lnTo>
                      <a:pt x="888" y="407"/>
                    </a:lnTo>
                    <a:lnTo>
                      <a:pt x="890" y="407"/>
                    </a:lnTo>
                    <a:lnTo>
                      <a:pt x="890" y="405"/>
                    </a:lnTo>
                    <a:lnTo>
                      <a:pt x="888" y="405"/>
                    </a:lnTo>
                    <a:lnTo>
                      <a:pt x="888" y="405"/>
                    </a:lnTo>
                    <a:close/>
                    <a:moveTo>
                      <a:pt x="908" y="357"/>
                    </a:moveTo>
                    <a:lnTo>
                      <a:pt x="911" y="362"/>
                    </a:lnTo>
                    <a:lnTo>
                      <a:pt x="911" y="364"/>
                    </a:lnTo>
                    <a:lnTo>
                      <a:pt x="915" y="360"/>
                    </a:lnTo>
                    <a:lnTo>
                      <a:pt x="918" y="355"/>
                    </a:lnTo>
                    <a:lnTo>
                      <a:pt x="916" y="350"/>
                    </a:lnTo>
                    <a:lnTo>
                      <a:pt x="918" y="347"/>
                    </a:lnTo>
                    <a:lnTo>
                      <a:pt x="916" y="345"/>
                    </a:lnTo>
                    <a:lnTo>
                      <a:pt x="913" y="347"/>
                    </a:lnTo>
                    <a:lnTo>
                      <a:pt x="911" y="352"/>
                    </a:lnTo>
                    <a:lnTo>
                      <a:pt x="908" y="357"/>
                    </a:lnTo>
                    <a:lnTo>
                      <a:pt x="908" y="357"/>
                    </a:lnTo>
                    <a:close/>
                    <a:moveTo>
                      <a:pt x="895" y="294"/>
                    </a:moveTo>
                    <a:lnTo>
                      <a:pt x="897" y="294"/>
                    </a:lnTo>
                    <a:lnTo>
                      <a:pt x="898" y="292"/>
                    </a:lnTo>
                    <a:lnTo>
                      <a:pt x="905" y="292"/>
                    </a:lnTo>
                    <a:lnTo>
                      <a:pt x="908" y="289"/>
                    </a:lnTo>
                    <a:lnTo>
                      <a:pt x="908" y="284"/>
                    </a:lnTo>
                    <a:lnTo>
                      <a:pt x="905" y="280"/>
                    </a:lnTo>
                    <a:lnTo>
                      <a:pt x="897" y="284"/>
                    </a:lnTo>
                    <a:lnTo>
                      <a:pt x="895" y="289"/>
                    </a:lnTo>
                    <a:lnTo>
                      <a:pt x="895" y="294"/>
                    </a:lnTo>
                    <a:lnTo>
                      <a:pt x="895" y="294"/>
                    </a:lnTo>
                    <a:close/>
                    <a:moveTo>
                      <a:pt x="945" y="173"/>
                    </a:moveTo>
                    <a:lnTo>
                      <a:pt x="946" y="171"/>
                    </a:lnTo>
                    <a:lnTo>
                      <a:pt x="948" y="166"/>
                    </a:lnTo>
                    <a:lnTo>
                      <a:pt x="946" y="159"/>
                    </a:lnTo>
                    <a:lnTo>
                      <a:pt x="948" y="156"/>
                    </a:lnTo>
                    <a:lnTo>
                      <a:pt x="946" y="153"/>
                    </a:lnTo>
                    <a:lnTo>
                      <a:pt x="943" y="154"/>
                    </a:lnTo>
                    <a:lnTo>
                      <a:pt x="943" y="158"/>
                    </a:lnTo>
                    <a:lnTo>
                      <a:pt x="943" y="158"/>
                    </a:lnTo>
                    <a:lnTo>
                      <a:pt x="943" y="163"/>
                    </a:lnTo>
                    <a:lnTo>
                      <a:pt x="941" y="166"/>
                    </a:lnTo>
                    <a:lnTo>
                      <a:pt x="945" y="173"/>
                    </a:lnTo>
                    <a:lnTo>
                      <a:pt x="945" y="173"/>
                    </a:lnTo>
                    <a:close/>
                    <a:moveTo>
                      <a:pt x="930" y="186"/>
                    </a:moveTo>
                    <a:lnTo>
                      <a:pt x="930" y="186"/>
                    </a:lnTo>
                    <a:lnTo>
                      <a:pt x="931" y="187"/>
                    </a:lnTo>
                    <a:lnTo>
                      <a:pt x="933" y="184"/>
                    </a:lnTo>
                    <a:lnTo>
                      <a:pt x="933" y="176"/>
                    </a:lnTo>
                    <a:lnTo>
                      <a:pt x="931" y="174"/>
                    </a:lnTo>
                    <a:lnTo>
                      <a:pt x="928" y="178"/>
                    </a:lnTo>
                    <a:lnTo>
                      <a:pt x="928" y="181"/>
                    </a:lnTo>
                    <a:lnTo>
                      <a:pt x="930" y="186"/>
                    </a:lnTo>
                    <a:lnTo>
                      <a:pt x="930" y="186"/>
                    </a:lnTo>
                    <a:close/>
                    <a:moveTo>
                      <a:pt x="921" y="174"/>
                    </a:moveTo>
                    <a:lnTo>
                      <a:pt x="923" y="176"/>
                    </a:lnTo>
                    <a:lnTo>
                      <a:pt x="926" y="173"/>
                    </a:lnTo>
                    <a:lnTo>
                      <a:pt x="926" y="168"/>
                    </a:lnTo>
                    <a:lnTo>
                      <a:pt x="928" y="166"/>
                    </a:lnTo>
                    <a:lnTo>
                      <a:pt x="928" y="163"/>
                    </a:lnTo>
                    <a:lnTo>
                      <a:pt x="926" y="159"/>
                    </a:lnTo>
                    <a:lnTo>
                      <a:pt x="923" y="161"/>
                    </a:lnTo>
                    <a:lnTo>
                      <a:pt x="920" y="166"/>
                    </a:lnTo>
                    <a:lnTo>
                      <a:pt x="921" y="169"/>
                    </a:lnTo>
                    <a:lnTo>
                      <a:pt x="921" y="174"/>
                    </a:lnTo>
                    <a:lnTo>
                      <a:pt x="921" y="174"/>
                    </a:lnTo>
                    <a:close/>
                    <a:moveTo>
                      <a:pt x="667" y="13"/>
                    </a:moveTo>
                    <a:lnTo>
                      <a:pt x="669" y="13"/>
                    </a:lnTo>
                    <a:lnTo>
                      <a:pt x="671" y="11"/>
                    </a:lnTo>
                    <a:lnTo>
                      <a:pt x="671" y="8"/>
                    </a:lnTo>
                    <a:lnTo>
                      <a:pt x="669" y="5"/>
                    </a:lnTo>
                    <a:lnTo>
                      <a:pt x="667" y="5"/>
                    </a:lnTo>
                    <a:lnTo>
                      <a:pt x="666" y="10"/>
                    </a:lnTo>
                    <a:lnTo>
                      <a:pt x="667" y="13"/>
                    </a:lnTo>
                    <a:lnTo>
                      <a:pt x="667" y="13"/>
                    </a:lnTo>
                    <a:close/>
                    <a:moveTo>
                      <a:pt x="667" y="21"/>
                    </a:moveTo>
                    <a:lnTo>
                      <a:pt x="669" y="21"/>
                    </a:lnTo>
                    <a:lnTo>
                      <a:pt x="672" y="21"/>
                    </a:lnTo>
                    <a:lnTo>
                      <a:pt x="674" y="20"/>
                    </a:lnTo>
                    <a:lnTo>
                      <a:pt x="674" y="15"/>
                    </a:lnTo>
                    <a:lnTo>
                      <a:pt x="672" y="16"/>
                    </a:lnTo>
                    <a:lnTo>
                      <a:pt x="667" y="18"/>
                    </a:lnTo>
                    <a:lnTo>
                      <a:pt x="667" y="21"/>
                    </a:lnTo>
                    <a:lnTo>
                      <a:pt x="667" y="21"/>
                    </a:lnTo>
                    <a:close/>
                    <a:moveTo>
                      <a:pt x="647" y="21"/>
                    </a:moveTo>
                    <a:lnTo>
                      <a:pt x="651" y="26"/>
                    </a:lnTo>
                    <a:lnTo>
                      <a:pt x="652" y="30"/>
                    </a:lnTo>
                    <a:lnTo>
                      <a:pt x="656" y="28"/>
                    </a:lnTo>
                    <a:lnTo>
                      <a:pt x="657" y="26"/>
                    </a:lnTo>
                    <a:lnTo>
                      <a:pt x="661" y="25"/>
                    </a:lnTo>
                    <a:lnTo>
                      <a:pt x="654" y="20"/>
                    </a:lnTo>
                    <a:lnTo>
                      <a:pt x="652" y="16"/>
                    </a:lnTo>
                    <a:lnTo>
                      <a:pt x="651" y="13"/>
                    </a:lnTo>
                    <a:lnTo>
                      <a:pt x="649" y="15"/>
                    </a:lnTo>
                    <a:lnTo>
                      <a:pt x="647" y="18"/>
                    </a:lnTo>
                    <a:lnTo>
                      <a:pt x="646" y="18"/>
                    </a:lnTo>
                    <a:lnTo>
                      <a:pt x="647" y="21"/>
                    </a:lnTo>
                    <a:lnTo>
                      <a:pt x="647" y="21"/>
                    </a:lnTo>
                    <a:close/>
                    <a:moveTo>
                      <a:pt x="636" y="26"/>
                    </a:moveTo>
                    <a:lnTo>
                      <a:pt x="636" y="28"/>
                    </a:lnTo>
                    <a:lnTo>
                      <a:pt x="637" y="30"/>
                    </a:lnTo>
                    <a:lnTo>
                      <a:pt x="639" y="28"/>
                    </a:lnTo>
                    <a:lnTo>
                      <a:pt x="639" y="26"/>
                    </a:lnTo>
                    <a:lnTo>
                      <a:pt x="636" y="25"/>
                    </a:lnTo>
                    <a:lnTo>
                      <a:pt x="636" y="26"/>
                    </a:lnTo>
                    <a:lnTo>
                      <a:pt x="636" y="26"/>
                    </a:lnTo>
                    <a:close/>
                    <a:moveTo>
                      <a:pt x="563" y="43"/>
                    </a:moveTo>
                    <a:lnTo>
                      <a:pt x="564" y="46"/>
                    </a:lnTo>
                    <a:lnTo>
                      <a:pt x="568" y="48"/>
                    </a:lnTo>
                    <a:lnTo>
                      <a:pt x="574" y="55"/>
                    </a:lnTo>
                    <a:lnTo>
                      <a:pt x="578" y="55"/>
                    </a:lnTo>
                    <a:lnTo>
                      <a:pt x="579" y="50"/>
                    </a:lnTo>
                    <a:lnTo>
                      <a:pt x="579" y="45"/>
                    </a:lnTo>
                    <a:lnTo>
                      <a:pt x="581" y="45"/>
                    </a:lnTo>
                    <a:lnTo>
                      <a:pt x="581" y="41"/>
                    </a:lnTo>
                    <a:lnTo>
                      <a:pt x="578" y="41"/>
                    </a:lnTo>
                    <a:lnTo>
                      <a:pt x="573" y="35"/>
                    </a:lnTo>
                    <a:lnTo>
                      <a:pt x="569" y="35"/>
                    </a:lnTo>
                    <a:lnTo>
                      <a:pt x="568" y="36"/>
                    </a:lnTo>
                    <a:lnTo>
                      <a:pt x="569" y="41"/>
                    </a:lnTo>
                    <a:lnTo>
                      <a:pt x="569" y="43"/>
                    </a:lnTo>
                    <a:lnTo>
                      <a:pt x="568" y="45"/>
                    </a:lnTo>
                    <a:lnTo>
                      <a:pt x="566" y="43"/>
                    </a:lnTo>
                    <a:lnTo>
                      <a:pt x="563" y="43"/>
                    </a:lnTo>
                    <a:lnTo>
                      <a:pt x="563" y="43"/>
                    </a:lnTo>
                    <a:close/>
                    <a:moveTo>
                      <a:pt x="558" y="46"/>
                    </a:moveTo>
                    <a:lnTo>
                      <a:pt x="561" y="53"/>
                    </a:lnTo>
                    <a:lnTo>
                      <a:pt x="563" y="53"/>
                    </a:lnTo>
                    <a:lnTo>
                      <a:pt x="563" y="48"/>
                    </a:lnTo>
                    <a:lnTo>
                      <a:pt x="559" y="45"/>
                    </a:lnTo>
                    <a:lnTo>
                      <a:pt x="558" y="46"/>
                    </a:lnTo>
                    <a:lnTo>
                      <a:pt x="558" y="46"/>
                    </a:lnTo>
                    <a:close/>
                    <a:moveTo>
                      <a:pt x="534" y="45"/>
                    </a:moveTo>
                    <a:lnTo>
                      <a:pt x="534" y="48"/>
                    </a:lnTo>
                    <a:lnTo>
                      <a:pt x="541" y="50"/>
                    </a:lnTo>
                    <a:lnTo>
                      <a:pt x="543" y="51"/>
                    </a:lnTo>
                    <a:lnTo>
                      <a:pt x="546" y="51"/>
                    </a:lnTo>
                    <a:lnTo>
                      <a:pt x="546" y="50"/>
                    </a:lnTo>
                    <a:lnTo>
                      <a:pt x="544" y="46"/>
                    </a:lnTo>
                    <a:lnTo>
                      <a:pt x="541" y="46"/>
                    </a:lnTo>
                    <a:lnTo>
                      <a:pt x="541" y="43"/>
                    </a:lnTo>
                    <a:lnTo>
                      <a:pt x="538" y="41"/>
                    </a:lnTo>
                    <a:lnTo>
                      <a:pt x="534" y="43"/>
                    </a:lnTo>
                    <a:lnTo>
                      <a:pt x="534" y="45"/>
                    </a:lnTo>
                    <a:lnTo>
                      <a:pt x="534" y="45"/>
                    </a:lnTo>
                    <a:close/>
                    <a:moveTo>
                      <a:pt x="519" y="86"/>
                    </a:moveTo>
                    <a:lnTo>
                      <a:pt x="523" y="88"/>
                    </a:lnTo>
                    <a:lnTo>
                      <a:pt x="524" y="86"/>
                    </a:lnTo>
                    <a:lnTo>
                      <a:pt x="526" y="83"/>
                    </a:lnTo>
                    <a:lnTo>
                      <a:pt x="523" y="80"/>
                    </a:lnTo>
                    <a:lnTo>
                      <a:pt x="521" y="75"/>
                    </a:lnTo>
                    <a:lnTo>
                      <a:pt x="518" y="71"/>
                    </a:lnTo>
                    <a:lnTo>
                      <a:pt x="516" y="71"/>
                    </a:lnTo>
                    <a:lnTo>
                      <a:pt x="514" y="75"/>
                    </a:lnTo>
                    <a:lnTo>
                      <a:pt x="518" y="78"/>
                    </a:lnTo>
                    <a:lnTo>
                      <a:pt x="518" y="84"/>
                    </a:lnTo>
                    <a:lnTo>
                      <a:pt x="519" y="86"/>
                    </a:lnTo>
                    <a:lnTo>
                      <a:pt x="519" y="86"/>
                    </a:lnTo>
                    <a:close/>
                    <a:moveTo>
                      <a:pt x="526" y="128"/>
                    </a:moveTo>
                    <a:lnTo>
                      <a:pt x="533" y="128"/>
                    </a:lnTo>
                    <a:lnTo>
                      <a:pt x="534" y="126"/>
                    </a:lnTo>
                    <a:lnTo>
                      <a:pt x="534" y="121"/>
                    </a:lnTo>
                    <a:lnTo>
                      <a:pt x="531" y="119"/>
                    </a:lnTo>
                    <a:lnTo>
                      <a:pt x="531" y="116"/>
                    </a:lnTo>
                    <a:lnTo>
                      <a:pt x="528" y="114"/>
                    </a:lnTo>
                    <a:lnTo>
                      <a:pt x="524" y="116"/>
                    </a:lnTo>
                    <a:lnTo>
                      <a:pt x="521" y="119"/>
                    </a:lnTo>
                    <a:lnTo>
                      <a:pt x="523" y="123"/>
                    </a:lnTo>
                    <a:lnTo>
                      <a:pt x="524" y="128"/>
                    </a:lnTo>
                    <a:lnTo>
                      <a:pt x="526" y="128"/>
                    </a:lnTo>
                    <a:lnTo>
                      <a:pt x="526" y="128"/>
                    </a:lnTo>
                    <a:close/>
                    <a:moveTo>
                      <a:pt x="526" y="133"/>
                    </a:moveTo>
                    <a:lnTo>
                      <a:pt x="526" y="138"/>
                    </a:lnTo>
                    <a:lnTo>
                      <a:pt x="526" y="139"/>
                    </a:lnTo>
                    <a:lnTo>
                      <a:pt x="526" y="144"/>
                    </a:lnTo>
                    <a:lnTo>
                      <a:pt x="533" y="149"/>
                    </a:lnTo>
                    <a:lnTo>
                      <a:pt x="536" y="146"/>
                    </a:lnTo>
                    <a:lnTo>
                      <a:pt x="536" y="136"/>
                    </a:lnTo>
                    <a:lnTo>
                      <a:pt x="533" y="133"/>
                    </a:lnTo>
                    <a:lnTo>
                      <a:pt x="529" y="133"/>
                    </a:lnTo>
                    <a:lnTo>
                      <a:pt x="526" y="133"/>
                    </a:lnTo>
                    <a:lnTo>
                      <a:pt x="526" y="133"/>
                    </a:lnTo>
                    <a:close/>
                    <a:moveTo>
                      <a:pt x="460" y="91"/>
                    </a:moveTo>
                    <a:lnTo>
                      <a:pt x="460" y="89"/>
                    </a:lnTo>
                    <a:lnTo>
                      <a:pt x="460" y="88"/>
                    </a:lnTo>
                    <a:lnTo>
                      <a:pt x="460" y="84"/>
                    </a:lnTo>
                    <a:lnTo>
                      <a:pt x="458" y="83"/>
                    </a:lnTo>
                    <a:lnTo>
                      <a:pt x="456" y="84"/>
                    </a:lnTo>
                    <a:lnTo>
                      <a:pt x="456" y="88"/>
                    </a:lnTo>
                    <a:lnTo>
                      <a:pt x="460" y="91"/>
                    </a:lnTo>
                    <a:lnTo>
                      <a:pt x="460" y="91"/>
                    </a:lnTo>
                    <a:close/>
                    <a:moveTo>
                      <a:pt x="450" y="118"/>
                    </a:moveTo>
                    <a:lnTo>
                      <a:pt x="451" y="119"/>
                    </a:lnTo>
                    <a:lnTo>
                      <a:pt x="453" y="116"/>
                    </a:lnTo>
                    <a:lnTo>
                      <a:pt x="453" y="109"/>
                    </a:lnTo>
                    <a:lnTo>
                      <a:pt x="446" y="104"/>
                    </a:lnTo>
                    <a:lnTo>
                      <a:pt x="446" y="98"/>
                    </a:lnTo>
                    <a:lnTo>
                      <a:pt x="450" y="91"/>
                    </a:lnTo>
                    <a:lnTo>
                      <a:pt x="450" y="84"/>
                    </a:lnTo>
                    <a:lnTo>
                      <a:pt x="446" y="81"/>
                    </a:lnTo>
                    <a:lnTo>
                      <a:pt x="446" y="75"/>
                    </a:lnTo>
                    <a:lnTo>
                      <a:pt x="446" y="71"/>
                    </a:lnTo>
                    <a:lnTo>
                      <a:pt x="441" y="75"/>
                    </a:lnTo>
                    <a:lnTo>
                      <a:pt x="441" y="86"/>
                    </a:lnTo>
                    <a:lnTo>
                      <a:pt x="438" y="89"/>
                    </a:lnTo>
                    <a:lnTo>
                      <a:pt x="438" y="96"/>
                    </a:lnTo>
                    <a:lnTo>
                      <a:pt x="443" y="104"/>
                    </a:lnTo>
                    <a:lnTo>
                      <a:pt x="445" y="111"/>
                    </a:lnTo>
                    <a:lnTo>
                      <a:pt x="450" y="118"/>
                    </a:lnTo>
                    <a:lnTo>
                      <a:pt x="450" y="118"/>
                    </a:lnTo>
                    <a:close/>
                    <a:moveTo>
                      <a:pt x="187" y="154"/>
                    </a:moveTo>
                    <a:lnTo>
                      <a:pt x="191" y="156"/>
                    </a:lnTo>
                    <a:lnTo>
                      <a:pt x="191" y="159"/>
                    </a:lnTo>
                    <a:lnTo>
                      <a:pt x="194" y="161"/>
                    </a:lnTo>
                    <a:lnTo>
                      <a:pt x="196" y="156"/>
                    </a:lnTo>
                    <a:lnTo>
                      <a:pt x="192" y="154"/>
                    </a:lnTo>
                    <a:lnTo>
                      <a:pt x="187" y="154"/>
                    </a:lnTo>
                    <a:lnTo>
                      <a:pt x="187" y="154"/>
                    </a:lnTo>
                    <a:close/>
                    <a:moveTo>
                      <a:pt x="23" y="345"/>
                    </a:moveTo>
                    <a:lnTo>
                      <a:pt x="24" y="349"/>
                    </a:lnTo>
                    <a:lnTo>
                      <a:pt x="33" y="349"/>
                    </a:lnTo>
                    <a:lnTo>
                      <a:pt x="36" y="350"/>
                    </a:lnTo>
                    <a:lnTo>
                      <a:pt x="39" y="350"/>
                    </a:lnTo>
                    <a:lnTo>
                      <a:pt x="38" y="347"/>
                    </a:lnTo>
                    <a:lnTo>
                      <a:pt x="34" y="347"/>
                    </a:lnTo>
                    <a:lnTo>
                      <a:pt x="31" y="344"/>
                    </a:lnTo>
                    <a:lnTo>
                      <a:pt x="26" y="344"/>
                    </a:lnTo>
                    <a:lnTo>
                      <a:pt x="23" y="344"/>
                    </a:lnTo>
                    <a:lnTo>
                      <a:pt x="23" y="345"/>
                    </a:lnTo>
                    <a:lnTo>
                      <a:pt x="23" y="345"/>
                    </a:lnTo>
                    <a:close/>
                    <a:moveTo>
                      <a:pt x="0" y="345"/>
                    </a:moveTo>
                    <a:lnTo>
                      <a:pt x="3" y="350"/>
                    </a:lnTo>
                    <a:lnTo>
                      <a:pt x="10" y="350"/>
                    </a:lnTo>
                    <a:lnTo>
                      <a:pt x="13" y="354"/>
                    </a:lnTo>
                    <a:lnTo>
                      <a:pt x="19" y="350"/>
                    </a:lnTo>
                    <a:lnTo>
                      <a:pt x="13" y="345"/>
                    </a:lnTo>
                    <a:lnTo>
                      <a:pt x="6" y="344"/>
                    </a:lnTo>
                    <a:lnTo>
                      <a:pt x="1" y="344"/>
                    </a:lnTo>
                    <a:lnTo>
                      <a:pt x="0" y="345"/>
                    </a:lnTo>
                    <a:lnTo>
                      <a:pt x="0" y="345"/>
                    </a:lnTo>
                    <a:close/>
                    <a:moveTo>
                      <a:pt x="184" y="528"/>
                    </a:moveTo>
                    <a:lnTo>
                      <a:pt x="184" y="530"/>
                    </a:lnTo>
                    <a:lnTo>
                      <a:pt x="186" y="531"/>
                    </a:lnTo>
                    <a:lnTo>
                      <a:pt x="187" y="528"/>
                    </a:lnTo>
                    <a:lnTo>
                      <a:pt x="186" y="526"/>
                    </a:lnTo>
                    <a:lnTo>
                      <a:pt x="184" y="528"/>
                    </a:lnTo>
                    <a:lnTo>
                      <a:pt x="184" y="528"/>
                    </a:lnTo>
                    <a:close/>
                    <a:moveTo>
                      <a:pt x="186" y="546"/>
                    </a:moveTo>
                    <a:lnTo>
                      <a:pt x="189" y="546"/>
                    </a:lnTo>
                    <a:lnTo>
                      <a:pt x="191" y="548"/>
                    </a:lnTo>
                    <a:lnTo>
                      <a:pt x="199" y="548"/>
                    </a:lnTo>
                    <a:lnTo>
                      <a:pt x="202" y="550"/>
                    </a:lnTo>
                    <a:lnTo>
                      <a:pt x="204" y="551"/>
                    </a:lnTo>
                    <a:lnTo>
                      <a:pt x="206" y="548"/>
                    </a:lnTo>
                    <a:lnTo>
                      <a:pt x="202" y="545"/>
                    </a:lnTo>
                    <a:lnTo>
                      <a:pt x="196" y="543"/>
                    </a:lnTo>
                    <a:lnTo>
                      <a:pt x="194" y="545"/>
                    </a:lnTo>
                    <a:lnTo>
                      <a:pt x="189" y="543"/>
                    </a:lnTo>
                    <a:lnTo>
                      <a:pt x="186" y="543"/>
                    </a:lnTo>
                    <a:lnTo>
                      <a:pt x="184" y="545"/>
                    </a:lnTo>
                    <a:lnTo>
                      <a:pt x="186" y="546"/>
                    </a:lnTo>
                    <a:lnTo>
                      <a:pt x="186" y="546"/>
                    </a:lnTo>
                    <a:close/>
                    <a:moveTo>
                      <a:pt x="191" y="553"/>
                    </a:moveTo>
                    <a:lnTo>
                      <a:pt x="192" y="555"/>
                    </a:lnTo>
                    <a:lnTo>
                      <a:pt x="194" y="555"/>
                    </a:lnTo>
                    <a:lnTo>
                      <a:pt x="194" y="553"/>
                    </a:lnTo>
                    <a:lnTo>
                      <a:pt x="191" y="553"/>
                    </a:lnTo>
                    <a:lnTo>
                      <a:pt x="191" y="553"/>
                    </a:lnTo>
                    <a:close/>
                    <a:moveTo>
                      <a:pt x="192" y="581"/>
                    </a:moveTo>
                    <a:lnTo>
                      <a:pt x="194" y="583"/>
                    </a:lnTo>
                    <a:lnTo>
                      <a:pt x="197" y="583"/>
                    </a:lnTo>
                    <a:lnTo>
                      <a:pt x="199" y="586"/>
                    </a:lnTo>
                    <a:lnTo>
                      <a:pt x="202" y="584"/>
                    </a:lnTo>
                    <a:lnTo>
                      <a:pt x="201" y="581"/>
                    </a:lnTo>
                    <a:lnTo>
                      <a:pt x="196" y="579"/>
                    </a:lnTo>
                    <a:lnTo>
                      <a:pt x="194" y="579"/>
                    </a:lnTo>
                    <a:lnTo>
                      <a:pt x="192" y="581"/>
                    </a:lnTo>
                    <a:lnTo>
                      <a:pt x="192" y="581"/>
                    </a:lnTo>
                    <a:close/>
                    <a:moveTo>
                      <a:pt x="187" y="591"/>
                    </a:moveTo>
                    <a:lnTo>
                      <a:pt x="189" y="593"/>
                    </a:lnTo>
                    <a:lnTo>
                      <a:pt x="192" y="594"/>
                    </a:lnTo>
                    <a:lnTo>
                      <a:pt x="196" y="591"/>
                    </a:lnTo>
                    <a:lnTo>
                      <a:pt x="191" y="591"/>
                    </a:lnTo>
                    <a:lnTo>
                      <a:pt x="189" y="589"/>
                    </a:lnTo>
                    <a:lnTo>
                      <a:pt x="187" y="591"/>
                    </a:lnTo>
                    <a:lnTo>
                      <a:pt x="187" y="591"/>
                    </a:lnTo>
                    <a:close/>
                    <a:moveTo>
                      <a:pt x="194" y="609"/>
                    </a:moveTo>
                    <a:lnTo>
                      <a:pt x="196" y="609"/>
                    </a:lnTo>
                    <a:lnTo>
                      <a:pt x="197" y="608"/>
                    </a:lnTo>
                    <a:lnTo>
                      <a:pt x="196" y="604"/>
                    </a:lnTo>
                    <a:lnTo>
                      <a:pt x="194" y="603"/>
                    </a:lnTo>
                    <a:lnTo>
                      <a:pt x="194" y="604"/>
                    </a:lnTo>
                    <a:lnTo>
                      <a:pt x="194" y="609"/>
                    </a:lnTo>
                    <a:lnTo>
                      <a:pt x="194" y="609"/>
                    </a:lnTo>
                    <a:close/>
                    <a:moveTo>
                      <a:pt x="201" y="613"/>
                    </a:moveTo>
                    <a:lnTo>
                      <a:pt x="201" y="614"/>
                    </a:lnTo>
                    <a:lnTo>
                      <a:pt x="202" y="614"/>
                    </a:lnTo>
                    <a:lnTo>
                      <a:pt x="202" y="613"/>
                    </a:lnTo>
                    <a:lnTo>
                      <a:pt x="201" y="613"/>
                    </a:lnTo>
                    <a:lnTo>
                      <a:pt x="201" y="613"/>
                    </a:lnTo>
                    <a:close/>
                    <a:moveTo>
                      <a:pt x="187" y="616"/>
                    </a:moveTo>
                    <a:lnTo>
                      <a:pt x="189" y="614"/>
                    </a:lnTo>
                    <a:lnTo>
                      <a:pt x="187" y="613"/>
                    </a:lnTo>
                    <a:lnTo>
                      <a:pt x="186" y="614"/>
                    </a:lnTo>
                    <a:lnTo>
                      <a:pt x="187" y="616"/>
                    </a:lnTo>
                    <a:lnTo>
                      <a:pt x="187" y="616"/>
                    </a:lnTo>
                    <a:close/>
                    <a:moveTo>
                      <a:pt x="192" y="614"/>
                    </a:moveTo>
                    <a:lnTo>
                      <a:pt x="194" y="616"/>
                    </a:lnTo>
                    <a:lnTo>
                      <a:pt x="196" y="614"/>
                    </a:lnTo>
                    <a:lnTo>
                      <a:pt x="194" y="613"/>
                    </a:lnTo>
                    <a:lnTo>
                      <a:pt x="192" y="614"/>
                    </a:lnTo>
                    <a:lnTo>
                      <a:pt x="192" y="614"/>
                    </a:lnTo>
                    <a:close/>
                    <a:moveTo>
                      <a:pt x="191" y="621"/>
                    </a:moveTo>
                    <a:lnTo>
                      <a:pt x="194" y="619"/>
                    </a:lnTo>
                    <a:lnTo>
                      <a:pt x="194" y="618"/>
                    </a:lnTo>
                    <a:lnTo>
                      <a:pt x="192" y="618"/>
                    </a:lnTo>
                    <a:lnTo>
                      <a:pt x="191" y="621"/>
                    </a:lnTo>
                    <a:lnTo>
                      <a:pt x="191" y="621"/>
                    </a:lnTo>
                    <a:close/>
                    <a:moveTo>
                      <a:pt x="194" y="628"/>
                    </a:moveTo>
                    <a:lnTo>
                      <a:pt x="196" y="626"/>
                    </a:lnTo>
                    <a:lnTo>
                      <a:pt x="192" y="626"/>
                    </a:lnTo>
                    <a:lnTo>
                      <a:pt x="191" y="626"/>
                    </a:lnTo>
                    <a:lnTo>
                      <a:pt x="191" y="628"/>
                    </a:lnTo>
                    <a:lnTo>
                      <a:pt x="194" y="628"/>
                    </a:lnTo>
                    <a:lnTo>
                      <a:pt x="194" y="628"/>
                    </a:lnTo>
                    <a:close/>
                    <a:moveTo>
                      <a:pt x="197" y="631"/>
                    </a:moveTo>
                    <a:lnTo>
                      <a:pt x="201" y="631"/>
                    </a:lnTo>
                    <a:lnTo>
                      <a:pt x="201" y="629"/>
                    </a:lnTo>
                    <a:lnTo>
                      <a:pt x="199" y="628"/>
                    </a:lnTo>
                    <a:lnTo>
                      <a:pt x="196" y="631"/>
                    </a:lnTo>
                    <a:lnTo>
                      <a:pt x="196" y="631"/>
                    </a:lnTo>
                    <a:lnTo>
                      <a:pt x="197" y="631"/>
                    </a:lnTo>
                    <a:lnTo>
                      <a:pt x="197" y="631"/>
                    </a:lnTo>
                    <a:close/>
                    <a:moveTo>
                      <a:pt x="182" y="643"/>
                    </a:moveTo>
                    <a:lnTo>
                      <a:pt x="187" y="641"/>
                    </a:lnTo>
                    <a:lnTo>
                      <a:pt x="187" y="641"/>
                    </a:lnTo>
                    <a:lnTo>
                      <a:pt x="187" y="639"/>
                    </a:lnTo>
                    <a:lnTo>
                      <a:pt x="182" y="639"/>
                    </a:lnTo>
                    <a:lnTo>
                      <a:pt x="181" y="641"/>
                    </a:lnTo>
                    <a:lnTo>
                      <a:pt x="182" y="643"/>
                    </a:lnTo>
                    <a:lnTo>
                      <a:pt x="182" y="643"/>
                    </a:lnTo>
                    <a:close/>
                    <a:moveTo>
                      <a:pt x="191" y="649"/>
                    </a:moveTo>
                    <a:lnTo>
                      <a:pt x="199" y="644"/>
                    </a:lnTo>
                    <a:lnTo>
                      <a:pt x="202" y="641"/>
                    </a:lnTo>
                    <a:lnTo>
                      <a:pt x="202" y="638"/>
                    </a:lnTo>
                    <a:lnTo>
                      <a:pt x="199" y="638"/>
                    </a:lnTo>
                    <a:lnTo>
                      <a:pt x="194" y="641"/>
                    </a:lnTo>
                    <a:lnTo>
                      <a:pt x="191" y="643"/>
                    </a:lnTo>
                    <a:lnTo>
                      <a:pt x="189" y="644"/>
                    </a:lnTo>
                    <a:lnTo>
                      <a:pt x="187" y="646"/>
                    </a:lnTo>
                    <a:lnTo>
                      <a:pt x="187" y="648"/>
                    </a:lnTo>
                    <a:lnTo>
                      <a:pt x="187" y="651"/>
                    </a:lnTo>
                    <a:lnTo>
                      <a:pt x="189" y="651"/>
                    </a:lnTo>
                    <a:lnTo>
                      <a:pt x="191" y="649"/>
                    </a:lnTo>
                    <a:lnTo>
                      <a:pt x="191" y="649"/>
                    </a:lnTo>
                    <a:close/>
                    <a:moveTo>
                      <a:pt x="199" y="648"/>
                    </a:moveTo>
                    <a:lnTo>
                      <a:pt x="199" y="648"/>
                    </a:lnTo>
                    <a:lnTo>
                      <a:pt x="202" y="648"/>
                    </a:lnTo>
                    <a:lnTo>
                      <a:pt x="202" y="646"/>
                    </a:lnTo>
                    <a:lnTo>
                      <a:pt x="199" y="648"/>
                    </a:lnTo>
                    <a:lnTo>
                      <a:pt x="199" y="648"/>
                    </a:lnTo>
                    <a:close/>
                    <a:moveTo>
                      <a:pt x="196" y="653"/>
                    </a:moveTo>
                    <a:lnTo>
                      <a:pt x="197" y="653"/>
                    </a:lnTo>
                    <a:lnTo>
                      <a:pt x="197" y="651"/>
                    </a:lnTo>
                    <a:lnTo>
                      <a:pt x="196" y="651"/>
                    </a:lnTo>
                    <a:lnTo>
                      <a:pt x="196" y="653"/>
                    </a:lnTo>
                    <a:lnTo>
                      <a:pt x="196" y="653"/>
                    </a:lnTo>
                    <a:close/>
                    <a:moveTo>
                      <a:pt x="189" y="654"/>
                    </a:moveTo>
                    <a:lnTo>
                      <a:pt x="191" y="653"/>
                    </a:lnTo>
                    <a:lnTo>
                      <a:pt x="189" y="651"/>
                    </a:lnTo>
                    <a:lnTo>
                      <a:pt x="187" y="653"/>
                    </a:lnTo>
                    <a:lnTo>
                      <a:pt x="187" y="654"/>
                    </a:lnTo>
                    <a:lnTo>
                      <a:pt x="189" y="654"/>
                    </a:lnTo>
                    <a:lnTo>
                      <a:pt x="189" y="654"/>
                    </a:lnTo>
                    <a:close/>
                    <a:moveTo>
                      <a:pt x="181" y="669"/>
                    </a:moveTo>
                    <a:lnTo>
                      <a:pt x="181" y="672"/>
                    </a:lnTo>
                    <a:lnTo>
                      <a:pt x="184" y="672"/>
                    </a:lnTo>
                    <a:lnTo>
                      <a:pt x="187" y="669"/>
                    </a:lnTo>
                    <a:lnTo>
                      <a:pt x="192" y="668"/>
                    </a:lnTo>
                    <a:lnTo>
                      <a:pt x="192" y="666"/>
                    </a:lnTo>
                    <a:lnTo>
                      <a:pt x="191" y="664"/>
                    </a:lnTo>
                    <a:lnTo>
                      <a:pt x="189" y="666"/>
                    </a:lnTo>
                    <a:lnTo>
                      <a:pt x="184" y="666"/>
                    </a:lnTo>
                    <a:lnTo>
                      <a:pt x="182" y="669"/>
                    </a:lnTo>
                    <a:lnTo>
                      <a:pt x="182" y="669"/>
                    </a:lnTo>
                    <a:lnTo>
                      <a:pt x="181" y="669"/>
                    </a:lnTo>
                    <a:lnTo>
                      <a:pt x="181" y="669"/>
                    </a:lnTo>
                    <a:close/>
                    <a:moveTo>
                      <a:pt x="177" y="682"/>
                    </a:moveTo>
                    <a:lnTo>
                      <a:pt x="177" y="686"/>
                    </a:lnTo>
                    <a:lnTo>
                      <a:pt x="181" y="687"/>
                    </a:lnTo>
                    <a:lnTo>
                      <a:pt x="182" y="684"/>
                    </a:lnTo>
                    <a:lnTo>
                      <a:pt x="179" y="682"/>
                    </a:lnTo>
                    <a:lnTo>
                      <a:pt x="177" y="682"/>
                    </a:lnTo>
                    <a:lnTo>
                      <a:pt x="177" y="682"/>
                    </a:lnTo>
                    <a:close/>
                    <a:moveTo>
                      <a:pt x="284" y="1189"/>
                    </a:moveTo>
                    <a:lnTo>
                      <a:pt x="287" y="1186"/>
                    </a:lnTo>
                    <a:lnTo>
                      <a:pt x="290" y="1184"/>
                    </a:lnTo>
                    <a:lnTo>
                      <a:pt x="292" y="1186"/>
                    </a:lnTo>
                    <a:lnTo>
                      <a:pt x="290" y="1187"/>
                    </a:lnTo>
                    <a:lnTo>
                      <a:pt x="287" y="1189"/>
                    </a:lnTo>
                    <a:lnTo>
                      <a:pt x="285" y="1189"/>
                    </a:lnTo>
                    <a:lnTo>
                      <a:pt x="284" y="1189"/>
                    </a:lnTo>
                    <a:lnTo>
                      <a:pt x="284" y="1189"/>
                    </a:lnTo>
                    <a:close/>
                    <a:moveTo>
                      <a:pt x="257" y="1174"/>
                    </a:moveTo>
                    <a:lnTo>
                      <a:pt x="259" y="1174"/>
                    </a:lnTo>
                    <a:lnTo>
                      <a:pt x="260" y="1172"/>
                    </a:lnTo>
                    <a:lnTo>
                      <a:pt x="262" y="1171"/>
                    </a:lnTo>
                    <a:lnTo>
                      <a:pt x="262" y="1167"/>
                    </a:lnTo>
                    <a:lnTo>
                      <a:pt x="260" y="1167"/>
                    </a:lnTo>
                    <a:lnTo>
                      <a:pt x="259" y="1169"/>
                    </a:lnTo>
                    <a:lnTo>
                      <a:pt x="257" y="1171"/>
                    </a:lnTo>
                    <a:lnTo>
                      <a:pt x="257" y="1174"/>
                    </a:lnTo>
                    <a:lnTo>
                      <a:pt x="257" y="1174"/>
                    </a:lnTo>
                    <a:close/>
                    <a:moveTo>
                      <a:pt x="239" y="1146"/>
                    </a:moveTo>
                    <a:lnTo>
                      <a:pt x="240" y="1148"/>
                    </a:lnTo>
                    <a:lnTo>
                      <a:pt x="244" y="1148"/>
                    </a:lnTo>
                    <a:lnTo>
                      <a:pt x="247" y="1146"/>
                    </a:lnTo>
                    <a:lnTo>
                      <a:pt x="245" y="1144"/>
                    </a:lnTo>
                    <a:lnTo>
                      <a:pt x="242" y="1144"/>
                    </a:lnTo>
                    <a:lnTo>
                      <a:pt x="239" y="1146"/>
                    </a:lnTo>
                    <a:lnTo>
                      <a:pt x="239" y="1146"/>
                    </a:lnTo>
                    <a:close/>
                    <a:moveTo>
                      <a:pt x="230" y="1146"/>
                    </a:moveTo>
                    <a:lnTo>
                      <a:pt x="230" y="1148"/>
                    </a:lnTo>
                    <a:lnTo>
                      <a:pt x="234" y="1148"/>
                    </a:lnTo>
                    <a:lnTo>
                      <a:pt x="234" y="1146"/>
                    </a:lnTo>
                    <a:lnTo>
                      <a:pt x="232" y="1144"/>
                    </a:lnTo>
                    <a:lnTo>
                      <a:pt x="230" y="1146"/>
                    </a:lnTo>
                    <a:lnTo>
                      <a:pt x="230" y="1146"/>
                    </a:lnTo>
                    <a:close/>
                    <a:moveTo>
                      <a:pt x="204" y="1148"/>
                    </a:moveTo>
                    <a:lnTo>
                      <a:pt x="204" y="1149"/>
                    </a:lnTo>
                    <a:lnTo>
                      <a:pt x="207" y="1149"/>
                    </a:lnTo>
                    <a:lnTo>
                      <a:pt x="207" y="1153"/>
                    </a:lnTo>
                    <a:lnTo>
                      <a:pt x="211" y="1151"/>
                    </a:lnTo>
                    <a:lnTo>
                      <a:pt x="209" y="1148"/>
                    </a:lnTo>
                    <a:lnTo>
                      <a:pt x="206" y="1146"/>
                    </a:lnTo>
                    <a:lnTo>
                      <a:pt x="204" y="1148"/>
                    </a:lnTo>
                    <a:lnTo>
                      <a:pt x="204" y="1148"/>
                    </a:lnTo>
                    <a:close/>
                    <a:moveTo>
                      <a:pt x="171" y="1015"/>
                    </a:moveTo>
                    <a:lnTo>
                      <a:pt x="172" y="1013"/>
                    </a:lnTo>
                    <a:lnTo>
                      <a:pt x="176" y="1011"/>
                    </a:lnTo>
                    <a:lnTo>
                      <a:pt x="181" y="1006"/>
                    </a:lnTo>
                    <a:lnTo>
                      <a:pt x="177" y="1006"/>
                    </a:lnTo>
                    <a:lnTo>
                      <a:pt x="176" y="1010"/>
                    </a:lnTo>
                    <a:lnTo>
                      <a:pt x="171" y="1015"/>
                    </a:lnTo>
                    <a:lnTo>
                      <a:pt x="171" y="1015"/>
                    </a:lnTo>
                    <a:close/>
                    <a:moveTo>
                      <a:pt x="171" y="1010"/>
                    </a:moveTo>
                    <a:lnTo>
                      <a:pt x="171" y="1010"/>
                    </a:lnTo>
                    <a:lnTo>
                      <a:pt x="171" y="1010"/>
                    </a:lnTo>
                    <a:lnTo>
                      <a:pt x="172" y="1010"/>
                    </a:lnTo>
                    <a:lnTo>
                      <a:pt x="174" y="1008"/>
                    </a:lnTo>
                    <a:lnTo>
                      <a:pt x="176" y="1005"/>
                    </a:lnTo>
                    <a:lnTo>
                      <a:pt x="174" y="1005"/>
                    </a:lnTo>
                    <a:lnTo>
                      <a:pt x="171" y="1010"/>
                    </a:lnTo>
                    <a:lnTo>
                      <a:pt x="171" y="1010"/>
                    </a:lnTo>
                    <a:close/>
                    <a:moveTo>
                      <a:pt x="151" y="965"/>
                    </a:moveTo>
                    <a:lnTo>
                      <a:pt x="149" y="966"/>
                    </a:lnTo>
                    <a:lnTo>
                      <a:pt x="149" y="966"/>
                    </a:lnTo>
                    <a:lnTo>
                      <a:pt x="154" y="966"/>
                    </a:lnTo>
                    <a:lnTo>
                      <a:pt x="152" y="965"/>
                    </a:lnTo>
                    <a:lnTo>
                      <a:pt x="151" y="963"/>
                    </a:lnTo>
                    <a:lnTo>
                      <a:pt x="151" y="965"/>
                    </a:lnTo>
                    <a:lnTo>
                      <a:pt x="151" y="965"/>
                    </a:lnTo>
                    <a:close/>
                    <a:moveTo>
                      <a:pt x="147" y="958"/>
                    </a:moveTo>
                    <a:lnTo>
                      <a:pt x="149" y="962"/>
                    </a:lnTo>
                    <a:lnTo>
                      <a:pt x="152" y="962"/>
                    </a:lnTo>
                    <a:lnTo>
                      <a:pt x="152" y="958"/>
                    </a:lnTo>
                    <a:lnTo>
                      <a:pt x="151" y="958"/>
                    </a:lnTo>
                    <a:lnTo>
                      <a:pt x="147" y="958"/>
                    </a:lnTo>
                    <a:lnTo>
                      <a:pt x="147" y="958"/>
                    </a:lnTo>
                    <a:close/>
                    <a:moveTo>
                      <a:pt x="151" y="917"/>
                    </a:moveTo>
                    <a:lnTo>
                      <a:pt x="156" y="917"/>
                    </a:lnTo>
                    <a:lnTo>
                      <a:pt x="157" y="915"/>
                    </a:lnTo>
                    <a:lnTo>
                      <a:pt x="154" y="915"/>
                    </a:lnTo>
                    <a:lnTo>
                      <a:pt x="151" y="917"/>
                    </a:lnTo>
                    <a:lnTo>
                      <a:pt x="151" y="917"/>
                    </a:lnTo>
                    <a:close/>
                    <a:moveTo>
                      <a:pt x="152" y="912"/>
                    </a:moveTo>
                    <a:lnTo>
                      <a:pt x="156" y="913"/>
                    </a:lnTo>
                    <a:lnTo>
                      <a:pt x="159" y="913"/>
                    </a:lnTo>
                    <a:lnTo>
                      <a:pt x="161" y="912"/>
                    </a:lnTo>
                    <a:lnTo>
                      <a:pt x="157" y="910"/>
                    </a:lnTo>
                    <a:lnTo>
                      <a:pt x="154" y="910"/>
                    </a:lnTo>
                    <a:lnTo>
                      <a:pt x="152" y="912"/>
                    </a:lnTo>
                    <a:lnTo>
                      <a:pt x="152" y="912"/>
                    </a:lnTo>
                    <a:close/>
                    <a:moveTo>
                      <a:pt x="144" y="910"/>
                    </a:moveTo>
                    <a:lnTo>
                      <a:pt x="146" y="912"/>
                    </a:lnTo>
                    <a:lnTo>
                      <a:pt x="147" y="912"/>
                    </a:lnTo>
                    <a:lnTo>
                      <a:pt x="147" y="910"/>
                    </a:lnTo>
                    <a:lnTo>
                      <a:pt x="146" y="910"/>
                    </a:lnTo>
                    <a:lnTo>
                      <a:pt x="144" y="910"/>
                    </a:lnTo>
                    <a:lnTo>
                      <a:pt x="144" y="910"/>
                    </a:lnTo>
                    <a:close/>
                    <a:moveTo>
                      <a:pt x="157" y="872"/>
                    </a:moveTo>
                    <a:lnTo>
                      <a:pt x="156" y="873"/>
                    </a:lnTo>
                    <a:lnTo>
                      <a:pt x="157" y="875"/>
                    </a:lnTo>
                    <a:lnTo>
                      <a:pt x="159" y="875"/>
                    </a:lnTo>
                    <a:lnTo>
                      <a:pt x="162" y="872"/>
                    </a:lnTo>
                    <a:lnTo>
                      <a:pt x="162" y="870"/>
                    </a:lnTo>
                    <a:lnTo>
                      <a:pt x="159" y="870"/>
                    </a:lnTo>
                    <a:lnTo>
                      <a:pt x="157" y="872"/>
                    </a:lnTo>
                    <a:lnTo>
                      <a:pt x="157" y="872"/>
                    </a:lnTo>
                    <a:close/>
                    <a:moveTo>
                      <a:pt x="196" y="857"/>
                    </a:moveTo>
                    <a:lnTo>
                      <a:pt x="199" y="859"/>
                    </a:lnTo>
                    <a:lnTo>
                      <a:pt x="206" y="859"/>
                    </a:lnTo>
                    <a:lnTo>
                      <a:pt x="206" y="857"/>
                    </a:lnTo>
                    <a:lnTo>
                      <a:pt x="199" y="855"/>
                    </a:lnTo>
                    <a:lnTo>
                      <a:pt x="196" y="855"/>
                    </a:lnTo>
                    <a:lnTo>
                      <a:pt x="196" y="857"/>
                    </a:lnTo>
                    <a:lnTo>
                      <a:pt x="196" y="857"/>
                    </a:lnTo>
                    <a:close/>
                    <a:moveTo>
                      <a:pt x="181" y="837"/>
                    </a:moveTo>
                    <a:lnTo>
                      <a:pt x="179" y="839"/>
                    </a:lnTo>
                    <a:lnTo>
                      <a:pt x="181" y="840"/>
                    </a:lnTo>
                    <a:lnTo>
                      <a:pt x="187" y="840"/>
                    </a:lnTo>
                    <a:lnTo>
                      <a:pt x="187" y="837"/>
                    </a:lnTo>
                    <a:lnTo>
                      <a:pt x="182" y="837"/>
                    </a:lnTo>
                    <a:lnTo>
                      <a:pt x="181" y="837"/>
                    </a:lnTo>
                    <a:lnTo>
                      <a:pt x="181" y="837"/>
                    </a:lnTo>
                    <a:close/>
                    <a:moveTo>
                      <a:pt x="199" y="835"/>
                    </a:moveTo>
                    <a:lnTo>
                      <a:pt x="201" y="839"/>
                    </a:lnTo>
                    <a:lnTo>
                      <a:pt x="204" y="839"/>
                    </a:lnTo>
                    <a:lnTo>
                      <a:pt x="207" y="837"/>
                    </a:lnTo>
                    <a:lnTo>
                      <a:pt x="204" y="835"/>
                    </a:lnTo>
                    <a:lnTo>
                      <a:pt x="199" y="835"/>
                    </a:lnTo>
                    <a:lnTo>
                      <a:pt x="199" y="835"/>
                    </a:lnTo>
                    <a:close/>
                    <a:moveTo>
                      <a:pt x="189" y="834"/>
                    </a:moveTo>
                    <a:lnTo>
                      <a:pt x="194" y="835"/>
                    </a:lnTo>
                    <a:lnTo>
                      <a:pt x="197" y="835"/>
                    </a:lnTo>
                    <a:lnTo>
                      <a:pt x="201" y="834"/>
                    </a:lnTo>
                    <a:lnTo>
                      <a:pt x="197" y="832"/>
                    </a:lnTo>
                    <a:lnTo>
                      <a:pt x="192" y="830"/>
                    </a:lnTo>
                    <a:lnTo>
                      <a:pt x="189" y="832"/>
                    </a:lnTo>
                    <a:lnTo>
                      <a:pt x="189" y="834"/>
                    </a:lnTo>
                    <a:lnTo>
                      <a:pt x="189" y="834"/>
                    </a:lnTo>
                    <a:close/>
                    <a:moveTo>
                      <a:pt x="230" y="747"/>
                    </a:moveTo>
                    <a:lnTo>
                      <a:pt x="232" y="751"/>
                    </a:lnTo>
                    <a:lnTo>
                      <a:pt x="234" y="754"/>
                    </a:lnTo>
                    <a:lnTo>
                      <a:pt x="235" y="751"/>
                    </a:lnTo>
                    <a:lnTo>
                      <a:pt x="234" y="749"/>
                    </a:lnTo>
                    <a:lnTo>
                      <a:pt x="230" y="747"/>
                    </a:lnTo>
                    <a:lnTo>
                      <a:pt x="230" y="747"/>
                    </a:lnTo>
                    <a:close/>
                    <a:moveTo>
                      <a:pt x="227" y="737"/>
                    </a:moveTo>
                    <a:lnTo>
                      <a:pt x="227" y="741"/>
                    </a:lnTo>
                    <a:lnTo>
                      <a:pt x="232" y="742"/>
                    </a:lnTo>
                    <a:lnTo>
                      <a:pt x="234" y="742"/>
                    </a:lnTo>
                    <a:lnTo>
                      <a:pt x="232" y="739"/>
                    </a:lnTo>
                    <a:lnTo>
                      <a:pt x="232" y="739"/>
                    </a:lnTo>
                    <a:lnTo>
                      <a:pt x="227" y="737"/>
                    </a:lnTo>
                    <a:lnTo>
                      <a:pt x="227" y="737"/>
                    </a:lnTo>
                    <a:close/>
                    <a:moveTo>
                      <a:pt x="214" y="709"/>
                    </a:moveTo>
                    <a:lnTo>
                      <a:pt x="217" y="709"/>
                    </a:lnTo>
                    <a:lnTo>
                      <a:pt x="222" y="706"/>
                    </a:lnTo>
                    <a:lnTo>
                      <a:pt x="225" y="704"/>
                    </a:lnTo>
                    <a:lnTo>
                      <a:pt x="225" y="702"/>
                    </a:lnTo>
                    <a:lnTo>
                      <a:pt x="220" y="702"/>
                    </a:lnTo>
                    <a:lnTo>
                      <a:pt x="217" y="701"/>
                    </a:lnTo>
                    <a:lnTo>
                      <a:pt x="214" y="702"/>
                    </a:lnTo>
                    <a:lnTo>
                      <a:pt x="214" y="706"/>
                    </a:lnTo>
                    <a:lnTo>
                      <a:pt x="214" y="709"/>
                    </a:lnTo>
                    <a:lnTo>
                      <a:pt x="214" y="709"/>
                    </a:lnTo>
                    <a:close/>
                    <a:moveTo>
                      <a:pt x="215" y="724"/>
                    </a:moveTo>
                    <a:lnTo>
                      <a:pt x="217" y="726"/>
                    </a:lnTo>
                    <a:lnTo>
                      <a:pt x="220" y="726"/>
                    </a:lnTo>
                    <a:lnTo>
                      <a:pt x="225" y="722"/>
                    </a:lnTo>
                    <a:lnTo>
                      <a:pt x="224" y="717"/>
                    </a:lnTo>
                    <a:lnTo>
                      <a:pt x="220" y="716"/>
                    </a:lnTo>
                    <a:lnTo>
                      <a:pt x="217" y="717"/>
                    </a:lnTo>
                    <a:lnTo>
                      <a:pt x="215" y="724"/>
                    </a:lnTo>
                    <a:lnTo>
                      <a:pt x="215" y="724"/>
                    </a:lnTo>
                    <a:close/>
                    <a:moveTo>
                      <a:pt x="201" y="726"/>
                    </a:moveTo>
                    <a:lnTo>
                      <a:pt x="204" y="727"/>
                    </a:lnTo>
                    <a:lnTo>
                      <a:pt x="207" y="724"/>
                    </a:lnTo>
                    <a:lnTo>
                      <a:pt x="207" y="722"/>
                    </a:lnTo>
                    <a:lnTo>
                      <a:pt x="207" y="716"/>
                    </a:lnTo>
                    <a:lnTo>
                      <a:pt x="202" y="719"/>
                    </a:lnTo>
                    <a:lnTo>
                      <a:pt x="199" y="721"/>
                    </a:lnTo>
                    <a:lnTo>
                      <a:pt x="201" y="726"/>
                    </a:lnTo>
                    <a:lnTo>
                      <a:pt x="201" y="726"/>
                    </a:lnTo>
                    <a:close/>
                    <a:moveTo>
                      <a:pt x="171" y="747"/>
                    </a:moveTo>
                    <a:lnTo>
                      <a:pt x="169" y="749"/>
                    </a:lnTo>
                    <a:lnTo>
                      <a:pt x="172" y="752"/>
                    </a:lnTo>
                    <a:lnTo>
                      <a:pt x="176" y="754"/>
                    </a:lnTo>
                    <a:lnTo>
                      <a:pt x="176" y="751"/>
                    </a:lnTo>
                    <a:lnTo>
                      <a:pt x="174" y="747"/>
                    </a:lnTo>
                    <a:lnTo>
                      <a:pt x="171" y="747"/>
                    </a:lnTo>
                    <a:lnTo>
                      <a:pt x="171" y="747"/>
                    </a:lnTo>
                    <a:close/>
                    <a:moveTo>
                      <a:pt x="227" y="789"/>
                    </a:moveTo>
                    <a:lnTo>
                      <a:pt x="227" y="789"/>
                    </a:lnTo>
                    <a:lnTo>
                      <a:pt x="230" y="789"/>
                    </a:lnTo>
                    <a:lnTo>
                      <a:pt x="230" y="792"/>
                    </a:lnTo>
                    <a:lnTo>
                      <a:pt x="229" y="795"/>
                    </a:lnTo>
                    <a:lnTo>
                      <a:pt x="230" y="799"/>
                    </a:lnTo>
                    <a:lnTo>
                      <a:pt x="234" y="795"/>
                    </a:lnTo>
                    <a:lnTo>
                      <a:pt x="235" y="790"/>
                    </a:lnTo>
                    <a:lnTo>
                      <a:pt x="239" y="787"/>
                    </a:lnTo>
                    <a:lnTo>
                      <a:pt x="237" y="785"/>
                    </a:lnTo>
                    <a:lnTo>
                      <a:pt x="235" y="785"/>
                    </a:lnTo>
                    <a:lnTo>
                      <a:pt x="230" y="785"/>
                    </a:lnTo>
                    <a:lnTo>
                      <a:pt x="227" y="789"/>
                    </a:lnTo>
                    <a:lnTo>
                      <a:pt x="227" y="789"/>
                    </a:lnTo>
                    <a:close/>
                    <a:moveTo>
                      <a:pt x="171" y="802"/>
                    </a:moveTo>
                    <a:lnTo>
                      <a:pt x="172" y="804"/>
                    </a:lnTo>
                    <a:lnTo>
                      <a:pt x="181" y="805"/>
                    </a:lnTo>
                    <a:lnTo>
                      <a:pt x="181" y="809"/>
                    </a:lnTo>
                    <a:lnTo>
                      <a:pt x="186" y="809"/>
                    </a:lnTo>
                    <a:lnTo>
                      <a:pt x="189" y="807"/>
                    </a:lnTo>
                    <a:lnTo>
                      <a:pt x="201" y="805"/>
                    </a:lnTo>
                    <a:lnTo>
                      <a:pt x="209" y="805"/>
                    </a:lnTo>
                    <a:lnTo>
                      <a:pt x="217" y="799"/>
                    </a:lnTo>
                    <a:lnTo>
                      <a:pt x="215" y="792"/>
                    </a:lnTo>
                    <a:lnTo>
                      <a:pt x="212" y="785"/>
                    </a:lnTo>
                    <a:lnTo>
                      <a:pt x="209" y="785"/>
                    </a:lnTo>
                    <a:lnTo>
                      <a:pt x="204" y="784"/>
                    </a:lnTo>
                    <a:lnTo>
                      <a:pt x="201" y="774"/>
                    </a:lnTo>
                    <a:lnTo>
                      <a:pt x="196" y="767"/>
                    </a:lnTo>
                    <a:lnTo>
                      <a:pt x="189" y="766"/>
                    </a:lnTo>
                    <a:lnTo>
                      <a:pt x="184" y="761"/>
                    </a:lnTo>
                    <a:lnTo>
                      <a:pt x="177" y="761"/>
                    </a:lnTo>
                    <a:lnTo>
                      <a:pt x="172" y="757"/>
                    </a:lnTo>
                    <a:lnTo>
                      <a:pt x="171" y="761"/>
                    </a:lnTo>
                    <a:lnTo>
                      <a:pt x="166" y="766"/>
                    </a:lnTo>
                    <a:lnTo>
                      <a:pt x="166" y="770"/>
                    </a:lnTo>
                    <a:lnTo>
                      <a:pt x="171" y="774"/>
                    </a:lnTo>
                    <a:lnTo>
                      <a:pt x="172" y="777"/>
                    </a:lnTo>
                    <a:lnTo>
                      <a:pt x="169" y="775"/>
                    </a:lnTo>
                    <a:lnTo>
                      <a:pt x="164" y="777"/>
                    </a:lnTo>
                    <a:lnTo>
                      <a:pt x="164" y="780"/>
                    </a:lnTo>
                    <a:lnTo>
                      <a:pt x="162" y="784"/>
                    </a:lnTo>
                    <a:lnTo>
                      <a:pt x="169" y="787"/>
                    </a:lnTo>
                    <a:lnTo>
                      <a:pt x="166" y="787"/>
                    </a:lnTo>
                    <a:lnTo>
                      <a:pt x="164" y="789"/>
                    </a:lnTo>
                    <a:lnTo>
                      <a:pt x="166" y="792"/>
                    </a:lnTo>
                    <a:lnTo>
                      <a:pt x="177" y="795"/>
                    </a:lnTo>
                    <a:lnTo>
                      <a:pt x="179" y="797"/>
                    </a:lnTo>
                    <a:lnTo>
                      <a:pt x="182" y="799"/>
                    </a:lnTo>
                    <a:lnTo>
                      <a:pt x="189" y="794"/>
                    </a:lnTo>
                    <a:lnTo>
                      <a:pt x="184" y="800"/>
                    </a:lnTo>
                    <a:lnTo>
                      <a:pt x="181" y="800"/>
                    </a:lnTo>
                    <a:lnTo>
                      <a:pt x="174" y="799"/>
                    </a:lnTo>
                    <a:lnTo>
                      <a:pt x="171" y="799"/>
                    </a:lnTo>
                    <a:lnTo>
                      <a:pt x="171" y="80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7" name="Freeform 148">
                <a:extLst>
                  <a:ext uri="{FF2B5EF4-FFF2-40B4-BE49-F238E27FC236}">
                    <a16:creationId xmlns:a16="http://schemas.microsoft.com/office/drawing/2014/main" xmlns="" id="{0E29C7AF-AEE6-4CBE-BCE4-9CA45C9AA2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27835" y="1824354"/>
                <a:ext cx="1125901" cy="915153"/>
              </a:xfrm>
              <a:custGeom>
                <a:avLst/>
                <a:gdLst/>
                <a:ahLst/>
                <a:cxnLst>
                  <a:cxn ang="0">
                    <a:pos x="1530" y="128"/>
                  </a:cxn>
                  <a:cxn ang="0">
                    <a:pos x="1544" y="304"/>
                  </a:cxn>
                  <a:cxn ang="0">
                    <a:pos x="1537" y="331"/>
                  </a:cxn>
                  <a:cxn ang="0">
                    <a:pos x="1647" y="206"/>
                  </a:cxn>
                  <a:cxn ang="0">
                    <a:pos x="1686" y="121"/>
                  </a:cxn>
                  <a:cxn ang="0">
                    <a:pos x="1801" y="43"/>
                  </a:cxn>
                  <a:cxn ang="0">
                    <a:pos x="2092" y="65"/>
                  </a:cxn>
                  <a:cxn ang="0">
                    <a:pos x="1788" y="272"/>
                  </a:cxn>
                  <a:cxn ang="0">
                    <a:pos x="1618" y="390"/>
                  </a:cxn>
                  <a:cxn ang="0">
                    <a:pos x="1682" y="892"/>
                  </a:cxn>
                  <a:cxn ang="0">
                    <a:pos x="1469" y="337"/>
                  </a:cxn>
                  <a:cxn ang="0">
                    <a:pos x="1316" y="238"/>
                  </a:cxn>
                  <a:cxn ang="0">
                    <a:pos x="1095" y="199"/>
                  </a:cxn>
                  <a:cxn ang="0">
                    <a:pos x="1437" y="397"/>
                  </a:cxn>
                  <a:cxn ang="0">
                    <a:pos x="1500" y="532"/>
                  </a:cxn>
                  <a:cxn ang="0">
                    <a:pos x="878" y="271"/>
                  </a:cxn>
                  <a:cxn ang="0">
                    <a:pos x="1366" y="533"/>
                  </a:cxn>
                  <a:cxn ang="0">
                    <a:pos x="1261" y="407"/>
                  </a:cxn>
                  <a:cxn ang="0">
                    <a:pos x="951" y="311"/>
                  </a:cxn>
                  <a:cxn ang="0">
                    <a:pos x="1060" y="362"/>
                  </a:cxn>
                  <a:cxn ang="0">
                    <a:pos x="733" y="434"/>
                  </a:cxn>
                  <a:cxn ang="0">
                    <a:pos x="1100" y="578"/>
                  </a:cxn>
                  <a:cxn ang="0">
                    <a:pos x="1220" y="551"/>
                  </a:cxn>
                  <a:cxn ang="0">
                    <a:pos x="1253" y="615"/>
                  </a:cxn>
                  <a:cxn ang="0">
                    <a:pos x="1449" y="857"/>
                  </a:cxn>
                  <a:cxn ang="0">
                    <a:pos x="1294" y="933"/>
                  </a:cxn>
                  <a:cxn ang="0">
                    <a:pos x="1025" y="714"/>
                  </a:cxn>
                  <a:cxn ang="0">
                    <a:pos x="929" y="537"/>
                  </a:cxn>
                  <a:cxn ang="0">
                    <a:pos x="833" y="646"/>
                  </a:cxn>
                  <a:cxn ang="0">
                    <a:pos x="1476" y="874"/>
                  </a:cxn>
                  <a:cxn ang="0">
                    <a:pos x="1632" y="749"/>
                  </a:cxn>
                  <a:cxn ang="0">
                    <a:pos x="1535" y="942"/>
                  </a:cxn>
                  <a:cxn ang="0">
                    <a:pos x="1399" y="756"/>
                  </a:cxn>
                  <a:cxn ang="0">
                    <a:pos x="1383" y="689"/>
                  </a:cxn>
                  <a:cxn ang="0">
                    <a:pos x="1510" y="663"/>
                  </a:cxn>
                  <a:cxn ang="0">
                    <a:pos x="1630" y="744"/>
                  </a:cxn>
                  <a:cxn ang="0">
                    <a:pos x="1690" y="847"/>
                  </a:cxn>
                  <a:cxn ang="0">
                    <a:pos x="1731" y="947"/>
                  </a:cxn>
                  <a:cxn ang="0">
                    <a:pos x="1670" y="1000"/>
                  </a:cxn>
                  <a:cxn ang="0">
                    <a:pos x="1662" y="1085"/>
                  </a:cxn>
                  <a:cxn ang="0">
                    <a:pos x="1326" y="1051"/>
                  </a:cxn>
                  <a:cxn ang="0">
                    <a:pos x="1627" y="1168"/>
                  </a:cxn>
                  <a:cxn ang="0">
                    <a:pos x="1275" y="1329"/>
                  </a:cxn>
                  <a:cxn ang="0">
                    <a:pos x="1700" y="1548"/>
                  </a:cxn>
                  <a:cxn ang="0">
                    <a:pos x="1768" y="1643"/>
                  </a:cxn>
                  <a:cxn ang="0">
                    <a:pos x="1733" y="1561"/>
                  </a:cxn>
                  <a:cxn ang="0">
                    <a:pos x="1627" y="1663"/>
                  </a:cxn>
                  <a:cxn ang="0">
                    <a:pos x="133" y="1367"/>
                  </a:cxn>
                  <a:cxn ang="0">
                    <a:pos x="567" y="550"/>
                  </a:cxn>
                  <a:cxn ang="0">
                    <a:pos x="153" y="1400"/>
                  </a:cxn>
                  <a:cxn ang="0">
                    <a:pos x="123" y="1156"/>
                  </a:cxn>
                  <a:cxn ang="0">
                    <a:pos x="467" y="606"/>
                  </a:cxn>
                  <a:cxn ang="0">
                    <a:pos x="831" y="797"/>
                  </a:cxn>
                  <a:cxn ang="0">
                    <a:pos x="1067" y="827"/>
                  </a:cxn>
                  <a:cxn ang="0">
                    <a:pos x="1145" y="703"/>
                  </a:cxn>
                  <a:cxn ang="0">
                    <a:pos x="1289" y="854"/>
                  </a:cxn>
                  <a:cxn ang="0">
                    <a:pos x="1258" y="909"/>
                  </a:cxn>
                  <a:cxn ang="0">
                    <a:pos x="1032" y="1095"/>
                  </a:cxn>
                  <a:cxn ang="0">
                    <a:pos x="1246" y="1397"/>
                  </a:cxn>
                  <a:cxn ang="0">
                    <a:pos x="1514" y="1249"/>
                  </a:cxn>
                  <a:cxn ang="0">
                    <a:pos x="1658" y="1370"/>
                  </a:cxn>
                  <a:cxn ang="0">
                    <a:pos x="1680" y="1518"/>
                  </a:cxn>
                  <a:cxn ang="0">
                    <a:pos x="1547" y="1699"/>
                  </a:cxn>
                </a:cxnLst>
                <a:rect l="0" t="0" r="r" b="b"/>
                <a:pathLst>
                  <a:path w="2105" h="1764">
                    <a:moveTo>
                      <a:pt x="1522" y="311"/>
                    </a:moveTo>
                    <a:lnTo>
                      <a:pt x="1525" y="307"/>
                    </a:lnTo>
                    <a:lnTo>
                      <a:pt x="1529" y="302"/>
                    </a:lnTo>
                    <a:lnTo>
                      <a:pt x="1535" y="296"/>
                    </a:lnTo>
                    <a:lnTo>
                      <a:pt x="1539" y="286"/>
                    </a:lnTo>
                    <a:lnTo>
                      <a:pt x="1542" y="284"/>
                    </a:lnTo>
                    <a:lnTo>
                      <a:pt x="1544" y="287"/>
                    </a:lnTo>
                    <a:lnTo>
                      <a:pt x="1540" y="292"/>
                    </a:lnTo>
                    <a:lnTo>
                      <a:pt x="1540" y="294"/>
                    </a:lnTo>
                    <a:lnTo>
                      <a:pt x="1545" y="296"/>
                    </a:lnTo>
                    <a:lnTo>
                      <a:pt x="1550" y="291"/>
                    </a:lnTo>
                    <a:lnTo>
                      <a:pt x="1554" y="289"/>
                    </a:lnTo>
                    <a:lnTo>
                      <a:pt x="1554" y="284"/>
                    </a:lnTo>
                    <a:lnTo>
                      <a:pt x="1549" y="282"/>
                    </a:lnTo>
                    <a:lnTo>
                      <a:pt x="1549" y="282"/>
                    </a:lnTo>
                    <a:lnTo>
                      <a:pt x="1554" y="281"/>
                    </a:lnTo>
                    <a:lnTo>
                      <a:pt x="1554" y="274"/>
                    </a:lnTo>
                    <a:lnTo>
                      <a:pt x="1552" y="272"/>
                    </a:lnTo>
                    <a:lnTo>
                      <a:pt x="1552" y="267"/>
                    </a:lnTo>
                    <a:lnTo>
                      <a:pt x="1559" y="262"/>
                    </a:lnTo>
                    <a:lnTo>
                      <a:pt x="1560" y="256"/>
                    </a:lnTo>
                    <a:lnTo>
                      <a:pt x="1565" y="254"/>
                    </a:lnTo>
                    <a:lnTo>
                      <a:pt x="1567" y="251"/>
                    </a:lnTo>
                    <a:lnTo>
                      <a:pt x="1567" y="254"/>
                    </a:lnTo>
                    <a:lnTo>
                      <a:pt x="1569" y="257"/>
                    </a:lnTo>
                    <a:lnTo>
                      <a:pt x="1565" y="257"/>
                    </a:lnTo>
                    <a:lnTo>
                      <a:pt x="1562" y="266"/>
                    </a:lnTo>
                    <a:lnTo>
                      <a:pt x="1557" y="271"/>
                    </a:lnTo>
                    <a:lnTo>
                      <a:pt x="1557" y="276"/>
                    </a:lnTo>
                    <a:lnTo>
                      <a:pt x="1559" y="281"/>
                    </a:lnTo>
                    <a:lnTo>
                      <a:pt x="1560" y="286"/>
                    </a:lnTo>
                    <a:lnTo>
                      <a:pt x="1562" y="282"/>
                    </a:lnTo>
                    <a:lnTo>
                      <a:pt x="1567" y="276"/>
                    </a:lnTo>
                    <a:lnTo>
                      <a:pt x="1575" y="269"/>
                    </a:lnTo>
                    <a:lnTo>
                      <a:pt x="1579" y="264"/>
                    </a:lnTo>
                    <a:lnTo>
                      <a:pt x="1579" y="259"/>
                    </a:lnTo>
                    <a:lnTo>
                      <a:pt x="1582" y="254"/>
                    </a:lnTo>
                    <a:lnTo>
                      <a:pt x="1585" y="252"/>
                    </a:lnTo>
                    <a:lnTo>
                      <a:pt x="1585" y="256"/>
                    </a:lnTo>
                    <a:lnTo>
                      <a:pt x="1583" y="257"/>
                    </a:lnTo>
                    <a:lnTo>
                      <a:pt x="1583" y="262"/>
                    </a:lnTo>
                    <a:lnTo>
                      <a:pt x="1588" y="261"/>
                    </a:lnTo>
                    <a:lnTo>
                      <a:pt x="1593" y="254"/>
                    </a:lnTo>
                    <a:lnTo>
                      <a:pt x="1597" y="254"/>
                    </a:lnTo>
                    <a:lnTo>
                      <a:pt x="1603" y="256"/>
                    </a:lnTo>
                    <a:lnTo>
                      <a:pt x="1612" y="252"/>
                    </a:lnTo>
                    <a:lnTo>
                      <a:pt x="1617" y="252"/>
                    </a:lnTo>
                    <a:lnTo>
                      <a:pt x="1620" y="249"/>
                    </a:lnTo>
                    <a:lnTo>
                      <a:pt x="1625" y="247"/>
                    </a:lnTo>
                    <a:lnTo>
                      <a:pt x="1627" y="244"/>
                    </a:lnTo>
                    <a:lnTo>
                      <a:pt x="1627" y="241"/>
                    </a:lnTo>
                    <a:lnTo>
                      <a:pt x="1627" y="238"/>
                    </a:lnTo>
                    <a:lnTo>
                      <a:pt x="1623" y="236"/>
                    </a:lnTo>
                    <a:lnTo>
                      <a:pt x="1627" y="229"/>
                    </a:lnTo>
                    <a:lnTo>
                      <a:pt x="1625" y="219"/>
                    </a:lnTo>
                    <a:lnTo>
                      <a:pt x="1623" y="219"/>
                    </a:lnTo>
                    <a:lnTo>
                      <a:pt x="1620" y="226"/>
                    </a:lnTo>
                    <a:lnTo>
                      <a:pt x="1615" y="231"/>
                    </a:lnTo>
                    <a:lnTo>
                      <a:pt x="1612" y="231"/>
                    </a:lnTo>
                    <a:lnTo>
                      <a:pt x="1612" y="229"/>
                    </a:lnTo>
                    <a:lnTo>
                      <a:pt x="1617" y="224"/>
                    </a:lnTo>
                    <a:lnTo>
                      <a:pt x="1622" y="223"/>
                    </a:lnTo>
                    <a:lnTo>
                      <a:pt x="1622" y="219"/>
                    </a:lnTo>
                    <a:lnTo>
                      <a:pt x="1617" y="214"/>
                    </a:lnTo>
                    <a:lnTo>
                      <a:pt x="1615" y="211"/>
                    </a:lnTo>
                    <a:lnTo>
                      <a:pt x="1613" y="211"/>
                    </a:lnTo>
                    <a:lnTo>
                      <a:pt x="1610" y="213"/>
                    </a:lnTo>
                    <a:lnTo>
                      <a:pt x="1610" y="214"/>
                    </a:lnTo>
                    <a:lnTo>
                      <a:pt x="1607" y="213"/>
                    </a:lnTo>
                    <a:lnTo>
                      <a:pt x="1602" y="213"/>
                    </a:lnTo>
                    <a:lnTo>
                      <a:pt x="1598" y="216"/>
                    </a:lnTo>
                    <a:lnTo>
                      <a:pt x="1595" y="214"/>
                    </a:lnTo>
                    <a:lnTo>
                      <a:pt x="1595" y="213"/>
                    </a:lnTo>
                    <a:lnTo>
                      <a:pt x="1607" y="208"/>
                    </a:lnTo>
                    <a:lnTo>
                      <a:pt x="1612" y="208"/>
                    </a:lnTo>
                    <a:lnTo>
                      <a:pt x="1620" y="199"/>
                    </a:lnTo>
                    <a:lnTo>
                      <a:pt x="1623" y="198"/>
                    </a:lnTo>
                    <a:lnTo>
                      <a:pt x="1628" y="189"/>
                    </a:lnTo>
                    <a:lnTo>
                      <a:pt x="1630" y="183"/>
                    </a:lnTo>
                    <a:lnTo>
                      <a:pt x="1628" y="181"/>
                    </a:lnTo>
                    <a:lnTo>
                      <a:pt x="1625" y="181"/>
                    </a:lnTo>
                    <a:lnTo>
                      <a:pt x="1622" y="183"/>
                    </a:lnTo>
                    <a:lnTo>
                      <a:pt x="1620" y="181"/>
                    </a:lnTo>
                    <a:lnTo>
                      <a:pt x="1622" y="179"/>
                    </a:lnTo>
                    <a:lnTo>
                      <a:pt x="1625" y="178"/>
                    </a:lnTo>
                    <a:lnTo>
                      <a:pt x="1628" y="178"/>
                    </a:lnTo>
                    <a:lnTo>
                      <a:pt x="1630" y="174"/>
                    </a:lnTo>
                    <a:lnTo>
                      <a:pt x="1630" y="169"/>
                    </a:lnTo>
                    <a:lnTo>
                      <a:pt x="1635" y="166"/>
                    </a:lnTo>
                    <a:lnTo>
                      <a:pt x="1635" y="161"/>
                    </a:lnTo>
                    <a:lnTo>
                      <a:pt x="1633" y="159"/>
                    </a:lnTo>
                    <a:lnTo>
                      <a:pt x="1633" y="156"/>
                    </a:lnTo>
                    <a:lnTo>
                      <a:pt x="1630" y="154"/>
                    </a:lnTo>
                    <a:lnTo>
                      <a:pt x="1625" y="156"/>
                    </a:lnTo>
                    <a:lnTo>
                      <a:pt x="1620" y="166"/>
                    </a:lnTo>
                    <a:lnTo>
                      <a:pt x="1618" y="171"/>
                    </a:lnTo>
                    <a:lnTo>
                      <a:pt x="1622" y="173"/>
                    </a:lnTo>
                    <a:lnTo>
                      <a:pt x="1618" y="178"/>
                    </a:lnTo>
                    <a:lnTo>
                      <a:pt x="1615" y="179"/>
                    </a:lnTo>
                    <a:lnTo>
                      <a:pt x="1615" y="178"/>
                    </a:lnTo>
                    <a:lnTo>
                      <a:pt x="1615" y="176"/>
                    </a:lnTo>
                    <a:lnTo>
                      <a:pt x="1613" y="173"/>
                    </a:lnTo>
                    <a:lnTo>
                      <a:pt x="1613" y="169"/>
                    </a:lnTo>
                    <a:lnTo>
                      <a:pt x="1617" y="163"/>
                    </a:lnTo>
                    <a:lnTo>
                      <a:pt x="1615" y="158"/>
                    </a:lnTo>
                    <a:lnTo>
                      <a:pt x="1617" y="156"/>
                    </a:lnTo>
                    <a:lnTo>
                      <a:pt x="1618" y="158"/>
                    </a:lnTo>
                    <a:lnTo>
                      <a:pt x="1622" y="156"/>
                    </a:lnTo>
                    <a:lnTo>
                      <a:pt x="1620" y="149"/>
                    </a:lnTo>
                    <a:lnTo>
                      <a:pt x="1617" y="146"/>
                    </a:lnTo>
                    <a:lnTo>
                      <a:pt x="1613" y="146"/>
                    </a:lnTo>
                    <a:lnTo>
                      <a:pt x="1608" y="148"/>
                    </a:lnTo>
                    <a:lnTo>
                      <a:pt x="1605" y="151"/>
                    </a:lnTo>
                    <a:lnTo>
                      <a:pt x="1605" y="148"/>
                    </a:lnTo>
                    <a:lnTo>
                      <a:pt x="1603" y="148"/>
                    </a:lnTo>
                    <a:lnTo>
                      <a:pt x="1603" y="141"/>
                    </a:lnTo>
                    <a:lnTo>
                      <a:pt x="1600" y="135"/>
                    </a:lnTo>
                    <a:lnTo>
                      <a:pt x="1602" y="126"/>
                    </a:lnTo>
                    <a:lnTo>
                      <a:pt x="1602" y="120"/>
                    </a:lnTo>
                    <a:lnTo>
                      <a:pt x="1603" y="115"/>
                    </a:lnTo>
                    <a:lnTo>
                      <a:pt x="1605" y="106"/>
                    </a:lnTo>
                    <a:lnTo>
                      <a:pt x="1605" y="101"/>
                    </a:lnTo>
                    <a:lnTo>
                      <a:pt x="1608" y="95"/>
                    </a:lnTo>
                    <a:lnTo>
                      <a:pt x="1608" y="88"/>
                    </a:lnTo>
                    <a:lnTo>
                      <a:pt x="1605" y="85"/>
                    </a:lnTo>
                    <a:lnTo>
                      <a:pt x="1603" y="80"/>
                    </a:lnTo>
                    <a:lnTo>
                      <a:pt x="1597" y="75"/>
                    </a:lnTo>
                    <a:lnTo>
                      <a:pt x="1595" y="71"/>
                    </a:lnTo>
                    <a:lnTo>
                      <a:pt x="1588" y="68"/>
                    </a:lnTo>
                    <a:lnTo>
                      <a:pt x="1585" y="70"/>
                    </a:lnTo>
                    <a:lnTo>
                      <a:pt x="1585" y="73"/>
                    </a:lnTo>
                    <a:lnTo>
                      <a:pt x="1583" y="73"/>
                    </a:lnTo>
                    <a:lnTo>
                      <a:pt x="1577" y="68"/>
                    </a:lnTo>
                    <a:lnTo>
                      <a:pt x="1572" y="68"/>
                    </a:lnTo>
                    <a:lnTo>
                      <a:pt x="1572" y="73"/>
                    </a:lnTo>
                    <a:lnTo>
                      <a:pt x="1569" y="80"/>
                    </a:lnTo>
                    <a:lnTo>
                      <a:pt x="1572" y="81"/>
                    </a:lnTo>
                    <a:lnTo>
                      <a:pt x="1577" y="81"/>
                    </a:lnTo>
                    <a:lnTo>
                      <a:pt x="1582" y="81"/>
                    </a:lnTo>
                    <a:lnTo>
                      <a:pt x="1587" y="83"/>
                    </a:lnTo>
                    <a:lnTo>
                      <a:pt x="1588" y="86"/>
                    </a:lnTo>
                    <a:lnTo>
                      <a:pt x="1593" y="88"/>
                    </a:lnTo>
                    <a:lnTo>
                      <a:pt x="1592" y="90"/>
                    </a:lnTo>
                    <a:lnTo>
                      <a:pt x="1585" y="96"/>
                    </a:lnTo>
                    <a:lnTo>
                      <a:pt x="1582" y="96"/>
                    </a:lnTo>
                    <a:lnTo>
                      <a:pt x="1577" y="93"/>
                    </a:lnTo>
                    <a:lnTo>
                      <a:pt x="1572" y="93"/>
                    </a:lnTo>
                    <a:lnTo>
                      <a:pt x="1567" y="93"/>
                    </a:lnTo>
                    <a:lnTo>
                      <a:pt x="1570" y="96"/>
                    </a:lnTo>
                    <a:lnTo>
                      <a:pt x="1574" y="96"/>
                    </a:lnTo>
                    <a:lnTo>
                      <a:pt x="1570" y="100"/>
                    </a:lnTo>
                    <a:lnTo>
                      <a:pt x="1565" y="101"/>
                    </a:lnTo>
                    <a:lnTo>
                      <a:pt x="1559" y="95"/>
                    </a:lnTo>
                    <a:lnTo>
                      <a:pt x="1552" y="98"/>
                    </a:lnTo>
                    <a:lnTo>
                      <a:pt x="1550" y="105"/>
                    </a:lnTo>
                    <a:lnTo>
                      <a:pt x="1547" y="106"/>
                    </a:lnTo>
                    <a:lnTo>
                      <a:pt x="1547" y="110"/>
                    </a:lnTo>
                    <a:lnTo>
                      <a:pt x="1550" y="111"/>
                    </a:lnTo>
                    <a:lnTo>
                      <a:pt x="1552" y="116"/>
                    </a:lnTo>
                    <a:lnTo>
                      <a:pt x="1557" y="120"/>
                    </a:lnTo>
                    <a:lnTo>
                      <a:pt x="1557" y="121"/>
                    </a:lnTo>
                    <a:lnTo>
                      <a:pt x="1554" y="121"/>
                    </a:lnTo>
                    <a:lnTo>
                      <a:pt x="1554" y="125"/>
                    </a:lnTo>
                    <a:lnTo>
                      <a:pt x="1555" y="126"/>
                    </a:lnTo>
                    <a:lnTo>
                      <a:pt x="1555" y="130"/>
                    </a:lnTo>
                    <a:lnTo>
                      <a:pt x="1552" y="130"/>
                    </a:lnTo>
                    <a:lnTo>
                      <a:pt x="1549" y="126"/>
                    </a:lnTo>
                    <a:lnTo>
                      <a:pt x="1544" y="126"/>
                    </a:lnTo>
                    <a:lnTo>
                      <a:pt x="1539" y="123"/>
                    </a:lnTo>
                    <a:lnTo>
                      <a:pt x="1535" y="123"/>
                    </a:lnTo>
                    <a:lnTo>
                      <a:pt x="1530" y="125"/>
                    </a:lnTo>
                    <a:lnTo>
                      <a:pt x="1530" y="128"/>
                    </a:lnTo>
                    <a:lnTo>
                      <a:pt x="1534" y="133"/>
                    </a:lnTo>
                    <a:lnTo>
                      <a:pt x="1530" y="136"/>
                    </a:lnTo>
                    <a:lnTo>
                      <a:pt x="1529" y="135"/>
                    </a:lnTo>
                    <a:lnTo>
                      <a:pt x="1529" y="131"/>
                    </a:lnTo>
                    <a:lnTo>
                      <a:pt x="1525" y="130"/>
                    </a:lnTo>
                    <a:lnTo>
                      <a:pt x="1520" y="128"/>
                    </a:lnTo>
                    <a:lnTo>
                      <a:pt x="1519" y="128"/>
                    </a:lnTo>
                    <a:lnTo>
                      <a:pt x="1515" y="125"/>
                    </a:lnTo>
                    <a:lnTo>
                      <a:pt x="1512" y="125"/>
                    </a:lnTo>
                    <a:lnTo>
                      <a:pt x="1510" y="126"/>
                    </a:lnTo>
                    <a:lnTo>
                      <a:pt x="1514" y="133"/>
                    </a:lnTo>
                    <a:lnTo>
                      <a:pt x="1512" y="136"/>
                    </a:lnTo>
                    <a:lnTo>
                      <a:pt x="1514" y="143"/>
                    </a:lnTo>
                    <a:lnTo>
                      <a:pt x="1519" y="145"/>
                    </a:lnTo>
                    <a:lnTo>
                      <a:pt x="1524" y="146"/>
                    </a:lnTo>
                    <a:lnTo>
                      <a:pt x="1525" y="148"/>
                    </a:lnTo>
                    <a:lnTo>
                      <a:pt x="1524" y="149"/>
                    </a:lnTo>
                    <a:lnTo>
                      <a:pt x="1519" y="148"/>
                    </a:lnTo>
                    <a:lnTo>
                      <a:pt x="1525" y="151"/>
                    </a:lnTo>
                    <a:lnTo>
                      <a:pt x="1527" y="154"/>
                    </a:lnTo>
                    <a:lnTo>
                      <a:pt x="1530" y="158"/>
                    </a:lnTo>
                    <a:lnTo>
                      <a:pt x="1537" y="158"/>
                    </a:lnTo>
                    <a:lnTo>
                      <a:pt x="1540" y="154"/>
                    </a:lnTo>
                    <a:lnTo>
                      <a:pt x="1542" y="154"/>
                    </a:lnTo>
                    <a:lnTo>
                      <a:pt x="1544" y="158"/>
                    </a:lnTo>
                    <a:lnTo>
                      <a:pt x="1539" y="161"/>
                    </a:lnTo>
                    <a:lnTo>
                      <a:pt x="1537" y="168"/>
                    </a:lnTo>
                    <a:lnTo>
                      <a:pt x="1534" y="168"/>
                    </a:lnTo>
                    <a:lnTo>
                      <a:pt x="1529" y="163"/>
                    </a:lnTo>
                    <a:lnTo>
                      <a:pt x="1515" y="161"/>
                    </a:lnTo>
                    <a:lnTo>
                      <a:pt x="1510" y="154"/>
                    </a:lnTo>
                    <a:lnTo>
                      <a:pt x="1507" y="153"/>
                    </a:lnTo>
                    <a:lnTo>
                      <a:pt x="1505" y="151"/>
                    </a:lnTo>
                    <a:lnTo>
                      <a:pt x="1504" y="151"/>
                    </a:lnTo>
                    <a:lnTo>
                      <a:pt x="1502" y="156"/>
                    </a:lnTo>
                    <a:lnTo>
                      <a:pt x="1502" y="158"/>
                    </a:lnTo>
                    <a:lnTo>
                      <a:pt x="1500" y="159"/>
                    </a:lnTo>
                    <a:lnTo>
                      <a:pt x="1502" y="166"/>
                    </a:lnTo>
                    <a:lnTo>
                      <a:pt x="1499" y="169"/>
                    </a:lnTo>
                    <a:lnTo>
                      <a:pt x="1495" y="168"/>
                    </a:lnTo>
                    <a:lnTo>
                      <a:pt x="1495" y="173"/>
                    </a:lnTo>
                    <a:lnTo>
                      <a:pt x="1492" y="174"/>
                    </a:lnTo>
                    <a:lnTo>
                      <a:pt x="1492" y="184"/>
                    </a:lnTo>
                    <a:lnTo>
                      <a:pt x="1495" y="186"/>
                    </a:lnTo>
                    <a:lnTo>
                      <a:pt x="1504" y="188"/>
                    </a:lnTo>
                    <a:lnTo>
                      <a:pt x="1507" y="189"/>
                    </a:lnTo>
                    <a:lnTo>
                      <a:pt x="1512" y="188"/>
                    </a:lnTo>
                    <a:lnTo>
                      <a:pt x="1512" y="189"/>
                    </a:lnTo>
                    <a:lnTo>
                      <a:pt x="1509" y="191"/>
                    </a:lnTo>
                    <a:lnTo>
                      <a:pt x="1504" y="189"/>
                    </a:lnTo>
                    <a:lnTo>
                      <a:pt x="1495" y="189"/>
                    </a:lnTo>
                    <a:lnTo>
                      <a:pt x="1494" y="189"/>
                    </a:lnTo>
                    <a:lnTo>
                      <a:pt x="1489" y="189"/>
                    </a:lnTo>
                    <a:lnTo>
                      <a:pt x="1482" y="198"/>
                    </a:lnTo>
                    <a:lnTo>
                      <a:pt x="1482" y="199"/>
                    </a:lnTo>
                    <a:lnTo>
                      <a:pt x="1485" y="203"/>
                    </a:lnTo>
                    <a:lnTo>
                      <a:pt x="1484" y="206"/>
                    </a:lnTo>
                    <a:lnTo>
                      <a:pt x="1482" y="206"/>
                    </a:lnTo>
                    <a:lnTo>
                      <a:pt x="1481" y="209"/>
                    </a:lnTo>
                    <a:lnTo>
                      <a:pt x="1484" y="213"/>
                    </a:lnTo>
                    <a:lnTo>
                      <a:pt x="1487" y="211"/>
                    </a:lnTo>
                    <a:lnTo>
                      <a:pt x="1492" y="211"/>
                    </a:lnTo>
                    <a:lnTo>
                      <a:pt x="1497" y="208"/>
                    </a:lnTo>
                    <a:lnTo>
                      <a:pt x="1499" y="209"/>
                    </a:lnTo>
                    <a:lnTo>
                      <a:pt x="1499" y="213"/>
                    </a:lnTo>
                    <a:lnTo>
                      <a:pt x="1494" y="213"/>
                    </a:lnTo>
                    <a:lnTo>
                      <a:pt x="1492" y="218"/>
                    </a:lnTo>
                    <a:lnTo>
                      <a:pt x="1494" y="219"/>
                    </a:lnTo>
                    <a:lnTo>
                      <a:pt x="1497" y="219"/>
                    </a:lnTo>
                    <a:lnTo>
                      <a:pt x="1500" y="216"/>
                    </a:lnTo>
                    <a:lnTo>
                      <a:pt x="1504" y="216"/>
                    </a:lnTo>
                    <a:lnTo>
                      <a:pt x="1509" y="213"/>
                    </a:lnTo>
                    <a:lnTo>
                      <a:pt x="1509" y="216"/>
                    </a:lnTo>
                    <a:lnTo>
                      <a:pt x="1505" y="218"/>
                    </a:lnTo>
                    <a:lnTo>
                      <a:pt x="1509" y="219"/>
                    </a:lnTo>
                    <a:lnTo>
                      <a:pt x="1515" y="219"/>
                    </a:lnTo>
                    <a:lnTo>
                      <a:pt x="1517" y="223"/>
                    </a:lnTo>
                    <a:lnTo>
                      <a:pt x="1514" y="223"/>
                    </a:lnTo>
                    <a:lnTo>
                      <a:pt x="1514" y="226"/>
                    </a:lnTo>
                    <a:lnTo>
                      <a:pt x="1517" y="226"/>
                    </a:lnTo>
                    <a:lnTo>
                      <a:pt x="1522" y="224"/>
                    </a:lnTo>
                    <a:lnTo>
                      <a:pt x="1527" y="229"/>
                    </a:lnTo>
                    <a:lnTo>
                      <a:pt x="1539" y="231"/>
                    </a:lnTo>
                    <a:lnTo>
                      <a:pt x="1540" y="233"/>
                    </a:lnTo>
                    <a:lnTo>
                      <a:pt x="1530" y="233"/>
                    </a:lnTo>
                    <a:lnTo>
                      <a:pt x="1525" y="233"/>
                    </a:lnTo>
                    <a:lnTo>
                      <a:pt x="1519" y="229"/>
                    </a:lnTo>
                    <a:lnTo>
                      <a:pt x="1514" y="231"/>
                    </a:lnTo>
                    <a:lnTo>
                      <a:pt x="1512" y="234"/>
                    </a:lnTo>
                    <a:lnTo>
                      <a:pt x="1519" y="236"/>
                    </a:lnTo>
                    <a:lnTo>
                      <a:pt x="1529" y="238"/>
                    </a:lnTo>
                    <a:lnTo>
                      <a:pt x="1539" y="238"/>
                    </a:lnTo>
                    <a:lnTo>
                      <a:pt x="1542" y="239"/>
                    </a:lnTo>
                    <a:lnTo>
                      <a:pt x="1530" y="241"/>
                    </a:lnTo>
                    <a:lnTo>
                      <a:pt x="1527" y="241"/>
                    </a:lnTo>
                    <a:lnTo>
                      <a:pt x="1519" y="239"/>
                    </a:lnTo>
                    <a:lnTo>
                      <a:pt x="1512" y="239"/>
                    </a:lnTo>
                    <a:lnTo>
                      <a:pt x="1509" y="236"/>
                    </a:lnTo>
                    <a:lnTo>
                      <a:pt x="1504" y="234"/>
                    </a:lnTo>
                    <a:lnTo>
                      <a:pt x="1497" y="229"/>
                    </a:lnTo>
                    <a:lnTo>
                      <a:pt x="1495" y="231"/>
                    </a:lnTo>
                    <a:lnTo>
                      <a:pt x="1492" y="234"/>
                    </a:lnTo>
                    <a:lnTo>
                      <a:pt x="1484" y="234"/>
                    </a:lnTo>
                    <a:lnTo>
                      <a:pt x="1481" y="236"/>
                    </a:lnTo>
                    <a:lnTo>
                      <a:pt x="1479" y="244"/>
                    </a:lnTo>
                    <a:lnTo>
                      <a:pt x="1485" y="249"/>
                    </a:lnTo>
                    <a:lnTo>
                      <a:pt x="1485" y="254"/>
                    </a:lnTo>
                    <a:lnTo>
                      <a:pt x="1484" y="256"/>
                    </a:lnTo>
                    <a:lnTo>
                      <a:pt x="1481" y="249"/>
                    </a:lnTo>
                    <a:lnTo>
                      <a:pt x="1477" y="249"/>
                    </a:lnTo>
                    <a:lnTo>
                      <a:pt x="1474" y="257"/>
                    </a:lnTo>
                    <a:lnTo>
                      <a:pt x="1476" y="264"/>
                    </a:lnTo>
                    <a:lnTo>
                      <a:pt x="1479" y="264"/>
                    </a:lnTo>
                    <a:lnTo>
                      <a:pt x="1481" y="262"/>
                    </a:lnTo>
                    <a:lnTo>
                      <a:pt x="1484" y="262"/>
                    </a:lnTo>
                    <a:lnTo>
                      <a:pt x="1487" y="267"/>
                    </a:lnTo>
                    <a:lnTo>
                      <a:pt x="1490" y="269"/>
                    </a:lnTo>
                    <a:lnTo>
                      <a:pt x="1485" y="269"/>
                    </a:lnTo>
                    <a:lnTo>
                      <a:pt x="1484" y="271"/>
                    </a:lnTo>
                    <a:lnTo>
                      <a:pt x="1479" y="267"/>
                    </a:lnTo>
                    <a:lnTo>
                      <a:pt x="1474" y="267"/>
                    </a:lnTo>
                    <a:lnTo>
                      <a:pt x="1472" y="276"/>
                    </a:lnTo>
                    <a:lnTo>
                      <a:pt x="1474" y="279"/>
                    </a:lnTo>
                    <a:lnTo>
                      <a:pt x="1477" y="277"/>
                    </a:lnTo>
                    <a:lnTo>
                      <a:pt x="1476" y="281"/>
                    </a:lnTo>
                    <a:lnTo>
                      <a:pt x="1476" y="289"/>
                    </a:lnTo>
                    <a:lnTo>
                      <a:pt x="1479" y="287"/>
                    </a:lnTo>
                    <a:lnTo>
                      <a:pt x="1482" y="289"/>
                    </a:lnTo>
                    <a:lnTo>
                      <a:pt x="1482" y="296"/>
                    </a:lnTo>
                    <a:lnTo>
                      <a:pt x="1489" y="297"/>
                    </a:lnTo>
                    <a:lnTo>
                      <a:pt x="1499" y="302"/>
                    </a:lnTo>
                    <a:lnTo>
                      <a:pt x="1504" y="301"/>
                    </a:lnTo>
                    <a:lnTo>
                      <a:pt x="1505" y="297"/>
                    </a:lnTo>
                    <a:lnTo>
                      <a:pt x="1504" y="294"/>
                    </a:lnTo>
                    <a:lnTo>
                      <a:pt x="1510" y="294"/>
                    </a:lnTo>
                    <a:lnTo>
                      <a:pt x="1512" y="297"/>
                    </a:lnTo>
                    <a:lnTo>
                      <a:pt x="1510" y="302"/>
                    </a:lnTo>
                    <a:lnTo>
                      <a:pt x="1512" y="306"/>
                    </a:lnTo>
                    <a:lnTo>
                      <a:pt x="1514" y="306"/>
                    </a:lnTo>
                    <a:lnTo>
                      <a:pt x="1517" y="294"/>
                    </a:lnTo>
                    <a:lnTo>
                      <a:pt x="1517" y="286"/>
                    </a:lnTo>
                    <a:lnTo>
                      <a:pt x="1519" y="279"/>
                    </a:lnTo>
                    <a:lnTo>
                      <a:pt x="1524" y="274"/>
                    </a:lnTo>
                    <a:lnTo>
                      <a:pt x="1527" y="271"/>
                    </a:lnTo>
                    <a:lnTo>
                      <a:pt x="1527" y="276"/>
                    </a:lnTo>
                    <a:lnTo>
                      <a:pt x="1520" y="284"/>
                    </a:lnTo>
                    <a:lnTo>
                      <a:pt x="1520" y="291"/>
                    </a:lnTo>
                    <a:lnTo>
                      <a:pt x="1522" y="294"/>
                    </a:lnTo>
                    <a:lnTo>
                      <a:pt x="1519" y="302"/>
                    </a:lnTo>
                    <a:lnTo>
                      <a:pt x="1522" y="306"/>
                    </a:lnTo>
                    <a:lnTo>
                      <a:pt x="1520" y="309"/>
                    </a:lnTo>
                    <a:lnTo>
                      <a:pt x="1522" y="311"/>
                    </a:lnTo>
                    <a:lnTo>
                      <a:pt x="1522" y="311"/>
                    </a:lnTo>
                    <a:close/>
                    <a:moveTo>
                      <a:pt x="1534" y="118"/>
                    </a:moveTo>
                    <a:lnTo>
                      <a:pt x="1535" y="116"/>
                    </a:lnTo>
                    <a:lnTo>
                      <a:pt x="1539" y="116"/>
                    </a:lnTo>
                    <a:lnTo>
                      <a:pt x="1540" y="118"/>
                    </a:lnTo>
                    <a:lnTo>
                      <a:pt x="1544" y="118"/>
                    </a:lnTo>
                    <a:lnTo>
                      <a:pt x="1545" y="121"/>
                    </a:lnTo>
                    <a:lnTo>
                      <a:pt x="1542" y="121"/>
                    </a:lnTo>
                    <a:lnTo>
                      <a:pt x="1540" y="120"/>
                    </a:lnTo>
                    <a:lnTo>
                      <a:pt x="1535" y="120"/>
                    </a:lnTo>
                    <a:lnTo>
                      <a:pt x="1534" y="118"/>
                    </a:lnTo>
                    <a:lnTo>
                      <a:pt x="1534" y="118"/>
                    </a:lnTo>
                    <a:close/>
                    <a:moveTo>
                      <a:pt x="1537" y="309"/>
                    </a:moveTo>
                    <a:lnTo>
                      <a:pt x="1539" y="304"/>
                    </a:lnTo>
                    <a:lnTo>
                      <a:pt x="1542" y="302"/>
                    </a:lnTo>
                    <a:lnTo>
                      <a:pt x="1542" y="299"/>
                    </a:lnTo>
                    <a:lnTo>
                      <a:pt x="1545" y="297"/>
                    </a:lnTo>
                    <a:lnTo>
                      <a:pt x="1547" y="299"/>
                    </a:lnTo>
                    <a:lnTo>
                      <a:pt x="1545" y="301"/>
                    </a:lnTo>
                    <a:lnTo>
                      <a:pt x="1544" y="304"/>
                    </a:lnTo>
                    <a:lnTo>
                      <a:pt x="1539" y="307"/>
                    </a:lnTo>
                    <a:lnTo>
                      <a:pt x="1537" y="309"/>
                    </a:lnTo>
                    <a:lnTo>
                      <a:pt x="1537" y="309"/>
                    </a:lnTo>
                    <a:close/>
                    <a:moveTo>
                      <a:pt x="1587" y="267"/>
                    </a:moveTo>
                    <a:lnTo>
                      <a:pt x="1593" y="259"/>
                    </a:lnTo>
                    <a:lnTo>
                      <a:pt x="1597" y="259"/>
                    </a:lnTo>
                    <a:lnTo>
                      <a:pt x="1602" y="257"/>
                    </a:lnTo>
                    <a:lnTo>
                      <a:pt x="1605" y="259"/>
                    </a:lnTo>
                    <a:lnTo>
                      <a:pt x="1610" y="262"/>
                    </a:lnTo>
                    <a:lnTo>
                      <a:pt x="1608" y="266"/>
                    </a:lnTo>
                    <a:lnTo>
                      <a:pt x="1602" y="266"/>
                    </a:lnTo>
                    <a:lnTo>
                      <a:pt x="1598" y="269"/>
                    </a:lnTo>
                    <a:lnTo>
                      <a:pt x="1592" y="269"/>
                    </a:lnTo>
                    <a:lnTo>
                      <a:pt x="1588" y="269"/>
                    </a:lnTo>
                    <a:lnTo>
                      <a:pt x="1587" y="267"/>
                    </a:lnTo>
                    <a:lnTo>
                      <a:pt x="1587" y="267"/>
                    </a:lnTo>
                    <a:close/>
                    <a:moveTo>
                      <a:pt x="1952" y="8"/>
                    </a:moveTo>
                    <a:lnTo>
                      <a:pt x="1954" y="5"/>
                    </a:lnTo>
                    <a:lnTo>
                      <a:pt x="1957" y="5"/>
                    </a:lnTo>
                    <a:lnTo>
                      <a:pt x="1959" y="8"/>
                    </a:lnTo>
                    <a:lnTo>
                      <a:pt x="1956" y="10"/>
                    </a:lnTo>
                    <a:lnTo>
                      <a:pt x="1952" y="8"/>
                    </a:lnTo>
                    <a:lnTo>
                      <a:pt x="1952" y="8"/>
                    </a:lnTo>
                    <a:close/>
                    <a:moveTo>
                      <a:pt x="1776" y="317"/>
                    </a:moveTo>
                    <a:lnTo>
                      <a:pt x="1775" y="319"/>
                    </a:lnTo>
                    <a:lnTo>
                      <a:pt x="1778" y="322"/>
                    </a:lnTo>
                    <a:lnTo>
                      <a:pt x="1781" y="322"/>
                    </a:lnTo>
                    <a:lnTo>
                      <a:pt x="1783" y="319"/>
                    </a:lnTo>
                    <a:lnTo>
                      <a:pt x="1780" y="317"/>
                    </a:lnTo>
                    <a:lnTo>
                      <a:pt x="1780" y="317"/>
                    </a:lnTo>
                    <a:lnTo>
                      <a:pt x="1776" y="317"/>
                    </a:lnTo>
                    <a:lnTo>
                      <a:pt x="1776" y="317"/>
                    </a:lnTo>
                    <a:close/>
                    <a:moveTo>
                      <a:pt x="1690" y="367"/>
                    </a:moveTo>
                    <a:lnTo>
                      <a:pt x="1691" y="369"/>
                    </a:lnTo>
                    <a:lnTo>
                      <a:pt x="1696" y="369"/>
                    </a:lnTo>
                    <a:lnTo>
                      <a:pt x="1693" y="365"/>
                    </a:lnTo>
                    <a:lnTo>
                      <a:pt x="1690" y="367"/>
                    </a:lnTo>
                    <a:lnTo>
                      <a:pt x="1690" y="367"/>
                    </a:lnTo>
                    <a:close/>
                    <a:moveTo>
                      <a:pt x="1567" y="364"/>
                    </a:moveTo>
                    <a:lnTo>
                      <a:pt x="1565" y="359"/>
                    </a:lnTo>
                    <a:lnTo>
                      <a:pt x="1565" y="357"/>
                    </a:lnTo>
                    <a:lnTo>
                      <a:pt x="1567" y="355"/>
                    </a:lnTo>
                    <a:lnTo>
                      <a:pt x="1570" y="359"/>
                    </a:lnTo>
                    <a:lnTo>
                      <a:pt x="1570" y="362"/>
                    </a:lnTo>
                    <a:lnTo>
                      <a:pt x="1569" y="364"/>
                    </a:lnTo>
                    <a:lnTo>
                      <a:pt x="1567" y="364"/>
                    </a:lnTo>
                    <a:lnTo>
                      <a:pt x="1567" y="364"/>
                    </a:lnTo>
                    <a:close/>
                    <a:moveTo>
                      <a:pt x="1532" y="430"/>
                    </a:moveTo>
                    <a:lnTo>
                      <a:pt x="1532" y="429"/>
                    </a:lnTo>
                    <a:lnTo>
                      <a:pt x="1532" y="424"/>
                    </a:lnTo>
                    <a:lnTo>
                      <a:pt x="1530" y="419"/>
                    </a:lnTo>
                    <a:lnTo>
                      <a:pt x="1529" y="417"/>
                    </a:lnTo>
                    <a:lnTo>
                      <a:pt x="1527" y="419"/>
                    </a:lnTo>
                    <a:lnTo>
                      <a:pt x="1525" y="424"/>
                    </a:lnTo>
                    <a:lnTo>
                      <a:pt x="1527" y="432"/>
                    </a:lnTo>
                    <a:lnTo>
                      <a:pt x="1530" y="437"/>
                    </a:lnTo>
                    <a:lnTo>
                      <a:pt x="1529" y="440"/>
                    </a:lnTo>
                    <a:lnTo>
                      <a:pt x="1527" y="440"/>
                    </a:lnTo>
                    <a:lnTo>
                      <a:pt x="1524" y="439"/>
                    </a:lnTo>
                    <a:lnTo>
                      <a:pt x="1514" y="439"/>
                    </a:lnTo>
                    <a:lnTo>
                      <a:pt x="1514" y="435"/>
                    </a:lnTo>
                    <a:lnTo>
                      <a:pt x="1512" y="434"/>
                    </a:lnTo>
                    <a:lnTo>
                      <a:pt x="1504" y="430"/>
                    </a:lnTo>
                    <a:lnTo>
                      <a:pt x="1500" y="430"/>
                    </a:lnTo>
                    <a:lnTo>
                      <a:pt x="1500" y="429"/>
                    </a:lnTo>
                    <a:lnTo>
                      <a:pt x="1499" y="427"/>
                    </a:lnTo>
                    <a:lnTo>
                      <a:pt x="1495" y="427"/>
                    </a:lnTo>
                    <a:lnTo>
                      <a:pt x="1495" y="425"/>
                    </a:lnTo>
                    <a:lnTo>
                      <a:pt x="1497" y="422"/>
                    </a:lnTo>
                    <a:lnTo>
                      <a:pt x="1500" y="420"/>
                    </a:lnTo>
                    <a:lnTo>
                      <a:pt x="1502" y="417"/>
                    </a:lnTo>
                    <a:lnTo>
                      <a:pt x="1502" y="414"/>
                    </a:lnTo>
                    <a:lnTo>
                      <a:pt x="1499" y="409"/>
                    </a:lnTo>
                    <a:lnTo>
                      <a:pt x="1497" y="407"/>
                    </a:lnTo>
                    <a:lnTo>
                      <a:pt x="1497" y="410"/>
                    </a:lnTo>
                    <a:lnTo>
                      <a:pt x="1499" y="412"/>
                    </a:lnTo>
                    <a:lnTo>
                      <a:pt x="1499" y="415"/>
                    </a:lnTo>
                    <a:lnTo>
                      <a:pt x="1497" y="419"/>
                    </a:lnTo>
                    <a:lnTo>
                      <a:pt x="1494" y="419"/>
                    </a:lnTo>
                    <a:lnTo>
                      <a:pt x="1492" y="419"/>
                    </a:lnTo>
                    <a:lnTo>
                      <a:pt x="1494" y="420"/>
                    </a:lnTo>
                    <a:lnTo>
                      <a:pt x="1494" y="424"/>
                    </a:lnTo>
                    <a:lnTo>
                      <a:pt x="1490" y="425"/>
                    </a:lnTo>
                    <a:lnTo>
                      <a:pt x="1489" y="425"/>
                    </a:lnTo>
                    <a:lnTo>
                      <a:pt x="1485" y="420"/>
                    </a:lnTo>
                    <a:lnTo>
                      <a:pt x="1485" y="419"/>
                    </a:lnTo>
                    <a:lnTo>
                      <a:pt x="1485" y="415"/>
                    </a:lnTo>
                    <a:lnTo>
                      <a:pt x="1487" y="410"/>
                    </a:lnTo>
                    <a:lnTo>
                      <a:pt x="1487" y="409"/>
                    </a:lnTo>
                    <a:lnTo>
                      <a:pt x="1487" y="405"/>
                    </a:lnTo>
                    <a:lnTo>
                      <a:pt x="1484" y="407"/>
                    </a:lnTo>
                    <a:lnTo>
                      <a:pt x="1484" y="412"/>
                    </a:lnTo>
                    <a:lnTo>
                      <a:pt x="1481" y="415"/>
                    </a:lnTo>
                    <a:lnTo>
                      <a:pt x="1482" y="417"/>
                    </a:lnTo>
                    <a:lnTo>
                      <a:pt x="1481" y="420"/>
                    </a:lnTo>
                    <a:lnTo>
                      <a:pt x="1476" y="420"/>
                    </a:lnTo>
                    <a:lnTo>
                      <a:pt x="1474" y="417"/>
                    </a:lnTo>
                    <a:lnTo>
                      <a:pt x="1471" y="417"/>
                    </a:lnTo>
                    <a:lnTo>
                      <a:pt x="1469" y="415"/>
                    </a:lnTo>
                    <a:lnTo>
                      <a:pt x="1471" y="412"/>
                    </a:lnTo>
                    <a:lnTo>
                      <a:pt x="1472" y="407"/>
                    </a:lnTo>
                    <a:lnTo>
                      <a:pt x="1474" y="405"/>
                    </a:lnTo>
                    <a:lnTo>
                      <a:pt x="1474" y="402"/>
                    </a:lnTo>
                    <a:lnTo>
                      <a:pt x="1479" y="392"/>
                    </a:lnTo>
                    <a:lnTo>
                      <a:pt x="1476" y="394"/>
                    </a:lnTo>
                    <a:lnTo>
                      <a:pt x="1472" y="395"/>
                    </a:lnTo>
                    <a:lnTo>
                      <a:pt x="1469" y="404"/>
                    </a:lnTo>
                    <a:lnTo>
                      <a:pt x="1469" y="410"/>
                    </a:lnTo>
                    <a:lnTo>
                      <a:pt x="1466" y="414"/>
                    </a:lnTo>
                    <a:lnTo>
                      <a:pt x="1464" y="412"/>
                    </a:lnTo>
                    <a:lnTo>
                      <a:pt x="1467" y="409"/>
                    </a:lnTo>
                    <a:lnTo>
                      <a:pt x="1467" y="407"/>
                    </a:lnTo>
                    <a:lnTo>
                      <a:pt x="1466" y="407"/>
                    </a:lnTo>
                    <a:lnTo>
                      <a:pt x="1462" y="412"/>
                    </a:lnTo>
                    <a:lnTo>
                      <a:pt x="1457" y="412"/>
                    </a:lnTo>
                    <a:lnTo>
                      <a:pt x="1456" y="410"/>
                    </a:lnTo>
                    <a:lnTo>
                      <a:pt x="1457" y="405"/>
                    </a:lnTo>
                    <a:lnTo>
                      <a:pt x="1456" y="402"/>
                    </a:lnTo>
                    <a:lnTo>
                      <a:pt x="1456" y="399"/>
                    </a:lnTo>
                    <a:lnTo>
                      <a:pt x="1461" y="395"/>
                    </a:lnTo>
                    <a:lnTo>
                      <a:pt x="1462" y="394"/>
                    </a:lnTo>
                    <a:lnTo>
                      <a:pt x="1462" y="390"/>
                    </a:lnTo>
                    <a:lnTo>
                      <a:pt x="1464" y="387"/>
                    </a:lnTo>
                    <a:lnTo>
                      <a:pt x="1467" y="384"/>
                    </a:lnTo>
                    <a:lnTo>
                      <a:pt x="1471" y="384"/>
                    </a:lnTo>
                    <a:lnTo>
                      <a:pt x="1472" y="382"/>
                    </a:lnTo>
                    <a:lnTo>
                      <a:pt x="1479" y="382"/>
                    </a:lnTo>
                    <a:lnTo>
                      <a:pt x="1482" y="379"/>
                    </a:lnTo>
                    <a:lnTo>
                      <a:pt x="1487" y="377"/>
                    </a:lnTo>
                    <a:lnTo>
                      <a:pt x="1489" y="377"/>
                    </a:lnTo>
                    <a:lnTo>
                      <a:pt x="1489" y="374"/>
                    </a:lnTo>
                    <a:lnTo>
                      <a:pt x="1492" y="372"/>
                    </a:lnTo>
                    <a:lnTo>
                      <a:pt x="1495" y="372"/>
                    </a:lnTo>
                    <a:lnTo>
                      <a:pt x="1502" y="374"/>
                    </a:lnTo>
                    <a:lnTo>
                      <a:pt x="1510" y="374"/>
                    </a:lnTo>
                    <a:lnTo>
                      <a:pt x="1512" y="372"/>
                    </a:lnTo>
                    <a:lnTo>
                      <a:pt x="1517" y="374"/>
                    </a:lnTo>
                    <a:lnTo>
                      <a:pt x="1519" y="377"/>
                    </a:lnTo>
                    <a:lnTo>
                      <a:pt x="1522" y="377"/>
                    </a:lnTo>
                    <a:lnTo>
                      <a:pt x="1522" y="375"/>
                    </a:lnTo>
                    <a:lnTo>
                      <a:pt x="1525" y="375"/>
                    </a:lnTo>
                    <a:lnTo>
                      <a:pt x="1530" y="379"/>
                    </a:lnTo>
                    <a:lnTo>
                      <a:pt x="1532" y="377"/>
                    </a:lnTo>
                    <a:lnTo>
                      <a:pt x="1537" y="377"/>
                    </a:lnTo>
                    <a:lnTo>
                      <a:pt x="1539" y="375"/>
                    </a:lnTo>
                    <a:lnTo>
                      <a:pt x="1537" y="374"/>
                    </a:lnTo>
                    <a:lnTo>
                      <a:pt x="1534" y="375"/>
                    </a:lnTo>
                    <a:lnTo>
                      <a:pt x="1530" y="372"/>
                    </a:lnTo>
                    <a:lnTo>
                      <a:pt x="1527" y="372"/>
                    </a:lnTo>
                    <a:lnTo>
                      <a:pt x="1529" y="370"/>
                    </a:lnTo>
                    <a:lnTo>
                      <a:pt x="1530" y="369"/>
                    </a:lnTo>
                    <a:lnTo>
                      <a:pt x="1532" y="365"/>
                    </a:lnTo>
                    <a:lnTo>
                      <a:pt x="1527" y="365"/>
                    </a:lnTo>
                    <a:lnTo>
                      <a:pt x="1529" y="364"/>
                    </a:lnTo>
                    <a:lnTo>
                      <a:pt x="1534" y="364"/>
                    </a:lnTo>
                    <a:lnTo>
                      <a:pt x="1534" y="362"/>
                    </a:lnTo>
                    <a:lnTo>
                      <a:pt x="1529" y="360"/>
                    </a:lnTo>
                    <a:lnTo>
                      <a:pt x="1529" y="362"/>
                    </a:lnTo>
                    <a:lnTo>
                      <a:pt x="1525" y="362"/>
                    </a:lnTo>
                    <a:lnTo>
                      <a:pt x="1522" y="359"/>
                    </a:lnTo>
                    <a:lnTo>
                      <a:pt x="1522" y="357"/>
                    </a:lnTo>
                    <a:lnTo>
                      <a:pt x="1527" y="354"/>
                    </a:lnTo>
                    <a:lnTo>
                      <a:pt x="1527" y="350"/>
                    </a:lnTo>
                    <a:lnTo>
                      <a:pt x="1525" y="350"/>
                    </a:lnTo>
                    <a:lnTo>
                      <a:pt x="1524" y="347"/>
                    </a:lnTo>
                    <a:lnTo>
                      <a:pt x="1524" y="341"/>
                    </a:lnTo>
                    <a:lnTo>
                      <a:pt x="1525" y="339"/>
                    </a:lnTo>
                    <a:lnTo>
                      <a:pt x="1524" y="336"/>
                    </a:lnTo>
                    <a:lnTo>
                      <a:pt x="1524" y="331"/>
                    </a:lnTo>
                    <a:lnTo>
                      <a:pt x="1527" y="331"/>
                    </a:lnTo>
                    <a:lnTo>
                      <a:pt x="1532" y="329"/>
                    </a:lnTo>
                    <a:lnTo>
                      <a:pt x="1537" y="331"/>
                    </a:lnTo>
                    <a:lnTo>
                      <a:pt x="1540" y="329"/>
                    </a:lnTo>
                    <a:lnTo>
                      <a:pt x="1545" y="331"/>
                    </a:lnTo>
                    <a:lnTo>
                      <a:pt x="1549" y="331"/>
                    </a:lnTo>
                    <a:lnTo>
                      <a:pt x="1554" y="336"/>
                    </a:lnTo>
                    <a:lnTo>
                      <a:pt x="1557" y="345"/>
                    </a:lnTo>
                    <a:lnTo>
                      <a:pt x="1557" y="357"/>
                    </a:lnTo>
                    <a:lnTo>
                      <a:pt x="1555" y="364"/>
                    </a:lnTo>
                    <a:lnTo>
                      <a:pt x="1557" y="365"/>
                    </a:lnTo>
                    <a:lnTo>
                      <a:pt x="1560" y="364"/>
                    </a:lnTo>
                    <a:lnTo>
                      <a:pt x="1569" y="367"/>
                    </a:lnTo>
                    <a:lnTo>
                      <a:pt x="1572" y="372"/>
                    </a:lnTo>
                    <a:lnTo>
                      <a:pt x="1575" y="374"/>
                    </a:lnTo>
                    <a:lnTo>
                      <a:pt x="1575" y="370"/>
                    </a:lnTo>
                    <a:lnTo>
                      <a:pt x="1585" y="370"/>
                    </a:lnTo>
                    <a:lnTo>
                      <a:pt x="1590" y="375"/>
                    </a:lnTo>
                    <a:lnTo>
                      <a:pt x="1593" y="374"/>
                    </a:lnTo>
                    <a:lnTo>
                      <a:pt x="1590" y="372"/>
                    </a:lnTo>
                    <a:lnTo>
                      <a:pt x="1593" y="369"/>
                    </a:lnTo>
                    <a:lnTo>
                      <a:pt x="1602" y="365"/>
                    </a:lnTo>
                    <a:lnTo>
                      <a:pt x="1607" y="359"/>
                    </a:lnTo>
                    <a:lnTo>
                      <a:pt x="1615" y="354"/>
                    </a:lnTo>
                    <a:lnTo>
                      <a:pt x="1623" y="347"/>
                    </a:lnTo>
                    <a:lnTo>
                      <a:pt x="1623" y="342"/>
                    </a:lnTo>
                    <a:lnTo>
                      <a:pt x="1627" y="341"/>
                    </a:lnTo>
                    <a:lnTo>
                      <a:pt x="1623" y="341"/>
                    </a:lnTo>
                    <a:lnTo>
                      <a:pt x="1620" y="342"/>
                    </a:lnTo>
                    <a:lnTo>
                      <a:pt x="1620" y="345"/>
                    </a:lnTo>
                    <a:lnTo>
                      <a:pt x="1612" y="354"/>
                    </a:lnTo>
                    <a:lnTo>
                      <a:pt x="1607" y="357"/>
                    </a:lnTo>
                    <a:lnTo>
                      <a:pt x="1607" y="357"/>
                    </a:lnTo>
                    <a:lnTo>
                      <a:pt x="1600" y="364"/>
                    </a:lnTo>
                    <a:lnTo>
                      <a:pt x="1592" y="365"/>
                    </a:lnTo>
                    <a:lnTo>
                      <a:pt x="1588" y="364"/>
                    </a:lnTo>
                    <a:lnTo>
                      <a:pt x="1585" y="364"/>
                    </a:lnTo>
                    <a:lnTo>
                      <a:pt x="1585" y="365"/>
                    </a:lnTo>
                    <a:lnTo>
                      <a:pt x="1580" y="365"/>
                    </a:lnTo>
                    <a:lnTo>
                      <a:pt x="1574" y="362"/>
                    </a:lnTo>
                    <a:lnTo>
                      <a:pt x="1574" y="360"/>
                    </a:lnTo>
                    <a:lnTo>
                      <a:pt x="1577" y="357"/>
                    </a:lnTo>
                    <a:lnTo>
                      <a:pt x="1582" y="354"/>
                    </a:lnTo>
                    <a:lnTo>
                      <a:pt x="1582" y="350"/>
                    </a:lnTo>
                    <a:lnTo>
                      <a:pt x="1577" y="354"/>
                    </a:lnTo>
                    <a:lnTo>
                      <a:pt x="1575" y="357"/>
                    </a:lnTo>
                    <a:lnTo>
                      <a:pt x="1572" y="355"/>
                    </a:lnTo>
                    <a:lnTo>
                      <a:pt x="1569" y="350"/>
                    </a:lnTo>
                    <a:lnTo>
                      <a:pt x="1569" y="349"/>
                    </a:lnTo>
                    <a:lnTo>
                      <a:pt x="1572" y="349"/>
                    </a:lnTo>
                    <a:lnTo>
                      <a:pt x="1575" y="347"/>
                    </a:lnTo>
                    <a:lnTo>
                      <a:pt x="1577" y="345"/>
                    </a:lnTo>
                    <a:lnTo>
                      <a:pt x="1572" y="345"/>
                    </a:lnTo>
                    <a:lnTo>
                      <a:pt x="1572" y="344"/>
                    </a:lnTo>
                    <a:lnTo>
                      <a:pt x="1575" y="342"/>
                    </a:lnTo>
                    <a:lnTo>
                      <a:pt x="1579" y="342"/>
                    </a:lnTo>
                    <a:lnTo>
                      <a:pt x="1582" y="342"/>
                    </a:lnTo>
                    <a:lnTo>
                      <a:pt x="1582" y="341"/>
                    </a:lnTo>
                    <a:lnTo>
                      <a:pt x="1579" y="341"/>
                    </a:lnTo>
                    <a:lnTo>
                      <a:pt x="1575" y="339"/>
                    </a:lnTo>
                    <a:lnTo>
                      <a:pt x="1574" y="341"/>
                    </a:lnTo>
                    <a:lnTo>
                      <a:pt x="1570" y="341"/>
                    </a:lnTo>
                    <a:lnTo>
                      <a:pt x="1569" y="337"/>
                    </a:lnTo>
                    <a:lnTo>
                      <a:pt x="1570" y="336"/>
                    </a:lnTo>
                    <a:lnTo>
                      <a:pt x="1574" y="334"/>
                    </a:lnTo>
                    <a:lnTo>
                      <a:pt x="1577" y="332"/>
                    </a:lnTo>
                    <a:lnTo>
                      <a:pt x="1582" y="332"/>
                    </a:lnTo>
                    <a:lnTo>
                      <a:pt x="1587" y="334"/>
                    </a:lnTo>
                    <a:lnTo>
                      <a:pt x="1590" y="332"/>
                    </a:lnTo>
                    <a:lnTo>
                      <a:pt x="1585" y="332"/>
                    </a:lnTo>
                    <a:lnTo>
                      <a:pt x="1583" y="329"/>
                    </a:lnTo>
                    <a:lnTo>
                      <a:pt x="1588" y="326"/>
                    </a:lnTo>
                    <a:lnTo>
                      <a:pt x="1592" y="326"/>
                    </a:lnTo>
                    <a:lnTo>
                      <a:pt x="1593" y="324"/>
                    </a:lnTo>
                    <a:lnTo>
                      <a:pt x="1588" y="324"/>
                    </a:lnTo>
                    <a:lnTo>
                      <a:pt x="1588" y="321"/>
                    </a:lnTo>
                    <a:lnTo>
                      <a:pt x="1592" y="317"/>
                    </a:lnTo>
                    <a:lnTo>
                      <a:pt x="1597" y="317"/>
                    </a:lnTo>
                    <a:lnTo>
                      <a:pt x="1593" y="314"/>
                    </a:lnTo>
                    <a:lnTo>
                      <a:pt x="1600" y="306"/>
                    </a:lnTo>
                    <a:lnTo>
                      <a:pt x="1603" y="302"/>
                    </a:lnTo>
                    <a:lnTo>
                      <a:pt x="1605" y="301"/>
                    </a:lnTo>
                    <a:lnTo>
                      <a:pt x="1602" y="301"/>
                    </a:lnTo>
                    <a:lnTo>
                      <a:pt x="1595" y="307"/>
                    </a:lnTo>
                    <a:lnTo>
                      <a:pt x="1588" y="317"/>
                    </a:lnTo>
                    <a:lnTo>
                      <a:pt x="1582" y="322"/>
                    </a:lnTo>
                    <a:lnTo>
                      <a:pt x="1577" y="327"/>
                    </a:lnTo>
                    <a:lnTo>
                      <a:pt x="1572" y="327"/>
                    </a:lnTo>
                    <a:lnTo>
                      <a:pt x="1565" y="327"/>
                    </a:lnTo>
                    <a:lnTo>
                      <a:pt x="1565" y="324"/>
                    </a:lnTo>
                    <a:lnTo>
                      <a:pt x="1569" y="319"/>
                    </a:lnTo>
                    <a:lnTo>
                      <a:pt x="1574" y="317"/>
                    </a:lnTo>
                    <a:lnTo>
                      <a:pt x="1574" y="312"/>
                    </a:lnTo>
                    <a:lnTo>
                      <a:pt x="1567" y="317"/>
                    </a:lnTo>
                    <a:lnTo>
                      <a:pt x="1560" y="317"/>
                    </a:lnTo>
                    <a:lnTo>
                      <a:pt x="1560" y="321"/>
                    </a:lnTo>
                    <a:lnTo>
                      <a:pt x="1557" y="322"/>
                    </a:lnTo>
                    <a:lnTo>
                      <a:pt x="1550" y="322"/>
                    </a:lnTo>
                    <a:lnTo>
                      <a:pt x="1544" y="317"/>
                    </a:lnTo>
                    <a:lnTo>
                      <a:pt x="1547" y="316"/>
                    </a:lnTo>
                    <a:lnTo>
                      <a:pt x="1552" y="314"/>
                    </a:lnTo>
                    <a:lnTo>
                      <a:pt x="1550" y="312"/>
                    </a:lnTo>
                    <a:lnTo>
                      <a:pt x="1547" y="312"/>
                    </a:lnTo>
                    <a:lnTo>
                      <a:pt x="1549" y="307"/>
                    </a:lnTo>
                    <a:lnTo>
                      <a:pt x="1554" y="302"/>
                    </a:lnTo>
                    <a:lnTo>
                      <a:pt x="1555" y="299"/>
                    </a:lnTo>
                    <a:lnTo>
                      <a:pt x="1560" y="297"/>
                    </a:lnTo>
                    <a:lnTo>
                      <a:pt x="1564" y="296"/>
                    </a:lnTo>
                    <a:lnTo>
                      <a:pt x="1569" y="294"/>
                    </a:lnTo>
                    <a:lnTo>
                      <a:pt x="1569" y="289"/>
                    </a:lnTo>
                    <a:lnTo>
                      <a:pt x="1572" y="284"/>
                    </a:lnTo>
                    <a:lnTo>
                      <a:pt x="1579" y="276"/>
                    </a:lnTo>
                    <a:lnTo>
                      <a:pt x="1583" y="277"/>
                    </a:lnTo>
                    <a:lnTo>
                      <a:pt x="1592" y="276"/>
                    </a:lnTo>
                    <a:lnTo>
                      <a:pt x="1600" y="277"/>
                    </a:lnTo>
                    <a:lnTo>
                      <a:pt x="1603" y="276"/>
                    </a:lnTo>
                    <a:lnTo>
                      <a:pt x="1607" y="276"/>
                    </a:lnTo>
                    <a:lnTo>
                      <a:pt x="1612" y="272"/>
                    </a:lnTo>
                    <a:lnTo>
                      <a:pt x="1615" y="272"/>
                    </a:lnTo>
                    <a:lnTo>
                      <a:pt x="1617" y="274"/>
                    </a:lnTo>
                    <a:lnTo>
                      <a:pt x="1622" y="279"/>
                    </a:lnTo>
                    <a:lnTo>
                      <a:pt x="1625" y="279"/>
                    </a:lnTo>
                    <a:lnTo>
                      <a:pt x="1637" y="286"/>
                    </a:lnTo>
                    <a:lnTo>
                      <a:pt x="1638" y="289"/>
                    </a:lnTo>
                    <a:lnTo>
                      <a:pt x="1640" y="292"/>
                    </a:lnTo>
                    <a:lnTo>
                      <a:pt x="1643" y="292"/>
                    </a:lnTo>
                    <a:lnTo>
                      <a:pt x="1650" y="302"/>
                    </a:lnTo>
                    <a:lnTo>
                      <a:pt x="1650" y="296"/>
                    </a:lnTo>
                    <a:lnTo>
                      <a:pt x="1655" y="296"/>
                    </a:lnTo>
                    <a:lnTo>
                      <a:pt x="1653" y="292"/>
                    </a:lnTo>
                    <a:lnTo>
                      <a:pt x="1648" y="292"/>
                    </a:lnTo>
                    <a:lnTo>
                      <a:pt x="1645" y="291"/>
                    </a:lnTo>
                    <a:lnTo>
                      <a:pt x="1645" y="287"/>
                    </a:lnTo>
                    <a:lnTo>
                      <a:pt x="1650" y="286"/>
                    </a:lnTo>
                    <a:lnTo>
                      <a:pt x="1660" y="286"/>
                    </a:lnTo>
                    <a:lnTo>
                      <a:pt x="1665" y="289"/>
                    </a:lnTo>
                    <a:lnTo>
                      <a:pt x="1667" y="286"/>
                    </a:lnTo>
                    <a:lnTo>
                      <a:pt x="1667" y="281"/>
                    </a:lnTo>
                    <a:lnTo>
                      <a:pt x="1668" y="277"/>
                    </a:lnTo>
                    <a:lnTo>
                      <a:pt x="1668" y="274"/>
                    </a:lnTo>
                    <a:lnTo>
                      <a:pt x="1667" y="276"/>
                    </a:lnTo>
                    <a:lnTo>
                      <a:pt x="1665" y="279"/>
                    </a:lnTo>
                    <a:lnTo>
                      <a:pt x="1660" y="282"/>
                    </a:lnTo>
                    <a:lnTo>
                      <a:pt x="1657" y="284"/>
                    </a:lnTo>
                    <a:lnTo>
                      <a:pt x="1648" y="282"/>
                    </a:lnTo>
                    <a:lnTo>
                      <a:pt x="1640" y="281"/>
                    </a:lnTo>
                    <a:lnTo>
                      <a:pt x="1638" y="277"/>
                    </a:lnTo>
                    <a:lnTo>
                      <a:pt x="1633" y="276"/>
                    </a:lnTo>
                    <a:lnTo>
                      <a:pt x="1627" y="277"/>
                    </a:lnTo>
                    <a:lnTo>
                      <a:pt x="1622" y="267"/>
                    </a:lnTo>
                    <a:lnTo>
                      <a:pt x="1620" y="259"/>
                    </a:lnTo>
                    <a:lnTo>
                      <a:pt x="1623" y="257"/>
                    </a:lnTo>
                    <a:lnTo>
                      <a:pt x="1628" y="261"/>
                    </a:lnTo>
                    <a:lnTo>
                      <a:pt x="1630" y="264"/>
                    </a:lnTo>
                    <a:lnTo>
                      <a:pt x="1632" y="267"/>
                    </a:lnTo>
                    <a:lnTo>
                      <a:pt x="1635" y="262"/>
                    </a:lnTo>
                    <a:lnTo>
                      <a:pt x="1637" y="256"/>
                    </a:lnTo>
                    <a:lnTo>
                      <a:pt x="1633" y="257"/>
                    </a:lnTo>
                    <a:lnTo>
                      <a:pt x="1632" y="256"/>
                    </a:lnTo>
                    <a:lnTo>
                      <a:pt x="1632" y="251"/>
                    </a:lnTo>
                    <a:lnTo>
                      <a:pt x="1635" y="244"/>
                    </a:lnTo>
                    <a:lnTo>
                      <a:pt x="1635" y="239"/>
                    </a:lnTo>
                    <a:lnTo>
                      <a:pt x="1638" y="233"/>
                    </a:lnTo>
                    <a:lnTo>
                      <a:pt x="1637" y="221"/>
                    </a:lnTo>
                    <a:lnTo>
                      <a:pt x="1635" y="214"/>
                    </a:lnTo>
                    <a:lnTo>
                      <a:pt x="1632" y="213"/>
                    </a:lnTo>
                    <a:lnTo>
                      <a:pt x="1630" y="208"/>
                    </a:lnTo>
                    <a:lnTo>
                      <a:pt x="1630" y="204"/>
                    </a:lnTo>
                    <a:lnTo>
                      <a:pt x="1633" y="203"/>
                    </a:lnTo>
                    <a:lnTo>
                      <a:pt x="1637" y="203"/>
                    </a:lnTo>
                    <a:lnTo>
                      <a:pt x="1638" y="204"/>
                    </a:lnTo>
                    <a:lnTo>
                      <a:pt x="1642" y="206"/>
                    </a:lnTo>
                    <a:lnTo>
                      <a:pt x="1645" y="211"/>
                    </a:lnTo>
                    <a:lnTo>
                      <a:pt x="1647" y="209"/>
                    </a:lnTo>
                    <a:lnTo>
                      <a:pt x="1647" y="206"/>
                    </a:lnTo>
                    <a:lnTo>
                      <a:pt x="1645" y="201"/>
                    </a:lnTo>
                    <a:lnTo>
                      <a:pt x="1640" y="199"/>
                    </a:lnTo>
                    <a:lnTo>
                      <a:pt x="1637" y="198"/>
                    </a:lnTo>
                    <a:lnTo>
                      <a:pt x="1637" y="194"/>
                    </a:lnTo>
                    <a:lnTo>
                      <a:pt x="1638" y="188"/>
                    </a:lnTo>
                    <a:lnTo>
                      <a:pt x="1653" y="174"/>
                    </a:lnTo>
                    <a:lnTo>
                      <a:pt x="1660" y="173"/>
                    </a:lnTo>
                    <a:lnTo>
                      <a:pt x="1665" y="174"/>
                    </a:lnTo>
                    <a:lnTo>
                      <a:pt x="1667" y="178"/>
                    </a:lnTo>
                    <a:lnTo>
                      <a:pt x="1672" y="183"/>
                    </a:lnTo>
                    <a:lnTo>
                      <a:pt x="1677" y="183"/>
                    </a:lnTo>
                    <a:lnTo>
                      <a:pt x="1686" y="188"/>
                    </a:lnTo>
                    <a:lnTo>
                      <a:pt x="1686" y="193"/>
                    </a:lnTo>
                    <a:lnTo>
                      <a:pt x="1691" y="199"/>
                    </a:lnTo>
                    <a:lnTo>
                      <a:pt x="1695" y="209"/>
                    </a:lnTo>
                    <a:lnTo>
                      <a:pt x="1693" y="218"/>
                    </a:lnTo>
                    <a:lnTo>
                      <a:pt x="1695" y="224"/>
                    </a:lnTo>
                    <a:lnTo>
                      <a:pt x="1698" y="229"/>
                    </a:lnTo>
                    <a:lnTo>
                      <a:pt x="1700" y="226"/>
                    </a:lnTo>
                    <a:lnTo>
                      <a:pt x="1701" y="226"/>
                    </a:lnTo>
                    <a:lnTo>
                      <a:pt x="1706" y="231"/>
                    </a:lnTo>
                    <a:lnTo>
                      <a:pt x="1706" y="234"/>
                    </a:lnTo>
                    <a:lnTo>
                      <a:pt x="1708" y="231"/>
                    </a:lnTo>
                    <a:lnTo>
                      <a:pt x="1711" y="229"/>
                    </a:lnTo>
                    <a:lnTo>
                      <a:pt x="1716" y="229"/>
                    </a:lnTo>
                    <a:lnTo>
                      <a:pt x="1713" y="228"/>
                    </a:lnTo>
                    <a:lnTo>
                      <a:pt x="1706" y="228"/>
                    </a:lnTo>
                    <a:lnTo>
                      <a:pt x="1703" y="223"/>
                    </a:lnTo>
                    <a:lnTo>
                      <a:pt x="1700" y="221"/>
                    </a:lnTo>
                    <a:lnTo>
                      <a:pt x="1700" y="219"/>
                    </a:lnTo>
                    <a:lnTo>
                      <a:pt x="1705" y="214"/>
                    </a:lnTo>
                    <a:lnTo>
                      <a:pt x="1705" y="211"/>
                    </a:lnTo>
                    <a:lnTo>
                      <a:pt x="1703" y="196"/>
                    </a:lnTo>
                    <a:lnTo>
                      <a:pt x="1703" y="191"/>
                    </a:lnTo>
                    <a:lnTo>
                      <a:pt x="1703" y="186"/>
                    </a:lnTo>
                    <a:lnTo>
                      <a:pt x="1713" y="186"/>
                    </a:lnTo>
                    <a:lnTo>
                      <a:pt x="1716" y="188"/>
                    </a:lnTo>
                    <a:lnTo>
                      <a:pt x="1723" y="189"/>
                    </a:lnTo>
                    <a:lnTo>
                      <a:pt x="1730" y="189"/>
                    </a:lnTo>
                    <a:lnTo>
                      <a:pt x="1738" y="193"/>
                    </a:lnTo>
                    <a:lnTo>
                      <a:pt x="1746" y="193"/>
                    </a:lnTo>
                    <a:lnTo>
                      <a:pt x="1755" y="189"/>
                    </a:lnTo>
                    <a:lnTo>
                      <a:pt x="1758" y="189"/>
                    </a:lnTo>
                    <a:lnTo>
                      <a:pt x="1763" y="193"/>
                    </a:lnTo>
                    <a:lnTo>
                      <a:pt x="1773" y="194"/>
                    </a:lnTo>
                    <a:lnTo>
                      <a:pt x="1778" y="196"/>
                    </a:lnTo>
                    <a:lnTo>
                      <a:pt x="1783" y="196"/>
                    </a:lnTo>
                    <a:lnTo>
                      <a:pt x="1783" y="193"/>
                    </a:lnTo>
                    <a:lnTo>
                      <a:pt x="1778" y="191"/>
                    </a:lnTo>
                    <a:lnTo>
                      <a:pt x="1771" y="191"/>
                    </a:lnTo>
                    <a:lnTo>
                      <a:pt x="1765" y="189"/>
                    </a:lnTo>
                    <a:lnTo>
                      <a:pt x="1761" y="186"/>
                    </a:lnTo>
                    <a:lnTo>
                      <a:pt x="1763" y="184"/>
                    </a:lnTo>
                    <a:lnTo>
                      <a:pt x="1766" y="184"/>
                    </a:lnTo>
                    <a:lnTo>
                      <a:pt x="1773" y="183"/>
                    </a:lnTo>
                    <a:lnTo>
                      <a:pt x="1789" y="181"/>
                    </a:lnTo>
                    <a:lnTo>
                      <a:pt x="1801" y="179"/>
                    </a:lnTo>
                    <a:lnTo>
                      <a:pt x="1809" y="183"/>
                    </a:lnTo>
                    <a:lnTo>
                      <a:pt x="1816" y="188"/>
                    </a:lnTo>
                    <a:lnTo>
                      <a:pt x="1819" y="184"/>
                    </a:lnTo>
                    <a:lnTo>
                      <a:pt x="1826" y="184"/>
                    </a:lnTo>
                    <a:lnTo>
                      <a:pt x="1823" y="181"/>
                    </a:lnTo>
                    <a:lnTo>
                      <a:pt x="1819" y="181"/>
                    </a:lnTo>
                    <a:lnTo>
                      <a:pt x="1816" y="179"/>
                    </a:lnTo>
                    <a:lnTo>
                      <a:pt x="1816" y="178"/>
                    </a:lnTo>
                    <a:lnTo>
                      <a:pt x="1811" y="174"/>
                    </a:lnTo>
                    <a:lnTo>
                      <a:pt x="1804" y="174"/>
                    </a:lnTo>
                    <a:lnTo>
                      <a:pt x="1801" y="173"/>
                    </a:lnTo>
                    <a:lnTo>
                      <a:pt x="1789" y="174"/>
                    </a:lnTo>
                    <a:lnTo>
                      <a:pt x="1789" y="173"/>
                    </a:lnTo>
                    <a:lnTo>
                      <a:pt x="1791" y="169"/>
                    </a:lnTo>
                    <a:lnTo>
                      <a:pt x="1794" y="164"/>
                    </a:lnTo>
                    <a:lnTo>
                      <a:pt x="1799" y="163"/>
                    </a:lnTo>
                    <a:lnTo>
                      <a:pt x="1804" y="159"/>
                    </a:lnTo>
                    <a:lnTo>
                      <a:pt x="1808" y="154"/>
                    </a:lnTo>
                    <a:lnTo>
                      <a:pt x="1821" y="146"/>
                    </a:lnTo>
                    <a:lnTo>
                      <a:pt x="1828" y="146"/>
                    </a:lnTo>
                    <a:lnTo>
                      <a:pt x="1839" y="141"/>
                    </a:lnTo>
                    <a:lnTo>
                      <a:pt x="1839" y="140"/>
                    </a:lnTo>
                    <a:lnTo>
                      <a:pt x="1826" y="145"/>
                    </a:lnTo>
                    <a:lnTo>
                      <a:pt x="1816" y="145"/>
                    </a:lnTo>
                    <a:lnTo>
                      <a:pt x="1803" y="153"/>
                    </a:lnTo>
                    <a:lnTo>
                      <a:pt x="1803" y="158"/>
                    </a:lnTo>
                    <a:lnTo>
                      <a:pt x="1801" y="158"/>
                    </a:lnTo>
                    <a:lnTo>
                      <a:pt x="1799" y="153"/>
                    </a:lnTo>
                    <a:lnTo>
                      <a:pt x="1798" y="153"/>
                    </a:lnTo>
                    <a:lnTo>
                      <a:pt x="1794" y="158"/>
                    </a:lnTo>
                    <a:lnTo>
                      <a:pt x="1789" y="158"/>
                    </a:lnTo>
                    <a:lnTo>
                      <a:pt x="1783" y="164"/>
                    </a:lnTo>
                    <a:lnTo>
                      <a:pt x="1786" y="164"/>
                    </a:lnTo>
                    <a:lnTo>
                      <a:pt x="1786" y="168"/>
                    </a:lnTo>
                    <a:lnTo>
                      <a:pt x="1778" y="173"/>
                    </a:lnTo>
                    <a:lnTo>
                      <a:pt x="1773" y="174"/>
                    </a:lnTo>
                    <a:lnTo>
                      <a:pt x="1756" y="179"/>
                    </a:lnTo>
                    <a:lnTo>
                      <a:pt x="1751" y="181"/>
                    </a:lnTo>
                    <a:lnTo>
                      <a:pt x="1746" y="181"/>
                    </a:lnTo>
                    <a:lnTo>
                      <a:pt x="1731" y="181"/>
                    </a:lnTo>
                    <a:lnTo>
                      <a:pt x="1726" y="174"/>
                    </a:lnTo>
                    <a:lnTo>
                      <a:pt x="1718" y="176"/>
                    </a:lnTo>
                    <a:lnTo>
                      <a:pt x="1715" y="174"/>
                    </a:lnTo>
                    <a:lnTo>
                      <a:pt x="1715" y="171"/>
                    </a:lnTo>
                    <a:lnTo>
                      <a:pt x="1721" y="166"/>
                    </a:lnTo>
                    <a:lnTo>
                      <a:pt x="1726" y="166"/>
                    </a:lnTo>
                    <a:lnTo>
                      <a:pt x="1731" y="164"/>
                    </a:lnTo>
                    <a:lnTo>
                      <a:pt x="1740" y="163"/>
                    </a:lnTo>
                    <a:lnTo>
                      <a:pt x="1745" y="159"/>
                    </a:lnTo>
                    <a:lnTo>
                      <a:pt x="1741" y="159"/>
                    </a:lnTo>
                    <a:lnTo>
                      <a:pt x="1735" y="161"/>
                    </a:lnTo>
                    <a:lnTo>
                      <a:pt x="1730" y="161"/>
                    </a:lnTo>
                    <a:lnTo>
                      <a:pt x="1723" y="163"/>
                    </a:lnTo>
                    <a:lnTo>
                      <a:pt x="1718" y="163"/>
                    </a:lnTo>
                    <a:lnTo>
                      <a:pt x="1718" y="158"/>
                    </a:lnTo>
                    <a:lnTo>
                      <a:pt x="1725" y="156"/>
                    </a:lnTo>
                    <a:lnTo>
                      <a:pt x="1720" y="154"/>
                    </a:lnTo>
                    <a:lnTo>
                      <a:pt x="1713" y="158"/>
                    </a:lnTo>
                    <a:lnTo>
                      <a:pt x="1711" y="163"/>
                    </a:lnTo>
                    <a:lnTo>
                      <a:pt x="1705" y="169"/>
                    </a:lnTo>
                    <a:lnTo>
                      <a:pt x="1696" y="169"/>
                    </a:lnTo>
                    <a:lnTo>
                      <a:pt x="1686" y="168"/>
                    </a:lnTo>
                    <a:lnTo>
                      <a:pt x="1677" y="166"/>
                    </a:lnTo>
                    <a:lnTo>
                      <a:pt x="1673" y="163"/>
                    </a:lnTo>
                    <a:lnTo>
                      <a:pt x="1673" y="159"/>
                    </a:lnTo>
                    <a:lnTo>
                      <a:pt x="1668" y="159"/>
                    </a:lnTo>
                    <a:lnTo>
                      <a:pt x="1662" y="156"/>
                    </a:lnTo>
                    <a:lnTo>
                      <a:pt x="1663" y="153"/>
                    </a:lnTo>
                    <a:lnTo>
                      <a:pt x="1667" y="151"/>
                    </a:lnTo>
                    <a:lnTo>
                      <a:pt x="1670" y="145"/>
                    </a:lnTo>
                    <a:lnTo>
                      <a:pt x="1678" y="141"/>
                    </a:lnTo>
                    <a:lnTo>
                      <a:pt x="1682" y="136"/>
                    </a:lnTo>
                    <a:lnTo>
                      <a:pt x="1688" y="133"/>
                    </a:lnTo>
                    <a:lnTo>
                      <a:pt x="1691" y="130"/>
                    </a:lnTo>
                    <a:lnTo>
                      <a:pt x="1696" y="131"/>
                    </a:lnTo>
                    <a:lnTo>
                      <a:pt x="1706" y="131"/>
                    </a:lnTo>
                    <a:lnTo>
                      <a:pt x="1710" y="131"/>
                    </a:lnTo>
                    <a:lnTo>
                      <a:pt x="1713" y="131"/>
                    </a:lnTo>
                    <a:lnTo>
                      <a:pt x="1723" y="136"/>
                    </a:lnTo>
                    <a:lnTo>
                      <a:pt x="1731" y="136"/>
                    </a:lnTo>
                    <a:lnTo>
                      <a:pt x="1735" y="138"/>
                    </a:lnTo>
                    <a:lnTo>
                      <a:pt x="1743" y="136"/>
                    </a:lnTo>
                    <a:lnTo>
                      <a:pt x="1745" y="135"/>
                    </a:lnTo>
                    <a:lnTo>
                      <a:pt x="1740" y="133"/>
                    </a:lnTo>
                    <a:lnTo>
                      <a:pt x="1731" y="133"/>
                    </a:lnTo>
                    <a:lnTo>
                      <a:pt x="1721" y="131"/>
                    </a:lnTo>
                    <a:lnTo>
                      <a:pt x="1715" y="128"/>
                    </a:lnTo>
                    <a:lnTo>
                      <a:pt x="1708" y="128"/>
                    </a:lnTo>
                    <a:lnTo>
                      <a:pt x="1700" y="130"/>
                    </a:lnTo>
                    <a:lnTo>
                      <a:pt x="1690" y="126"/>
                    </a:lnTo>
                    <a:lnTo>
                      <a:pt x="1686" y="126"/>
                    </a:lnTo>
                    <a:lnTo>
                      <a:pt x="1683" y="130"/>
                    </a:lnTo>
                    <a:lnTo>
                      <a:pt x="1678" y="135"/>
                    </a:lnTo>
                    <a:lnTo>
                      <a:pt x="1670" y="140"/>
                    </a:lnTo>
                    <a:lnTo>
                      <a:pt x="1662" y="143"/>
                    </a:lnTo>
                    <a:lnTo>
                      <a:pt x="1657" y="149"/>
                    </a:lnTo>
                    <a:lnTo>
                      <a:pt x="1653" y="151"/>
                    </a:lnTo>
                    <a:lnTo>
                      <a:pt x="1650" y="149"/>
                    </a:lnTo>
                    <a:lnTo>
                      <a:pt x="1643" y="141"/>
                    </a:lnTo>
                    <a:lnTo>
                      <a:pt x="1640" y="141"/>
                    </a:lnTo>
                    <a:lnTo>
                      <a:pt x="1638" y="138"/>
                    </a:lnTo>
                    <a:lnTo>
                      <a:pt x="1637" y="133"/>
                    </a:lnTo>
                    <a:lnTo>
                      <a:pt x="1635" y="126"/>
                    </a:lnTo>
                    <a:lnTo>
                      <a:pt x="1633" y="125"/>
                    </a:lnTo>
                    <a:lnTo>
                      <a:pt x="1633" y="118"/>
                    </a:lnTo>
                    <a:lnTo>
                      <a:pt x="1635" y="116"/>
                    </a:lnTo>
                    <a:lnTo>
                      <a:pt x="1640" y="118"/>
                    </a:lnTo>
                    <a:lnTo>
                      <a:pt x="1645" y="116"/>
                    </a:lnTo>
                    <a:lnTo>
                      <a:pt x="1647" y="118"/>
                    </a:lnTo>
                    <a:lnTo>
                      <a:pt x="1662" y="118"/>
                    </a:lnTo>
                    <a:lnTo>
                      <a:pt x="1668" y="123"/>
                    </a:lnTo>
                    <a:lnTo>
                      <a:pt x="1673" y="123"/>
                    </a:lnTo>
                    <a:lnTo>
                      <a:pt x="1675" y="125"/>
                    </a:lnTo>
                    <a:lnTo>
                      <a:pt x="1680" y="125"/>
                    </a:lnTo>
                    <a:lnTo>
                      <a:pt x="1686" y="121"/>
                    </a:lnTo>
                    <a:lnTo>
                      <a:pt x="1691" y="123"/>
                    </a:lnTo>
                    <a:lnTo>
                      <a:pt x="1693" y="121"/>
                    </a:lnTo>
                    <a:lnTo>
                      <a:pt x="1698" y="121"/>
                    </a:lnTo>
                    <a:lnTo>
                      <a:pt x="1700" y="120"/>
                    </a:lnTo>
                    <a:lnTo>
                      <a:pt x="1710" y="118"/>
                    </a:lnTo>
                    <a:lnTo>
                      <a:pt x="1720" y="116"/>
                    </a:lnTo>
                    <a:lnTo>
                      <a:pt x="1721" y="113"/>
                    </a:lnTo>
                    <a:lnTo>
                      <a:pt x="1720" y="111"/>
                    </a:lnTo>
                    <a:lnTo>
                      <a:pt x="1718" y="111"/>
                    </a:lnTo>
                    <a:lnTo>
                      <a:pt x="1715" y="113"/>
                    </a:lnTo>
                    <a:lnTo>
                      <a:pt x="1711" y="115"/>
                    </a:lnTo>
                    <a:lnTo>
                      <a:pt x="1705" y="115"/>
                    </a:lnTo>
                    <a:lnTo>
                      <a:pt x="1696" y="115"/>
                    </a:lnTo>
                    <a:lnTo>
                      <a:pt x="1688" y="120"/>
                    </a:lnTo>
                    <a:lnTo>
                      <a:pt x="1685" y="120"/>
                    </a:lnTo>
                    <a:lnTo>
                      <a:pt x="1678" y="118"/>
                    </a:lnTo>
                    <a:lnTo>
                      <a:pt x="1677" y="120"/>
                    </a:lnTo>
                    <a:lnTo>
                      <a:pt x="1672" y="120"/>
                    </a:lnTo>
                    <a:lnTo>
                      <a:pt x="1667" y="115"/>
                    </a:lnTo>
                    <a:lnTo>
                      <a:pt x="1663" y="115"/>
                    </a:lnTo>
                    <a:lnTo>
                      <a:pt x="1660" y="113"/>
                    </a:lnTo>
                    <a:lnTo>
                      <a:pt x="1655" y="113"/>
                    </a:lnTo>
                    <a:lnTo>
                      <a:pt x="1647" y="110"/>
                    </a:lnTo>
                    <a:lnTo>
                      <a:pt x="1642" y="113"/>
                    </a:lnTo>
                    <a:lnTo>
                      <a:pt x="1637" y="110"/>
                    </a:lnTo>
                    <a:lnTo>
                      <a:pt x="1635" y="106"/>
                    </a:lnTo>
                    <a:lnTo>
                      <a:pt x="1638" y="105"/>
                    </a:lnTo>
                    <a:lnTo>
                      <a:pt x="1638" y="100"/>
                    </a:lnTo>
                    <a:lnTo>
                      <a:pt x="1642" y="96"/>
                    </a:lnTo>
                    <a:lnTo>
                      <a:pt x="1643" y="96"/>
                    </a:lnTo>
                    <a:lnTo>
                      <a:pt x="1647" y="101"/>
                    </a:lnTo>
                    <a:lnTo>
                      <a:pt x="1655" y="100"/>
                    </a:lnTo>
                    <a:lnTo>
                      <a:pt x="1657" y="100"/>
                    </a:lnTo>
                    <a:lnTo>
                      <a:pt x="1653" y="96"/>
                    </a:lnTo>
                    <a:lnTo>
                      <a:pt x="1648" y="96"/>
                    </a:lnTo>
                    <a:lnTo>
                      <a:pt x="1645" y="91"/>
                    </a:lnTo>
                    <a:lnTo>
                      <a:pt x="1647" y="90"/>
                    </a:lnTo>
                    <a:lnTo>
                      <a:pt x="1653" y="90"/>
                    </a:lnTo>
                    <a:lnTo>
                      <a:pt x="1660" y="85"/>
                    </a:lnTo>
                    <a:lnTo>
                      <a:pt x="1668" y="85"/>
                    </a:lnTo>
                    <a:lnTo>
                      <a:pt x="1672" y="83"/>
                    </a:lnTo>
                    <a:lnTo>
                      <a:pt x="1677" y="83"/>
                    </a:lnTo>
                    <a:lnTo>
                      <a:pt x="1680" y="85"/>
                    </a:lnTo>
                    <a:lnTo>
                      <a:pt x="1683" y="83"/>
                    </a:lnTo>
                    <a:lnTo>
                      <a:pt x="1683" y="81"/>
                    </a:lnTo>
                    <a:lnTo>
                      <a:pt x="1682" y="78"/>
                    </a:lnTo>
                    <a:lnTo>
                      <a:pt x="1672" y="80"/>
                    </a:lnTo>
                    <a:lnTo>
                      <a:pt x="1663" y="81"/>
                    </a:lnTo>
                    <a:lnTo>
                      <a:pt x="1657" y="83"/>
                    </a:lnTo>
                    <a:lnTo>
                      <a:pt x="1652" y="83"/>
                    </a:lnTo>
                    <a:lnTo>
                      <a:pt x="1648" y="86"/>
                    </a:lnTo>
                    <a:lnTo>
                      <a:pt x="1645" y="86"/>
                    </a:lnTo>
                    <a:lnTo>
                      <a:pt x="1645" y="83"/>
                    </a:lnTo>
                    <a:lnTo>
                      <a:pt x="1643" y="80"/>
                    </a:lnTo>
                    <a:lnTo>
                      <a:pt x="1648" y="76"/>
                    </a:lnTo>
                    <a:lnTo>
                      <a:pt x="1657" y="71"/>
                    </a:lnTo>
                    <a:lnTo>
                      <a:pt x="1663" y="71"/>
                    </a:lnTo>
                    <a:lnTo>
                      <a:pt x="1667" y="70"/>
                    </a:lnTo>
                    <a:lnTo>
                      <a:pt x="1662" y="70"/>
                    </a:lnTo>
                    <a:lnTo>
                      <a:pt x="1660" y="68"/>
                    </a:lnTo>
                    <a:lnTo>
                      <a:pt x="1662" y="61"/>
                    </a:lnTo>
                    <a:lnTo>
                      <a:pt x="1658" y="63"/>
                    </a:lnTo>
                    <a:lnTo>
                      <a:pt x="1658" y="66"/>
                    </a:lnTo>
                    <a:lnTo>
                      <a:pt x="1655" y="68"/>
                    </a:lnTo>
                    <a:lnTo>
                      <a:pt x="1653" y="63"/>
                    </a:lnTo>
                    <a:lnTo>
                      <a:pt x="1652" y="65"/>
                    </a:lnTo>
                    <a:lnTo>
                      <a:pt x="1648" y="66"/>
                    </a:lnTo>
                    <a:lnTo>
                      <a:pt x="1643" y="66"/>
                    </a:lnTo>
                    <a:lnTo>
                      <a:pt x="1643" y="71"/>
                    </a:lnTo>
                    <a:lnTo>
                      <a:pt x="1642" y="73"/>
                    </a:lnTo>
                    <a:lnTo>
                      <a:pt x="1635" y="75"/>
                    </a:lnTo>
                    <a:lnTo>
                      <a:pt x="1635" y="71"/>
                    </a:lnTo>
                    <a:lnTo>
                      <a:pt x="1635" y="66"/>
                    </a:lnTo>
                    <a:lnTo>
                      <a:pt x="1633" y="66"/>
                    </a:lnTo>
                    <a:lnTo>
                      <a:pt x="1633" y="61"/>
                    </a:lnTo>
                    <a:lnTo>
                      <a:pt x="1633" y="60"/>
                    </a:lnTo>
                    <a:lnTo>
                      <a:pt x="1637" y="61"/>
                    </a:lnTo>
                    <a:lnTo>
                      <a:pt x="1638" y="56"/>
                    </a:lnTo>
                    <a:lnTo>
                      <a:pt x="1642" y="55"/>
                    </a:lnTo>
                    <a:lnTo>
                      <a:pt x="1648" y="56"/>
                    </a:lnTo>
                    <a:lnTo>
                      <a:pt x="1650" y="51"/>
                    </a:lnTo>
                    <a:lnTo>
                      <a:pt x="1657" y="48"/>
                    </a:lnTo>
                    <a:lnTo>
                      <a:pt x="1660" y="50"/>
                    </a:lnTo>
                    <a:lnTo>
                      <a:pt x="1667" y="47"/>
                    </a:lnTo>
                    <a:lnTo>
                      <a:pt x="1677" y="45"/>
                    </a:lnTo>
                    <a:lnTo>
                      <a:pt x="1680" y="43"/>
                    </a:lnTo>
                    <a:lnTo>
                      <a:pt x="1683" y="45"/>
                    </a:lnTo>
                    <a:lnTo>
                      <a:pt x="1683" y="48"/>
                    </a:lnTo>
                    <a:lnTo>
                      <a:pt x="1682" y="50"/>
                    </a:lnTo>
                    <a:lnTo>
                      <a:pt x="1682" y="61"/>
                    </a:lnTo>
                    <a:lnTo>
                      <a:pt x="1685" y="60"/>
                    </a:lnTo>
                    <a:lnTo>
                      <a:pt x="1686" y="53"/>
                    </a:lnTo>
                    <a:lnTo>
                      <a:pt x="1690" y="50"/>
                    </a:lnTo>
                    <a:lnTo>
                      <a:pt x="1691" y="53"/>
                    </a:lnTo>
                    <a:lnTo>
                      <a:pt x="1690" y="55"/>
                    </a:lnTo>
                    <a:lnTo>
                      <a:pt x="1691" y="58"/>
                    </a:lnTo>
                    <a:lnTo>
                      <a:pt x="1693" y="56"/>
                    </a:lnTo>
                    <a:lnTo>
                      <a:pt x="1693" y="53"/>
                    </a:lnTo>
                    <a:lnTo>
                      <a:pt x="1695" y="50"/>
                    </a:lnTo>
                    <a:lnTo>
                      <a:pt x="1695" y="47"/>
                    </a:lnTo>
                    <a:lnTo>
                      <a:pt x="1695" y="42"/>
                    </a:lnTo>
                    <a:lnTo>
                      <a:pt x="1698" y="42"/>
                    </a:lnTo>
                    <a:lnTo>
                      <a:pt x="1705" y="37"/>
                    </a:lnTo>
                    <a:lnTo>
                      <a:pt x="1706" y="37"/>
                    </a:lnTo>
                    <a:lnTo>
                      <a:pt x="1708" y="42"/>
                    </a:lnTo>
                    <a:lnTo>
                      <a:pt x="1708" y="47"/>
                    </a:lnTo>
                    <a:lnTo>
                      <a:pt x="1711" y="48"/>
                    </a:lnTo>
                    <a:lnTo>
                      <a:pt x="1713" y="53"/>
                    </a:lnTo>
                    <a:lnTo>
                      <a:pt x="1711" y="56"/>
                    </a:lnTo>
                    <a:lnTo>
                      <a:pt x="1713" y="60"/>
                    </a:lnTo>
                    <a:lnTo>
                      <a:pt x="1713" y="63"/>
                    </a:lnTo>
                    <a:lnTo>
                      <a:pt x="1716" y="66"/>
                    </a:lnTo>
                    <a:lnTo>
                      <a:pt x="1718" y="65"/>
                    </a:lnTo>
                    <a:lnTo>
                      <a:pt x="1716" y="61"/>
                    </a:lnTo>
                    <a:lnTo>
                      <a:pt x="1716" y="56"/>
                    </a:lnTo>
                    <a:lnTo>
                      <a:pt x="1718" y="55"/>
                    </a:lnTo>
                    <a:lnTo>
                      <a:pt x="1723" y="48"/>
                    </a:lnTo>
                    <a:lnTo>
                      <a:pt x="1726" y="48"/>
                    </a:lnTo>
                    <a:lnTo>
                      <a:pt x="1730" y="55"/>
                    </a:lnTo>
                    <a:lnTo>
                      <a:pt x="1731" y="60"/>
                    </a:lnTo>
                    <a:lnTo>
                      <a:pt x="1730" y="63"/>
                    </a:lnTo>
                    <a:lnTo>
                      <a:pt x="1731" y="66"/>
                    </a:lnTo>
                    <a:lnTo>
                      <a:pt x="1733" y="70"/>
                    </a:lnTo>
                    <a:lnTo>
                      <a:pt x="1735" y="66"/>
                    </a:lnTo>
                    <a:lnTo>
                      <a:pt x="1735" y="61"/>
                    </a:lnTo>
                    <a:lnTo>
                      <a:pt x="1738" y="60"/>
                    </a:lnTo>
                    <a:lnTo>
                      <a:pt x="1741" y="58"/>
                    </a:lnTo>
                    <a:lnTo>
                      <a:pt x="1741" y="61"/>
                    </a:lnTo>
                    <a:lnTo>
                      <a:pt x="1740" y="63"/>
                    </a:lnTo>
                    <a:lnTo>
                      <a:pt x="1741" y="66"/>
                    </a:lnTo>
                    <a:lnTo>
                      <a:pt x="1743" y="70"/>
                    </a:lnTo>
                    <a:lnTo>
                      <a:pt x="1746" y="65"/>
                    </a:lnTo>
                    <a:lnTo>
                      <a:pt x="1748" y="65"/>
                    </a:lnTo>
                    <a:lnTo>
                      <a:pt x="1748" y="70"/>
                    </a:lnTo>
                    <a:lnTo>
                      <a:pt x="1751" y="66"/>
                    </a:lnTo>
                    <a:lnTo>
                      <a:pt x="1750" y="61"/>
                    </a:lnTo>
                    <a:lnTo>
                      <a:pt x="1746" y="56"/>
                    </a:lnTo>
                    <a:lnTo>
                      <a:pt x="1745" y="56"/>
                    </a:lnTo>
                    <a:lnTo>
                      <a:pt x="1741" y="53"/>
                    </a:lnTo>
                    <a:lnTo>
                      <a:pt x="1741" y="48"/>
                    </a:lnTo>
                    <a:lnTo>
                      <a:pt x="1738" y="45"/>
                    </a:lnTo>
                    <a:lnTo>
                      <a:pt x="1736" y="42"/>
                    </a:lnTo>
                    <a:lnTo>
                      <a:pt x="1735" y="38"/>
                    </a:lnTo>
                    <a:lnTo>
                      <a:pt x="1735" y="33"/>
                    </a:lnTo>
                    <a:lnTo>
                      <a:pt x="1740" y="35"/>
                    </a:lnTo>
                    <a:lnTo>
                      <a:pt x="1743" y="37"/>
                    </a:lnTo>
                    <a:lnTo>
                      <a:pt x="1748" y="35"/>
                    </a:lnTo>
                    <a:lnTo>
                      <a:pt x="1753" y="37"/>
                    </a:lnTo>
                    <a:lnTo>
                      <a:pt x="1755" y="35"/>
                    </a:lnTo>
                    <a:lnTo>
                      <a:pt x="1755" y="27"/>
                    </a:lnTo>
                    <a:lnTo>
                      <a:pt x="1751" y="23"/>
                    </a:lnTo>
                    <a:lnTo>
                      <a:pt x="1753" y="20"/>
                    </a:lnTo>
                    <a:lnTo>
                      <a:pt x="1758" y="18"/>
                    </a:lnTo>
                    <a:lnTo>
                      <a:pt x="1760" y="20"/>
                    </a:lnTo>
                    <a:lnTo>
                      <a:pt x="1770" y="20"/>
                    </a:lnTo>
                    <a:lnTo>
                      <a:pt x="1773" y="23"/>
                    </a:lnTo>
                    <a:lnTo>
                      <a:pt x="1773" y="27"/>
                    </a:lnTo>
                    <a:lnTo>
                      <a:pt x="1770" y="28"/>
                    </a:lnTo>
                    <a:lnTo>
                      <a:pt x="1770" y="32"/>
                    </a:lnTo>
                    <a:lnTo>
                      <a:pt x="1780" y="35"/>
                    </a:lnTo>
                    <a:lnTo>
                      <a:pt x="1780" y="37"/>
                    </a:lnTo>
                    <a:lnTo>
                      <a:pt x="1778" y="43"/>
                    </a:lnTo>
                    <a:lnTo>
                      <a:pt x="1778" y="53"/>
                    </a:lnTo>
                    <a:lnTo>
                      <a:pt x="1783" y="51"/>
                    </a:lnTo>
                    <a:lnTo>
                      <a:pt x="1784" y="47"/>
                    </a:lnTo>
                    <a:lnTo>
                      <a:pt x="1788" y="47"/>
                    </a:lnTo>
                    <a:lnTo>
                      <a:pt x="1788" y="50"/>
                    </a:lnTo>
                    <a:lnTo>
                      <a:pt x="1789" y="53"/>
                    </a:lnTo>
                    <a:lnTo>
                      <a:pt x="1793" y="50"/>
                    </a:lnTo>
                    <a:lnTo>
                      <a:pt x="1796" y="47"/>
                    </a:lnTo>
                    <a:lnTo>
                      <a:pt x="1801" y="45"/>
                    </a:lnTo>
                    <a:lnTo>
                      <a:pt x="1801" y="43"/>
                    </a:lnTo>
                    <a:lnTo>
                      <a:pt x="1799" y="35"/>
                    </a:lnTo>
                    <a:lnTo>
                      <a:pt x="1801" y="32"/>
                    </a:lnTo>
                    <a:lnTo>
                      <a:pt x="1804" y="32"/>
                    </a:lnTo>
                    <a:lnTo>
                      <a:pt x="1808" y="33"/>
                    </a:lnTo>
                    <a:lnTo>
                      <a:pt x="1814" y="33"/>
                    </a:lnTo>
                    <a:lnTo>
                      <a:pt x="1814" y="30"/>
                    </a:lnTo>
                    <a:lnTo>
                      <a:pt x="1808" y="25"/>
                    </a:lnTo>
                    <a:lnTo>
                      <a:pt x="1806" y="20"/>
                    </a:lnTo>
                    <a:lnTo>
                      <a:pt x="1808" y="18"/>
                    </a:lnTo>
                    <a:lnTo>
                      <a:pt x="1809" y="13"/>
                    </a:lnTo>
                    <a:lnTo>
                      <a:pt x="1811" y="13"/>
                    </a:lnTo>
                    <a:lnTo>
                      <a:pt x="1821" y="17"/>
                    </a:lnTo>
                    <a:lnTo>
                      <a:pt x="1823" y="23"/>
                    </a:lnTo>
                    <a:lnTo>
                      <a:pt x="1823" y="28"/>
                    </a:lnTo>
                    <a:lnTo>
                      <a:pt x="1823" y="33"/>
                    </a:lnTo>
                    <a:lnTo>
                      <a:pt x="1824" y="37"/>
                    </a:lnTo>
                    <a:lnTo>
                      <a:pt x="1826" y="43"/>
                    </a:lnTo>
                    <a:lnTo>
                      <a:pt x="1828" y="47"/>
                    </a:lnTo>
                    <a:lnTo>
                      <a:pt x="1831" y="45"/>
                    </a:lnTo>
                    <a:lnTo>
                      <a:pt x="1831" y="40"/>
                    </a:lnTo>
                    <a:lnTo>
                      <a:pt x="1829" y="37"/>
                    </a:lnTo>
                    <a:lnTo>
                      <a:pt x="1829" y="30"/>
                    </a:lnTo>
                    <a:lnTo>
                      <a:pt x="1826" y="25"/>
                    </a:lnTo>
                    <a:lnTo>
                      <a:pt x="1828" y="17"/>
                    </a:lnTo>
                    <a:lnTo>
                      <a:pt x="1828" y="8"/>
                    </a:lnTo>
                    <a:lnTo>
                      <a:pt x="1829" y="5"/>
                    </a:lnTo>
                    <a:lnTo>
                      <a:pt x="1833" y="5"/>
                    </a:lnTo>
                    <a:lnTo>
                      <a:pt x="1836" y="8"/>
                    </a:lnTo>
                    <a:lnTo>
                      <a:pt x="1839" y="8"/>
                    </a:lnTo>
                    <a:lnTo>
                      <a:pt x="1841" y="10"/>
                    </a:lnTo>
                    <a:lnTo>
                      <a:pt x="1841" y="17"/>
                    </a:lnTo>
                    <a:lnTo>
                      <a:pt x="1844" y="20"/>
                    </a:lnTo>
                    <a:lnTo>
                      <a:pt x="1844" y="25"/>
                    </a:lnTo>
                    <a:lnTo>
                      <a:pt x="1844" y="33"/>
                    </a:lnTo>
                    <a:lnTo>
                      <a:pt x="1846" y="33"/>
                    </a:lnTo>
                    <a:lnTo>
                      <a:pt x="1846" y="30"/>
                    </a:lnTo>
                    <a:lnTo>
                      <a:pt x="1848" y="27"/>
                    </a:lnTo>
                    <a:lnTo>
                      <a:pt x="1849" y="27"/>
                    </a:lnTo>
                    <a:lnTo>
                      <a:pt x="1859" y="35"/>
                    </a:lnTo>
                    <a:lnTo>
                      <a:pt x="1859" y="33"/>
                    </a:lnTo>
                    <a:lnTo>
                      <a:pt x="1863" y="33"/>
                    </a:lnTo>
                    <a:lnTo>
                      <a:pt x="1863" y="32"/>
                    </a:lnTo>
                    <a:lnTo>
                      <a:pt x="1859" y="30"/>
                    </a:lnTo>
                    <a:lnTo>
                      <a:pt x="1856" y="25"/>
                    </a:lnTo>
                    <a:lnTo>
                      <a:pt x="1858" y="23"/>
                    </a:lnTo>
                    <a:lnTo>
                      <a:pt x="1858" y="22"/>
                    </a:lnTo>
                    <a:lnTo>
                      <a:pt x="1853" y="17"/>
                    </a:lnTo>
                    <a:lnTo>
                      <a:pt x="1851" y="13"/>
                    </a:lnTo>
                    <a:lnTo>
                      <a:pt x="1853" y="12"/>
                    </a:lnTo>
                    <a:lnTo>
                      <a:pt x="1858" y="12"/>
                    </a:lnTo>
                    <a:lnTo>
                      <a:pt x="1856" y="10"/>
                    </a:lnTo>
                    <a:lnTo>
                      <a:pt x="1851" y="8"/>
                    </a:lnTo>
                    <a:lnTo>
                      <a:pt x="1849" y="5"/>
                    </a:lnTo>
                    <a:lnTo>
                      <a:pt x="1851" y="5"/>
                    </a:lnTo>
                    <a:lnTo>
                      <a:pt x="1856" y="5"/>
                    </a:lnTo>
                    <a:lnTo>
                      <a:pt x="1861" y="0"/>
                    </a:lnTo>
                    <a:lnTo>
                      <a:pt x="1871" y="2"/>
                    </a:lnTo>
                    <a:lnTo>
                      <a:pt x="1873" y="3"/>
                    </a:lnTo>
                    <a:lnTo>
                      <a:pt x="1873" y="8"/>
                    </a:lnTo>
                    <a:lnTo>
                      <a:pt x="1869" y="13"/>
                    </a:lnTo>
                    <a:lnTo>
                      <a:pt x="1871" y="15"/>
                    </a:lnTo>
                    <a:lnTo>
                      <a:pt x="1874" y="15"/>
                    </a:lnTo>
                    <a:lnTo>
                      <a:pt x="1878" y="8"/>
                    </a:lnTo>
                    <a:lnTo>
                      <a:pt x="1879" y="7"/>
                    </a:lnTo>
                    <a:lnTo>
                      <a:pt x="1881" y="10"/>
                    </a:lnTo>
                    <a:lnTo>
                      <a:pt x="1879" y="17"/>
                    </a:lnTo>
                    <a:lnTo>
                      <a:pt x="1882" y="18"/>
                    </a:lnTo>
                    <a:lnTo>
                      <a:pt x="1884" y="17"/>
                    </a:lnTo>
                    <a:lnTo>
                      <a:pt x="1886" y="15"/>
                    </a:lnTo>
                    <a:lnTo>
                      <a:pt x="1892" y="10"/>
                    </a:lnTo>
                    <a:lnTo>
                      <a:pt x="1894" y="12"/>
                    </a:lnTo>
                    <a:lnTo>
                      <a:pt x="1892" y="17"/>
                    </a:lnTo>
                    <a:lnTo>
                      <a:pt x="1891" y="20"/>
                    </a:lnTo>
                    <a:lnTo>
                      <a:pt x="1892" y="28"/>
                    </a:lnTo>
                    <a:lnTo>
                      <a:pt x="1889" y="32"/>
                    </a:lnTo>
                    <a:lnTo>
                      <a:pt x="1892" y="33"/>
                    </a:lnTo>
                    <a:lnTo>
                      <a:pt x="1897" y="32"/>
                    </a:lnTo>
                    <a:lnTo>
                      <a:pt x="1901" y="33"/>
                    </a:lnTo>
                    <a:lnTo>
                      <a:pt x="1902" y="32"/>
                    </a:lnTo>
                    <a:lnTo>
                      <a:pt x="1902" y="25"/>
                    </a:lnTo>
                    <a:lnTo>
                      <a:pt x="1906" y="17"/>
                    </a:lnTo>
                    <a:lnTo>
                      <a:pt x="1902" y="8"/>
                    </a:lnTo>
                    <a:lnTo>
                      <a:pt x="1902" y="2"/>
                    </a:lnTo>
                    <a:lnTo>
                      <a:pt x="1906" y="0"/>
                    </a:lnTo>
                    <a:lnTo>
                      <a:pt x="1909" y="2"/>
                    </a:lnTo>
                    <a:lnTo>
                      <a:pt x="1912" y="2"/>
                    </a:lnTo>
                    <a:lnTo>
                      <a:pt x="1917" y="3"/>
                    </a:lnTo>
                    <a:lnTo>
                      <a:pt x="1924" y="2"/>
                    </a:lnTo>
                    <a:lnTo>
                      <a:pt x="1929" y="3"/>
                    </a:lnTo>
                    <a:lnTo>
                      <a:pt x="1931" y="7"/>
                    </a:lnTo>
                    <a:lnTo>
                      <a:pt x="1937" y="8"/>
                    </a:lnTo>
                    <a:lnTo>
                      <a:pt x="1942" y="7"/>
                    </a:lnTo>
                    <a:lnTo>
                      <a:pt x="1949" y="10"/>
                    </a:lnTo>
                    <a:lnTo>
                      <a:pt x="1951" y="13"/>
                    </a:lnTo>
                    <a:lnTo>
                      <a:pt x="1952" y="17"/>
                    </a:lnTo>
                    <a:lnTo>
                      <a:pt x="1952" y="22"/>
                    </a:lnTo>
                    <a:lnTo>
                      <a:pt x="1951" y="27"/>
                    </a:lnTo>
                    <a:lnTo>
                      <a:pt x="1951" y="28"/>
                    </a:lnTo>
                    <a:lnTo>
                      <a:pt x="1956" y="28"/>
                    </a:lnTo>
                    <a:lnTo>
                      <a:pt x="1961" y="23"/>
                    </a:lnTo>
                    <a:lnTo>
                      <a:pt x="1967" y="18"/>
                    </a:lnTo>
                    <a:lnTo>
                      <a:pt x="1971" y="15"/>
                    </a:lnTo>
                    <a:lnTo>
                      <a:pt x="1976" y="13"/>
                    </a:lnTo>
                    <a:lnTo>
                      <a:pt x="1980" y="17"/>
                    </a:lnTo>
                    <a:lnTo>
                      <a:pt x="1987" y="17"/>
                    </a:lnTo>
                    <a:lnTo>
                      <a:pt x="1987" y="20"/>
                    </a:lnTo>
                    <a:lnTo>
                      <a:pt x="1982" y="25"/>
                    </a:lnTo>
                    <a:lnTo>
                      <a:pt x="1984" y="28"/>
                    </a:lnTo>
                    <a:lnTo>
                      <a:pt x="1987" y="28"/>
                    </a:lnTo>
                    <a:lnTo>
                      <a:pt x="1987" y="23"/>
                    </a:lnTo>
                    <a:lnTo>
                      <a:pt x="1992" y="20"/>
                    </a:lnTo>
                    <a:lnTo>
                      <a:pt x="1997" y="18"/>
                    </a:lnTo>
                    <a:lnTo>
                      <a:pt x="2005" y="22"/>
                    </a:lnTo>
                    <a:lnTo>
                      <a:pt x="2014" y="23"/>
                    </a:lnTo>
                    <a:lnTo>
                      <a:pt x="2017" y="27"/>
                    </a:lnTo>
                    <a:lnTo>
                      <a:pt x="2015" y="28"/>
                    </a:lnTo>
                    <a:lnTo>
                      <a:pt x="2012" y="28"/>
                    </a:lnTo>
                    <a:lnTo>
                      <a:pt x="2014" y="32"/>
                    </a:lnTo>
                    <a:lnTo>
                      <a:pt x="2010" y="35"/>
                    </a:lnTo>
                    <a:lnTo>
                      <a:pt x="2012" y="38"/>
                    </a:lnTo>
                    <a:lnTo>
                      <a:pt x="2015" y="35"/>
                    </a:lnTo>
                    <a:lnTo>
                      <a:pt x="2020" y="33"/>
                    </a:lnTo>
                    <a:lnTo>
                      <a:pt x="2020" y="38"/>
                    </a:lnTo>
                    <a:lnTo>
                      <a:pt x="2024" y="40"/>
                    </a:lnTo>
                    <a:lnTo>
                      <a:pt x="2027" y="35"/>
                    </a:lnTo>
                    <a:lnTo>
                      <a:pt x="2034" y="35"/>
                    </a:lnTo>
                    <a:lnTo>
                      <a:pt x="2034" y="38"/>
                    </a:lnTo>
                    <a:lnTo>
                      <a:pt x="2032" y="40"/>
                    </a:lnTo>
                    <a:lnTo>
                      <a:pt x="2032" y="43"/>
                    </a:lnTo>
                    <a:lnTo>
                      <a:pt x="2035" y="45"/>
                    </a:lnTo>
                    <a:lnTo>
                      <a:pt x="2039" y="43"/>
                    </a:lnTo>
                    <a:lnTo>
                      <a:pt x="2042" y="40"/>
                    </a:lnTo>
                    <a:lnTo>
                      <a:pt x="2044" y="40"/>
                    </a:lnTo>
                    <a:lnTo>
                      <a:pt x="2045" y="43"/>
                    </a:lnTo>
                    <a:lnTo>
                      <a:pt x="2055" y="48"/>
                    </a:lnTo>
                    <a:lnTo>
                      <a:pt x="2059" y="48"/>
                    </a:lnTo>
                    <a:lnTo>
                      <a:pt x="2060" y="50"/>
                    </a:lnTo>
                    <a:lnTo>
                      <a:pt x="2059" y="53"/>
                    </a:lnTo>
                    <a:lnTo>
                      <a:pt x="2049" y="56"/>
                    </a:lnTo>
                    <a:lnTo>
                      <a:pt x="2044" y="61"/>
                    </a:lnTo>
                    <a:lnTo>
                      <a:pt x="2039" y="63"/>
                    </a:lnTo>
                    <a:lnTo>
                      <a:pt x="2032" y="65"/>
                    </a:lnTo>
                    <a:lnTo>
                      <a:pt x="2029" y="66"/>
                    </a:lnTo>
                    <a:lnTo>
                      <a:pt x="2025" y="65"/>
                    </a:lnTo>
                    <a:lnTo>
                      <a:pt x="2022" y="66"/>
                    </a:lnTo>
                    <a:lnTo>
                      <a:pt x="2015" y="68"/>
                    </a:lnTo>
                    <a:lnTo>
                      <a:pt x="2025" y="68"/>
                    </a:lnTo>
                    <a:lnTo>
                      <a:pt x="2035" y="70"/>
                    </a:lnTo>
                    <a:lnTo>
                      <a:pt x="2039" y="71"/>
                    </a:lnTo>
                    <a:lnTo>
                      <a:pt x="2042" y="71"/>
                    </a:lnTo>
                    <a:lnTo>
                      <a:pt x="2045" y="66"/>
                    </a:lnTo>
                    <a:lnTo>
                      <a:pt x="2047" y="66"/>
                    </a:lnTo>
                    <a:lnTo>
                      <a:pt x="2052" y="66"/>
                    </a:lnTo>
                    <a:lnTo>
                      <a:pt x="2055" y="61"/>
                    </a:lnTo>
                    <a:lnTo>
                      <a:pt x="2062" y="58"/>
                    </a:lnTo>
                    <a:lnTo>
                      <a:pt x="2067" y="58"/>
                    </a:lnTo>
                    <a:lnTo>
                      <a:pt x="2069" y="61"/>
                    </a:lnTo>
                    <a:lnTo>
                      <a:pt x="2065" y="66"/>
                    </a:lnTo>
                    <a:lnTo>
                      <a:pt x="2069" y="68"/>
                    </a:lnTo>
                    <a:lnTo>
                      <a:pt x="2070" y="66"/>
                    </a:lnTo>
                    <a:lnTo>
                      <a:pt x="2072" y="63"/>
                    </a:lnTo>
                    <a:lnTo>
                      <a:pt x="2077" y="60"/>
                    </a:lnTo>
                    <a:lnTo>
                      <a:pt x="2079" y="61"/>
                    </a:lnTo>
                    <a:lnTo>
                      <a:pt x="2077" y="65"/>
                    </a:lnTo>
                    <a:lnTo>
                      <a:pt x="2077" y="66"/>
                    </a:lnTo>
                    <a:lnTo>
                      <a:pt x="2075" y="70"/>
                    </a:lnTo>
                    <a:lnTo>
                      <a:pt x="2077" y="73"/>
                    </a:lnTo>
                    <a:lnTo>
                      <a:pt x="2080" y="71"/>
                    </a:lnTo>
                    <a:lnTo>
                      <a:pt x="2082" y="70"/>
                    </a:lnTo>
                    <a:lnTo>
                      <a:pt x="2083" y="65"/>
                    </a:lnTo>
                    <a:lnTo>
                      <a:pt x="2088" y="65"/>
                    </a:lnTo>
                    <a:lnTo>
                      <a:pt x="2092" y="65"/>
                    </a:lnTo>
                    <a:lnTo>
                      <a:pt x="2090" y="75"/>
                    </a:lnTo>
                    <a:lnTo>
                      <a:pt x="2087" y="76"/>
                    </a:lnTo>
                    <a:lnTo>
                      <a:pt x="2088" y="76"/>
                    </a:lnTo>
                    <a:lnTo>
                      <a:pt x="2090" y="81"/>
                    </a:lnTo>
                    <a:lnTo>
                      <a:pt x="2090" y="88"/>
                    </a:lnTo>
                    <a:lnTo>
                      <a:pt x="2085" y="90"/>
                    </a:lnTo>
                    <a:lnTo>
                      <a:pt x="2085" y="93"/>
                    </a:lnTo>
                    <a:lnTo>
                      <a:pt x="2079" y="100"/>
                    </a:lnTo>
                    <a:lnTo>
                      <a:pt x="2080" y="101"/>
                    </a:lnTo>
                    <a:lnTo>
                      <a:pt x="2083" y="101"/>
                    </a:lnTo>
                    <a:lnTo>
                      <a:pt x="2087" y="96"/>
                    </a:lnTo>
                    <a:lnTo>
                      <a:pt x="2092" y="96"/>
                    </a:lnTo>
                    <a:lnTo>
                      <a:pt x="2092" y="95"/>
                    </a:lnTo>
                    <a:lnTo>
                      <a:pt x="2095" y="95"/>
                    </a:lnTo>
                    <a:lnTo>
                      <a:pt x="2102" y="98"/>
                    </a:lnTo>
                    <a:lnTo>
                      <a:pt x="2103" y="103"/>
                    </a:lnTo>
                    <a:lnTo>
                      <a:pt x="2105" y="110"/>
                    </a:lnTo>
                    <a:lnTo>
                      <a:pt x="2103" y="120"/>
                    </a:lnTo>
                    <a:lnTo>
                      <a:pt x="2097" y="130"/>
                    </a:lnTo>
                    <a:lnTo>
                      <a:pt x="2088" y="135"/>
                    </a:lnTo>
                    <a:lnTo>
                      <a:pt x="2085" y="136"/>
                    </a:lnTo>
                    <a:lnTo>
                      <a:pt x="2082" y="136"/>
                    </a:lnTo>
                    <a:lnTo>
                      <a:pt x="2077" y="138"/>
                    </a:lnTo>
                    <a:lnTo>
                      <a:pt x="2077" y="140"/>
                    </a:lnTo>
                    <a:lnTo>
                      <a:pt x="2074" y="141"/>
                    </a:lnTo>
                    <a:lnTo>
                      <a:pt x="2059" y="148"/>
                    </a:lnTo>
                    <a:lnTo>
                      <a:pt x="2054" y="151"/>
                    </a:lnTo>
                    <a:lnTo>
                      <a:pt x="2049" y="153"/>
                    </a:lnTo>
                    <a:lnTo>
                      <a:pt x="2042" y="154"/>
                    </a:lnTo>
                    <a:lnTo>
                      <a:pt x="2035" y="154"/>
                    </a:lnTo>
                    <a:lnTo>
                      <a:pt x="2032" y="153"/>
                    </a:lnTo>
                    <a:lnTo>
                      <a:pt x="2030" y="156"/>
                    </a:lnTo>
                    <a:lnTo>
                      <a:pt x="2027" y="158"/>
                    </a:lnTo>
                    <a:lnTo>
                      <a:pt x="2022" y="154"/>
                    </a:lnTo>
                    <a:lnTo>
                      <a:pt x="2017" y="151"/>
                    </a:lnTo>
                    <a:lnTo>
                      <a:pt x="2009" y="151"/>
                    </a:lnTo>
                    <a:lnTo>
                      <a:pt x="2009" y="154"/>
                    </a:lnTo>
                    <a:lnTo>
                      <a:pt x="2014" y="154"/>
                    </a:lnTo>
                    <a:lnTo>
                      <a:pt x="2017" y="156"/>
                    </a:lnTo>
                    <a:lnTo>
                      <a:pt x="2014" y="158"/>
                    </a:lnTo>
                    <a:lnTo>
                      <a:pt x="2007" y="156"/>
                    </a:lnTo>
                    <a:lnTo>
                      <a:pt x="2004" y="158"/>
                    </a:lnTo>
                    <a:lnTo>
                      <a:pt x="2000" y="154"/>
                    </a:lnTo>
                    <a:lnTo>
                      <a:pt x="1992" y="154"/>
                    </a:lnTo>
                    <a:lnTo>
                      <a:pt x="1989" y="153"/>
                    </a:lnTo>
                    <a:lnTo>
                      <a:pt x="1987" y="153"/>
                    </a:lnTo>
                    <a:lnTo>
                      <a:pt x="1984" y="154"/>
                    </a:lnTo>
                    <a:lnTo>
                      <a:pt x="1977" y="146"/>
                    </a:lnTo>
                    <a:lnTo>
                      <a:pt x="1972" y="141"/>
                    </a:lnTo>
                    <a:lnTo>
                      <a:pt x="1974" y="146"/>
                    </a:lnTo>
                    <a:lnTo>
                      <a:pt x="1979" y="151"/>
                    </a:lnTo>
                    <a:lnTo>
                      <a:pt x="1979" y="153"/>
                    </a:lnTo>
                    <a:lnTo>
                      <a:pt x="1976" y="154"/>
                    </a:lnTo>
                    <a:lnTo>
                      <a:pt x="1967" y="151"/>
                    </a:lnTo>
                    <a:lnTo>
                      <a:pt x="1971" y="154"/>
                    </a:lnTo>
                    <a:lnTo>
                      <a:pt x="1987" y="158"/>
                    </a:lnTo>
                    <a:lnTo>
                      <a:pt x="1995" y="159"/>
                    </a:lnTo>
                    <a:lnTo>
                      <a:pt x="1999" y="161"/>
                    </a:lnTo>
                    <a:lnTo>
                      <a:pt x="1995" y="164"/>
                    </a:lnTo>
                    <a:lnTo>
                      <a:pt x="1974" y="171"/>
                    </a:lnTo>
                    <a:lnTo>
                      <a:pt x="1961" y="174"/>
                    </a:lnTo>
                    <a:lnTo>
                      <a:pt x="1956" y="174"/>
                    </a:lnTo>
                    <a:lnTo>
                      <a:pt x="1947" y="174"/>
                    </a:lnTo>
                    <a:lnTo>
                      <a:pt x="1942" y="174"/>
                    </a:lnTo>
                    <a:lnTo>
                      <a:pt x="1941" y="171"/>
                    </a:lnTo>
                    <a:lnTo>
                      <a:pt x="1936" y="173"/>
                    </a:lnTo>
                    <a:lnTo>
                      <a:pt x="1932" y="173"/>
                    </a:lnTo>
                    <a:lnTo>
                      <a:pt x="1927" y="173"/>
                    </a:lnTo>
                    <a:lnTo>
                      <a:pt x="1926" y="178"/>
                    </a:lnTo>
                    <a:lnTo>
                      <a:pt x="1931" y="176"/>
                    </a:lnTo>
                    <a:lnTo>
                      <a:pt x="1931" y="181"/>
                    </a:lnTo>
                    <a:lnTo>
                      <a:pt x="1937" y="178"/>
                    </a:lnTo>
                    <a:lnTo>
                      <a:pt x="1951" y="178"/>
                    </a:lnTo>
                    <a:lnTo>
                      <a:pt x="1957" y="178"/>
                    </a:lnTo>
                    <a:lnTo>
                      <a:pt x="1976" y="178"/>
                    </a:lnTo>
                    <a:lnTo>
                      <a:pt x="1987" y="176"/>
                    </a:lnTo>
                    <a:lnTo>
                      <a:pt x="1995" y="168"/>
                    </a:lnTo>
                    <a:lnTo>
                      <a:pt x="2000" y="168"/>
                    </a:lnTo>
                    <a:lnTo>
                      <a:pt x="2004" y="169"/>
                    </a:lnTo>
                    <a:lnTo>
                      <a:pt x="2010" y="168"/>
                    </a:lnTo>
                    <a:lnTo>
                      <a:pt x="2017" y="169"/>
                    </a:lnTo>
                    <a:lnTo>
                      <a:pt x="2015" y="174"/>
                    </a:lnTo>
                    <a:lnTo>
                      <a:pt x="2010" y="181"/>
                    </a:lnTo>
                    <a:lnTo>
                      <a:pt x="2002" y="184"/>
                    </a:lnTo>
                    <a:lnTo>
                      <a:pt x="2000" y="186"/>
                    </a:lnTo>
                    <a:lnTo>
                      <a:pt x="1990" y="188"/>
                    </a:lnTo>
                    <a:lnTo>
                      <a:pt x="1987" y="193"/>
                    </a:lnTo>
                    <a:lnTo>
                      <a:pt x="1984" y="193"/>
                    </a:lnTo>
                    <a:lnTo>
                      <a:pt x="1979" y="198"/>
                    </a:lnTo>
                    <a:lnTo>
                      <a:pt x="1971" y="201"/>
                    </a:lnTo>
                    <a:lnTo>
                      <a:pt x="1966" y="201"/>
                    </a:lnTo>
                    <a:lnTo>
                      <a:pt x="1962" y="203"/>
                    </a:lnTo>
                    <a:lnTo>
                      <a:pt x="1957" y="203"/>
                    </a:lnTo>
                    <a:lnTo>
                      <a:pt x="1952" y="206"/>
                    </a:lnTo>
                    <a:lnTo>
                      <a:pt x="1944" y="208"/>
                    </a:lnTo>
                    <a:lnTo>
                      <a:pt x="1941" y="213"/>
                    </a:lnTo>
                    <a:lnTo>
                      <a:pt x="1931" y="214"/>
                    </a:lnTo>
                    <a:lnTo>
                      <a:pt x="1927" y="216"/>
                    </a:lnTo>
                    <a:lnTo>
                      <a:pt x="1922" y="214"/>
                    </a:lnTo>
                    <a:lnTo>
                      <a:pt x="1919" y="218"/>
                    </a:lnTo>
                    <a:lnTo>
                      <a:pt x="1916" y="218"/>
                    </a:lnTo>
                    <a:lnTo>
                      <a:pt x="1914" y="219"/>
                    </a:lnTo>
                    <a:lnTo>
                      <a:pt x="1914" y="224"/>
                    </a:lnTo>
                    <a:lnTo>
                      <a:pt x="1909" y="228"/>
                    </a:lnTo>
                    <a:lnTo>
                      <a:pt x="1906" y="233"/>
                    </a:lnTo>
                    <a:lnTo>
                      <a:pt x="1894" y="233"/>
                    </a:lnTo>
                    <a:lnTo>
                      <a:pt x="1891" y="234"/>
                    </a:lnTo>
                    <a:lnTo>
                      <a:pt x="1887" y="233"/>
                    </a:lnTo>
                    <a:lnTo>
                      <a:pt x="1886" y="231"/>
                    </a:lnTo>
                    <a:lnTo>
                      <a:pt x="1889" y="228"/>
                    </a:lnTo>
                    <a:lnTo>
                      <a:pt x="1889" y="224"/>
                    </a:lnTo>
                    <a:lnTo>
                      <a:pt x="1886" y="221"/>
                    </a:lnTo>
                    <a:lnTo>
                      <a:pt x="1886" y="228"/>
                    </a:lnTo>
                    <a:lnTo>
                      <a:pt x="1884" y="229"/>
                    </a:lnTo>
                    <a:lnTo>
                      <a:pt x="1882" y="233"/>
                    </a:lnTo>
                    <a:lnTo>
                      <a:pt x="1887" y="236"/>
                    </a:lnTo>
                    <a:lnTo>
                      <a:pt x="1889" y="239"/>
                    </a:lnTo>
                    <a:lnTo>
                      <a:pt x="1884" y="244"/>
                    </a:lnTo>
                    <a:lnTo>
                      <a:pt x="1882" y="244"/>
                    </a:lnTo>
                    <a:lnTo>
                      <a:pt x="1878" y="241"/>
                    </a:lnTo>
                    <a:lnTo>
                      <a:pt x="1874" y="243"/>
                    </a:lnTo>
                    <a:lnTo>
                      <a:pt x="1866" y="241"/>
                    </a:lnTo>
                    <a:lnTo>
                      <a:pt x="1863" y="243"/>
                    </a:lnTo>
                    <a:lnTo>
                      <a:pt x="1859" y="243"/>
                    </a:lnTo>
                    <a:lnTo>
                      <a:pt x="1859" y="239"/>
                    </a:lnTo>
                    <a:lnTo>
                      <a:pt x="1858" y="238"/>
                    </a:lnTo>
                    <a:lnTo>
                      <a:pt x="1856" y="241"/>
                    </a:lnTo>
                    <a:lnTo>
                      <a:pt x="1851" y="241"/>
                    </a:lnTo>
                    <a:lnTo>
                      <a:pt x="1851" y="244"/>
                    </a:lnTo>
                    <a:lnTo>
                      <a:pt x="1859" y="246"/>
                    </a:lnTo>
                    <a:lnTo>
                      <a:pt x="1873" y="246"/>
                    </a:lnTo>
                    <a:lnTo>
                      <a:pt x="1876" y="249"/>
                    </a:lnTo>
                    <a:lnTo>
                      <a:pt x="1874" y="252"/>
                    </a:lnTo>
                    <a:lnTo>
                      <a:pt x="1869" y="256"/>
                    </a:lnTo>
                    <a:lnTo>
                      <a:pt x="1863" y="254"/>
                    </a:lnTo>
                    <a:lnTo>
                      <a:pt x="1856" y="256"/>
                    </a:lnTo>
                    <a:lnTo>
                      <a:pt x="1854" y="257"/>
                    </a:lnTo>
                    <a:lnTo>
                      <a:pt x="1858" y="259"/>
                    </a:lnTo>
                    <a:lnTo>
                      <a:pt x="1859" y="257"/>
                    </a:lnTo>
                    <a:lnTo>
                      <a:pt x="1863" y="261"/>
                    </a:lnTo>
                    <a:lnTo>
                      <a:pt x="1863" y="264"/>
                    </a:lnTo>
                    <a:lnTo>
                      <a:pt x="1854" y="271"/>
                    </a:lnTo>
                    <a:lnTo>
                      <a:pt x="1848" y="269"/>
                    </a:lnTo>
                    <a:lnTo>
                      <a:pt x="1836" y="269"/>
                    </a:lnTo>
                    <a:lnTo>
                      <a:pt x="1834" y="267"/>
                    </a:lnTo>
                    <a:lnTo>
                      <a:pt x="1829" y="267"/>
                    </a:lnTo>
                    <a:lnTo>
                      <a:pt x="1828" y="264"/>
                    </a:lnTo>
                    <a:lnTo>
                      <a:pt x="1828" y="257"/>
                    </a:lnTo>
                    <a:lnTo>
                      <a:pt x="1821" y="256"/>
                    </a:lnTo>
                    <a:lnTo>
                      <a:pt x="1818" y="254"/>
                    </a:lnTo>
                    <a:lnTo>
                      <a:pt x="1819" y="251"/>
                    </a:lnTo>
                    <a:lnTo>
                      <a:pt x="1816" y="247"/>
                    </a:lnTo>
                    <a:lnTo>
                      <a:pt x="1813" y="249"/>
                    </a:lnTo>
                    <a:lnTo>
                      <a:pt x="1809" y="247"/>
                    </a:lnTo>
                    <a:lnTo>
                      <a:pt x="1801" y="249"/>
                    </a:lnTo>
                    <a:lnTo>
                      <a:pt x="1801" y="251"/>
                    </a:lnTo>
                    <a:lnTo>
                      <a:pt x="1804" y="252"/>
                    </a:lnTo>
                    <a:lnTo>
                      <a:pt x="1806" y="251"/>
                    </a:lnTo>
                    <a:lnTo>
                      <a:pt x="1809" y="252"/>
                    </a:lnTo>
                    <a:lnTo>
                      <a:pt x="1821" y="261"/>
                    </a:lnTo>
                    <a:lnTo>
                      <a:pt x="1819" y="274"/>
                    </a:lnTo>
                    <a:lnTo>
                      <a:pt x="1818" y="276"/>
                    </a:lnTo>
                    <a:lnTo>
                      <a:pt x="1813" y="274"/>
                    </a:lnTo>
                    <a:lnTo>
                      <a:pt x="1809" y="271"/>
                    </a:lnTo>
                    <a:lnTo>
                      <a:pt x="1806" y="272"/>
                    </a:lnTo>
                    <a:lnTo>
                      <a:pt x="1806" y="276"/>
                    </a:lnTo>
                    <a:lnTo>
                      <a:pt x="1804" y="276"/>
                    </a:lnTo>
                    <a:lnTo>
                      <a:pt x="1799" y="272"/>
                    </a:lnTo>
                    <a:lnTo>
                      <a:pt x="1796" y="272"/>
                    </a:lnTo>
                    <a:lnTo>
                      <a:pt x="1793" y="276"/>
                    </a:lnTo>
                    <a:lnTo>
                      <a:pt x="1789" y="276"/>
                    </a:lnTo>
                    <a:lnTo>
                      <a:pt x="1788" y="272"/>
                    </a:lnTo>
                    <a:lnTo>
                      <a:pt x="1783" y="272"/>
                    </a:lnTo>
                    <a:lnTo>
                      <a:pt x="1780" y="267"/>
                    </a:lnTo>
                    <a:lnTo>
                      <a:pt x="1778" y="269"/>
                    </a:lnTo>
                    <a:lnTo>
                      <a:pt x="1776" y="264"/>
                    </a:lnTo>
                    <a:lnTo>
                      <a:pt x="1773" y="262"/>
                    </a:lnTo>
                    <a:lnTo>
                      <a:pt x="1766" y="262"/>
                    </a:lnTo>
                    <a:lnTo>
                      <a:pt x="1763" y="257"/>
                    </a:lnTo>
                    <a:lnTo>
                      <a:pt x="1761" y="259"/>
                    </a:lnTo>
                    <a:lnTo>
                      <a:pt x="1763" y="262"/>
                    </a:lnTo>
                    <a:lnTo>
                      <a:pt x="1766" y="266"/>
                    </a:lnTo>
                    <a:lnTo>
                      <a:pt x="1773" y="267"/>
                    </a:lnTo>
                    <a:lnTo>
                      <a:pt x="1778" y="276"/>
                    </a:lnTo>
                    <a:lnTo>
                      <a:pt x="1776" y="277"/>
                    </a:lnTo>
                    <a:lnTo>
                      <a:pt x="1763" y="274"/>
                    </a:lnTo>
                    <a:lnTo>
                      <a:pt x="1760" y="272"/>
                    </a:lnTo>
                    <a:lnTo>
                      <a:pt x="1760" y="267"/>
                    </a:lnTo>
                    <a:lnTo>
                      <a:pt x="1756" y="264"/>
                    </a:lnTo>
                    <a:lnTo>
                      <a:pt x="1755" y="266"/>
                    </a:lnTo>
                    <a:lnTo>
                      <a:pt x="1755" y="269"/>
                    </a:lnTo>
                    <a:lnTo>
                      <a:pt x="1755" y="271"/>
                    </a:lnTo>
                    <a:lnTo>
                      <a:pt x="1750" y="271"/>
                    </a:lnTo>
                    <a:lnTo>
                      <a:pt x="1746" y="267"/>
                    </a:lnTo>
                    <a:lnTo>
                      <a:pt x="1743" y="269"/>
                    </a:lnTo>
                    <a:lnTo>
                      <a:pt x="1743" y="272"/>
                    </a:lnTo>
                    <a:lnTo>
                      <a:pt x="1750" y="274"/>
                    </a:lnTo>
                    <a:lnTo>
                      <a:pt x="1750" y="277"/>
                    </a:lnTo>
                    <a:lnTo>
                      <a:pt x="1751" y="277"/>
                    </a:lnTo>
                    <a:lnTo>
                      <a:pt x="1755" y="276"/>
                    </a:lnTo>
                    <a:lnTo>
                      <a:pt x="1758" y="276"/>
                    </a:lnTo>
                    <a:lnTo>
                      <a:pt x="1761" y="279"/>
                    </a:lnTo>
                    <a:lnTo>
                      <a:pt x="1766" y="281"/>
                    </a:lnTo>
                    <a:lnTo>
                      <a:pt x="1771" y="286"/>
                    </a:lnTo>
                    <a:lnTo>
                      <a:pt x="1775" y="286"/>
                    </a:lnTo>
                    <a:lnTo>
                      <a:pt x="1778" y="284"/>
                    </a:lnTo>
                    <a:lnTo>
                      <a:pt x="1791" y="287"/>
                    </a:lnTo>
                    <a:lnTo>
                      <a:pt x="1794" y="289"/>
                    </a:lnTo>
                    <a:lnTo>
                      <a:pt x="1789" y="292"/>
                    </a:lnTo>
                    <a:lnTo>
                      <a:pt x="1791" y="294"/>
                    </a:lnTo>
                    <a:lnTo>
                      <a:pt x="1789" y="299"/>
                    </a:lnTo>
                    <a:lnTo>
                      <a:pt x="1791" y="302"/>
                    </a:lnTo>
                    <a:lnTo>
                      <a:pt x="1788" y="306"/>
                    </a:lnTo>
                    <a:lnTo>
                      <a:pt x="1786" y="304"/>
                    </a:lnTo>
                    <a:lnTo>
                      <a:pt x="1783" y="302"/>
                    </a:lnTo>
                    <a:lnTo>
                      <a:pt x="1776" y="301"/>
                    </a:lnTo>
                    <a:lnTo>
                      <a:pt x="1770" y="296"/>
                    </a:lnTo>
                    <a:lnTo>
                      <a:pt x="1768" y="292"/>
                    </a:lnTo>
                    <a:lnTo>
                      <a:pt x="1770" y="287"/>
                    </a:lnTo>
                    <a:lnTo>
                      <a:pt x="1766" y="284"/>
                    </a:lnTo>
                    <a:lnTo>
                      <a:pt x="1760" y="284"/>
                    </a:lnTo>
                    <a:lnTo>
                      <a:pt x="1748" y="282"/>
                    </a:lnTo>
                    <a:lnTo>
                      <a:pt x="1745" y="279"/>
                    </a:lnTo>
                    <a:lnTo>
                      <a:pt x="1740" y="281"/>
                    </a:lnTo>
                    <a:lnTo>
                      <a:pt x="1740" y="282"/>
                    </a:lnTo>
                    <a:lnTo>
                      <a:pt x="1746" y="284"/>
                    </a:lnTo>
                    <a:lnTo>
                      <a:pt x="1755" y="286"/>
                    </a:lnTo>
                    <a:lnTo>
                      <a:pt x="1765" y="289"/>
                    </a:lnTo>
                    <a:lnTo>
                      <a:pt x="1765" y="292"/>
                    </a:lnTo>
                    <a:lnTo>
                      <a:pt x="1763" y="294"/>
                    </a:lnTo>
                    <a:lnTo>
                      <a:pt x="1758" y="291"/>
                    </a:lnTo>
                    <a:lnTo>
                      <a:pt x="1750" y="291"/>
                    </a:lnTo>
                    <a:lnTo>
                      <a:pt x="1741" y="292"/>
                    </a:lnTo>
                    <a:lnTo>
                      <a:pt x="1741" y="289"/>
                    </a:lnTo>
                    <a:lnTo>
                      <a:pt x="1740" y="287"/>
                    </a:lnTo>
                    <a:lnTo>
                      <a:pt x="1731" y="286"/>
                    </a:lnTo>
                    <a:lnTo>
                      <a:pt x="1728" y="284"/>
                    </a:lnTo>
                    <a:lnTo>
                      <a:pt x="1728" y="286"/>
                    </a:lnTo>
                    <a:lnTo>
                      <a:pt x="1736" y="289"/>
                    </a:lnTo>
                    <a:lnTo>
                      <a:pt x="1736" y="292"/>
                    </a:lnTo>
                    <a:lnTo>
                      <a:pt x="1736" y="294"/>
                    </a:lnTo>
                    <a:lnTo>
                      <a:pt x="1740" y="296"/>
                    </a:lnTo>
                    <a:lnTo>
                      <a:pt x="1741" y="294"/>
                    </a:lnTo>
                    <a:lnTo>
                      <a:pt x="1743" y="296"/>
                    </a:lnTo>
                    <a:lnTo>
                      <a:pt x="1746" y="294"/>
                    </a:lnTo>
                    <a:lnTo>
                      <a:pt x="1748" y="292"/>
                    </a:lnTo>
                    <a:lnTo>
                      <a:pt x="1750" y="294"/>
                    </a:lnTo>
                    <a:lnTo>
                      <a:pt x="1755" y="294"/>
                    </a:lnTo>
                    <a:lnTo>
                      <a:pt x="1758" y="296"/>
                    </a:lnTo>
                    <a:lnTo>
                      <a:pt x="1765" y="301"/>
                    </a:lnTo>
                    <a:lnTo>
                      <a:pt x="1765" y="302"/>
                    </a:lnTo>
                    <a:lnTo>
                      <a:pt x="1760" y="302"/>
                    </a:lnTo>
                    <a:lnTo>
                      <a:pt x="1755" y="306"/>
                    </a:lnTo>
                    <a:lnTo>
                      <a:pt x="1753" y="307"/>
                    </a:lnTo>
                    <a:lnTo>
                      <a:pt x="1758" y="306"/>
                    </a:lnTo>
                    <a:lnTo>
                      <a:pt x="1761" y="306"/>
                    </a:lnTo>
                    <a:lnTo>
                      <a:pt x="1766" y="306"/>
                    </a:lnTo>
                    <a:lnTo>
                      <a:pt x="1771" y="309"/>
                    </a:lnTo>
                    <a:lnTo>
                      <a:pt x="1775" y="312"/>
                    </a:lnTo>
                    <a:lnTo>
                      <a:pt x="1775" y="316"/>
                    </a:lnTo>
                    <a:lnTo>
                      <a:pt x="1770" y="324"/>
                    </a:lnTo>
                    <a:lnTo>
                      <a:pt x="1768" y="331"/>
                    </a:lnTo>
                    <a:lnTo>
                      <a:pt x="1765" y="331"/>
                    </a:lnTo>
                    <a:lnTo>
                      <a:pt x="1758" y="336"/>
                    </a:lnTo>
                    <a:lnTo>
                      <a:pt x="1755" y="334"/>
                    </a:lnTo>
                    <a:lnTo>
                      <a:pt x="1751" y="334"/>
                    </a:lnTo>
                    <a:lnTo>
                      <a:pt x="1748" y="332"/>
                    </a:lnTo>
                    <a:lnTo>
                      <a:pt x="1746" y="331"/>
                    </a:lnTo>
                    <a:lnTo>
                      <a:pt x="1743" y="329"/>
                    </a:lnTo>
                    <a:lnTo>
                      <a:pt x="1738" y="329"/>
                    </a:lnTo>
                    <a:lnTo>
                      <a:pt x="1738" y="331"/>
                    </a:lnTo>
                    <a:lnTo>
                      <a:pt x="1743" y="332"/>
                    </a:lnTo>
                    <a:lnTo>
                      <a:pt x="1745" y="334"/>
                    </a:lnTo>
                    <a:lnTo>
                      <a:pt x="1748" y="336"/>
                    </a:lnTo>
                    <a:lnTo>
                      <a:pt x="1753" y="339"/>
                    </a:lnTo>
                    <a:lnTo>
                      <a:pt x="1755" y="344"/>
                    </a:lnTo>
                    <a:lnTo>
                      <a:pt x="1753" y="347"/>
                    </a:lnTo>
                    <a:lnTo>
                      <a:pt x="1748" y="347"/>
                    </a:lnTo>
                    <a:lnTo>
                      <a:pt x="1743" y="352"/>
                    </a:lnTo>
                    <a:lnTo>
                      <a:pt x="1740" y="352"/>
                    </a:lnTo>
                    <a:lnTo>
                      <a:pt x="1733" y="347"/>
                    </a:lnTo>
                    <a:lnTo>
                      <a:pt x="1728" y="347"/>
                    </a:lnTo>
                    <a:lnTo>
                      <a:pt x="1726" y="345"/>
                    </a:lnTo>
                    <a:lnTo>
                      <a:pt x="1721" y="345"/>
                    </a:lnTo>
                    <a:lnTo>
                      <a:pt x="1718" y="347"/>
                    </a:lnTo>
                    <a:lnTo>
                      <a:pt x="1720" y="349"/>
                    </a:lnTo>
                    <a:lnTo>
                      <a:pt x="1735" y="357"/>
                    </a:lnTo>
                    <a:lnTo>
                      <a:pt x="1740" y="357"/>
                    </a:lnTo>
                    <a:lnTo>
                      <a:pt x="1740" y="359"/>
                    </a:lnTo>
                    <a:lnTo>
                      <a:pt x="1735" y="360"/>
                    </a:lnTo>
                    <a:lnTo>
                      <a:pt x="1731" y="365"/>
                    </a:lnTo>
                    <a:lnTo>
                      <a:pt x="1728" y="365"/>
                    </a:lnTo>
                    <a:lnTo>
                      <a:pt x="1723" y="362"/>
                    </a:lnTo>
                    <a:lnTo>
                      <a:pt x="1720" y="362"/>
                    </a:lnTo>
                    <a:lnTo>
                      <a:pt x="1715" y="365"/>
                    </a:lnTo>
                    <a:lnTo>
                      <a:pt x="1708" y="365"/>
                    </a:lnTo>
                    <a:lnTo>
                      <a:pt x="1705" y="362"/>
                    </a:lnTo>
                    <a:lnTo>
                      <a:pt x="1695" y="360"/>
                    </a:lnTo>
                    <a:lnTo>
                      <a:pt x="1690" y="362"/>
                    </a:lnTo>
                    <a:lnTo>
                      <a:pt x="1688" y="369"/>
                    </a:lnTo>
                    <a:lnTo>
                      <a:pt x="1683" y="374"/>
                    </a:lnTo>
                    <a:lnTo>
                      <a:pt x="1688" y="374"/>
                    </a:lnTo>
                    <a:lnTo>
                      <a:pt x="1690" y="374"/>
                    </a:lnTo>
                    <a:lnTo>
                      <a:pt x="1690" y="379"/>
                    </a:lnTo>
                    <a:lnTo>
                      <a:pt x="1682" y="382"/>
                    </a:lnTo>
                    <a:lnTo>
                      <a:pt x="1682" y="387"/>
                    </a:lnTo>
                    <a:lnTo>
                      <a:pt x="1677" y="390"/>
                    </a:lnTo>
                    <a:lnTo>
                      <a:pt x="1675" y="389"/>
                    </a:lnTo>
                    <a:lnTo>
                      <a:pt x="1673" y="389"/>
                    </a:lnTo>
                    <a:lnTo>
                      <a:pt x="1672" y="392"/>
                    </a:lnTo>
                    <a:lnTo>
                      <a:pt x="1668" y="394"/>
                    </a:lnTo>
                    <a:lnTo>
                      <a:pt x="1665" y="394"/>
                    </a:lnTo>
                    <a:lnTo>
                      <a:pt x="1667" y="390"/>
                    </a:lnTo>
                    <a:lnTo>
                      <a:pt x="1663" y="390"/>
                    </a:lnTo>
                    <a:lnTo>
                      <a:pt x="1662" y="394"/>
                    </a:lnTo>
                    <a:lnTo>
                      <a:pt x="1658" y="399"/>
                    </a:lnTo>
                    <a:lnTo>
                      <a:pt x="1655" y="400"/>
                    </a:lnTo>
                    <a:lnTo>
                      <a:pt x="1643" y="395"/>
                    </a:lnTo>
                    <a:lnTo>
                      <a:pt x="1638" y="395"/>
                    </a:lnTo>
                    <a:lnTo>
                      <a:pt x="1637" y="397"/>
                    </a:lnTo>
                    <a:lnTo>
                      <a:pt x="1630" y="395"/>
                    </a:lnTo>
                    <a:lnTo>
                      <a:pt x="1620" y="384"/>
                    </a:lnTo>
                    <a:lnTo>
                      <a:pt x="1618" y="375"/>
                    </a:lnTo>
                    <a:lnTo>
                      <a:pt x="1622" y="374"/>
                    </a:lnTo>
                    <a:lnTo>
                      <a:pt x="1622" y="370"/>
                    </a:lnTo>
                    <a:lnTo>
                      <a:pt x="1620" y="367"/>
                    </a:lnTo>
                    <a:lnTo>
                      <a:pt x="1620" y="364"/>
                    </a:lnTo>
                    <a:lnTo>
                      <a:pt x="1617" y="369"/>
                    </a:lnTo>
                    <a:lnTo>
                      <a:pt x="1617" y="372"/>
                    </a:lnTo>
                    <a:lnTo>
                      <a:pt x="1615" y="379"/>
                    </a:lnTo>
                    <a:lnTo>
                      <a:pt x="1612" y="382"/>
                    </a:lnTo>
                    <a:lnTo>
                      <a:pt x="1617" y="387"/>
                    </a:lnTo>
                    <a:lnTo>
                      <a:pt x="1615" y="389"/>
                    </a:lnTo>
                    <a:lnTo>
                      <a:pt x="1613" y="389"/>
                    </a:lnTo>
                    <a:lnTo>
                      <a:pt x="1607" y="389"/>
                    </a:lnTo>
                    <a:lnTo>
                      <a:pt x="1605" y="389"/>
                    </a:lnTo>
                    <a:lnTo>
                      <a:pt x="1600" y="389"/>
                    </a:lnTo>
                    <a:lnTo>
                      <a:pt x="1605" y="392"/>
                    </a:lnTo>
                    <a:lnTo>
                      <a:pt x="1602" y="399"/>
                    </a:lnTo>
                    <a:lnTo>
                      <a:pt x="1605" y="399"/>
                    </a:lnTo>
                    <a:lnTo>
                      <a:pt x="1612" y="394"/>
                    </a:lnTo>
                    <a:lnTo>
                      <a:pt x="1613" y="394"/>
                    </a:lnTo>
                    <a:lnTo>
                      <a:pt x="1615" y="392"/>
                    </a:lnTo>
                    <a:lnTo>
                      <a:pt x="1618" y="390"/>
                    </a:lnTo>
                    <a:lnTo>
                      <a:pt x="1625" y="394"/>
                    </a:lnTo>
                    <a:lnTo>
                      <a:pt x="1628" y="399"/>
                    </a:lnTo>
                    <a:lnTo>
                      <a:pt x="1627" y="404"/>
                    </a:lnTo>
                    <a:lnTo>
                      <a:pt x="1632" y="400"/>
                    </a:lnTo>
                    <a:lnTo>
                      <a:pt x="1640" y="397"/>
                    </a:lnTo>
                    <a:lnTo>
                      <a:pt x="1647" y="400"/>
                    </a:lnTo>
                    <a:lnTo>
                      <a:pt x="1647" y="404"/>
                    </a:lnTo>
                    <a:lnTo>
                      <a:pt x="1645" y="407"/>
                    </a:lnTo>
                    <a:lnTo>
                      <a:pt x="1642" y="414"/>
                    </a:lnTo>
                    <a:lnTo>
                      <a:pt x="1640" y="415"/>
                    </a:lnTo>
                    <a:lnTo>
                      <a:pt x="1638" y="417"/>
                    </a:lnTo>
                    <a:lnTo>
                      <a:pt x="1640" y="419"/>
                    </a:lnTo>
                    <a:lnTo>
                      <a:pt x="1643" y="419"/>
                    </a:lnTo>
                    <a:lnTo>
                      <a:pt x="1643" y="422"/>
                    </a:lnTo>
                    <a:lnTo>
                      <a:pt x="1638" y="425"/>
                    </a:lnTo>
                    <a:lnTo>
                      <a:pt x="1643" y="425"/>
                    </a:lnTo>
                    <a:lnTo>
                      <a:pt x="1645" y="422"/>
                    </a:lnTo>
                    <a:lnTo>
                      <a:pt x="1652" y="419"/>
                    </a:lnTo>
                    <a:lnTo>
                      <a:pt x="1655" y="419"/>
                    </a:lnTo>
                    <a:lnTo>
                      <a:pt x="1657" y="419"/>
                    </a:lnTo>
                    <a:lnTo>
                      <a:pt x="1660" y="419"/>
                    </a:lnTo>
                    <a:lnTo>
                      <a:pt x="1658" y="424"/>
                    </a:lnTo>
                    <a:lnTo>
                      <a:pt x="1660" y="427"/>
                    </a:lnTo>
                    <a:lnTo>
                      <a:pt x="1658" y="434"/>
                    </a:lnTo>
                    <a:lnTo>
                      <a:pt x="1653" y="442"/>
                    </a:lnTo>
                    <a:lnTo>
                      <a:pt x="1648" y="442"/>
                    </a:lnTo>
                    <a:lnTo>
                      <a:pt x="1643" y="445"/>
                    </a:lnTo>
                    <a:lnTo>
                      <a:pt x="1640" y="450"/>
                    </a:lnTo>
                    <a:lnTo>
                      <a:pt x="1637" y="453"/>
                    </a:lnTo>
                    <a:lnTo>
                      <a:pt x="1635" y="452"/>
                    </a:lnTo>
                    <a:lnTo>
                      <a:pt x="1637" y="447"/>
                    </a:lnTo>
                    <a:lnTo>
                      <a:pt x="1637" y="442"/>
                    </a:lnTo>
                    <a:lnTo>
                      <a:pt x="1635" y="440"/>
                    </a:lnTo>
                    <a:lnTo>
                      <a:pt x="1632" y="442"/>
                    </a:lnTo>
                    <a:lnTo>
                      <a:pt x="1628" y="448"/>
                    </a:lnTo>
                    <a:lnTo>
                      <a:pt x="1625" y="448"/>
                    </a:lnTo>
                    <a:lnTo>
                      <a:pt x="1618" y="455"/>
                    </a:lnTo>
                    <a:lnTo>
                      <a:pt x="1617" y="453"/>
                    </a:lnTo>
                    <a:lnTo>
                      <a:pt x="1612" y="453"/>
                    </a:lnTo>
                    <a:lnTo>
                      <a:pt x="1603" y="458"/>
                    </a:lnTo>
                    <a:lnTo>
                      <a:pt x="1602" y="458"/>
                    </a:lnTo>
                    <a:lnTo>
                      <a:pt x="1597" y="460"/>
                    </a:lnTo>
                    <a:lnTo>
                      <a:pt x="1593" y="458"/>
                    </a:lnTo>
                    <a:lnTo>
                      <a:pt x="1592" y="457"/>
                    </a:lnTo>
                    <a:lnTo>
                      <a:pt x="1588" y="455"/>
                    </a:lnTo>
                    <a:lnTo>
                      <a:pt x="1593" y="452"/>
                    </a:lnTo>
                    <a:lnTo>
                      <a:pt x="1597" y="448"/>
                    </a:lnTo>
                    <a:lnTo>
                      <a:pt x="1597" y="443"/>
                    </a:lnTo>
                    <a:lnTo>
                      <a:pt x="1592" y="437"/>
                    </a:lnTo>
                    <a:lnTo>
                      <a:pt x="1588" y="440"/>
                    </a:lnTo>
                    <a:lnTo>
                      <a:pt x="1582" y="439"/>
                    </a:lnTo>
                    <a:lnTo>
                      <a:pt x="1580" y="435"/>
                    </a:lnTo>
                    <a:lnTo>
                      <a:pt x="1583" y="430"/>
                    </a:lnTo>
                    <a:lnTo>
                      <a:pt x="1587" y="430"/>
                    </a:lnTo>
                    <a:lnTo>
                      <a:pt x="1583" y="429"/>
                    </a:lnTo>
                    <a:lnTo>
                      <a:pt x="1580" y="427"/>
                    </a:lnTo>
                    <a:lnTo>
                      <a:pt x="1577" y="422"/>
                    </a:lnTo>
                    <a:lnTo>
                      <a:pt x="1579" y="419"/>
                    </a:lnTo>
                    <a:lnTo>
                      <a:pt x="1579" y="414"/>
                    </a:lnTo>
                    <a:lnTo>
                      <a:pt x="1577" y="410"/>
                    </a:lnTo>
                    <a:lnTo>
                      <a:pt x="1577" y="415"/>
                    </a:lnTo>
                    <a:lnTo>
                      <a:pt x="1574" y="422"/>
                    </a:lnTo>
                    <a:lnTo>
                      <a:pt x="1579" y="429"/>
                    </a:lnTo>
                    <a:lnTo>
                      <a:pt x="1579" y="432"/>
                    </a:lnTo>
                    <a:lnTo>
                      <a:pt x="1575" y="434"/>
                    </a:lnTo>
                    <a:lnTo>
                      <a:pt x="1575" y="439"/>
                    </a:lnTo>
                    <a:lnTo>
                      <a:pt x="1572" y="440"/>
                    </a:lnTo>
                    <a:lnTo>
                      <a:pt x="1569" y="439"/>
                    </a:lnTo>
                    <a:lnTo>
                      <a:pt x="1565" y="440"/>
                    </a:lnTo>
                    <a:lnTo>
                      <a:pt x="1562" y="437"/>
                    </a:lnTo>
                    <a:lnTo>
                      <a:pt x="1560" y="434"/>
                    </a:lnTo>
                    <a:lnTo>
                      <a:pt x="1564" y="427"/>
                    </a:lnTo>
                    <a:lnTo>
                      <a:pt x="1562" y="422"/>
                    </a:lnTo>
                    <a:lnTo>
                      <a:pt x="1564" y="419"/>
                    </a:lnTo>
                    <a:lnTo>
                      <a:pt x="1569" y="414"/>
                    </a:lnTo>
                    <a:lnTo>
                      <a:pt x="1564" y="415"/>
                    </a:lnTo>
                    <a:lnTo>
                      <a:pt x="1559" y="419"/>
                    </a:lnTo>
                    <a:lnTo>
                      <a:pt x="1559" y="424"/>
                    </a:lnTo>
                    <a:lnTo>
                      <a:pt x="1560" y="429"/>
                    </a:lnTo>
                    <a:lnTo>
                      <a:pt x="1557" y="435"/>
                    </a:lnTo>
                    <a:lnTo>
                      <a:pt x="1552" y="435"/>
                    </a:lnTo>
                    <a:lnTo>
                      <a:pt x="1547" y="434"/>
                    </a:lnTo>
                    <a:lnTo>
                      <a:pt x="1549" y="430"/>
                    </a:lnTo>
                    <a:lnTo>
                      <a:pt x="1547" y="429"/>
                    </a:lnTo>
                    <a:lnTo>
                      <a:pt x="1547" y="425"/>
                    </a:lnTo>
                    <a:lnTo>
                      <a:pt x="1549" y="422"/>
                    </a:lnTo>
                    <a:lnTo>
                      <a:pt x="1550" y="419"/>
                    </a:lnTo>
                    <a:lnTo>
                      <a:pt x="1549" y="415"/>
                    </a:lnTo>
                    <a:lnTo>
                      <a:pt x="1547" y="414"/>
                    </a:lnTo>
                    <a:lnTo>
                      <a:pt x="1545" y="417"/>
                    </a:lnTo>
                    <a:lnTo>
                      <a:pt x="1545" y="420"/>
                    </a:lnTo>
                    <a:lnTo>
                      <a:pt x="1542" y="424"/>
                    </a:lnTo>
                    <a:lnTo>
                      <a:pt x="1542" y="427"/>
                    </a:lnTo>
                    <a:lnTo>
                      <a:pt x="1540" y="429"/>
                    </a:lnTo>
                    <a:lnTo>
                      <a:pt x="1537" y="429"/>
                    </a:lnTo>
                    <a:lnTo>
                      <a:pt x="1535" y="430"/>
                    </a:lnTo>
                    <a:lnTo>
                      <a:pt x="1532" y="430"/>
                    </a:lnTo>
                    <a:lnTo>
                      <a:pt x="1532" y="430"/>
                    </a:lnTo>
                    <a:close/>
                    <a:moveTo>
                      <a:pt x="1663" y="1080"/>
                    </a:moveTo>
                    <a:lnTo>
                      <a:pt x="1663" y="1086"/>
                    </a:lnTo>
                    <a:lnTo>
                      <a:pt x="1662" y="1091"/>
                    </a:lnTo>
                    <a:lnTo>
                      <a:pt x="1663" y="1095"/>
                    </a:lnTo>
                    <a:lnTo>
                      <a:pt x="1665" y="1093"/>
                    </a:lnTo>
                    <a:lnTo>
                      <a:pt x="1665" y="1091"/>
                    </a:lnTo>
                    <a:lnTo>
                      <a:pt x="1667" y="1086"/>
                    </a:lnTo>
                    <a:lnTo>
                      <a:pt x="1665" y="1081"/>
                    </a:lnTo>
                    <a:lnTo>
                      <a:pt x="1663" y="1080"/>
                    </a:lnTo>
                    <a:lnTo>
                      <a:pt x="1663" y="1080"/>
                    </a:lnTo>
                    <a:close/>
                    <a:moveTo>
                      <a:pt x="1658" y="1056"/>
                    </a:moveTo>
                    <a:lnTo>
                      <a:pt x="1658" y="1055"/>
                    </a:lnTo>
                    <a:lnTo>
                      <a:pt x="1660" y="1053"/>
                    </a:lnTo>
                    <a:lnTo>
                      <a:pt x="1662" y="1055"/>
                    </a:lnTo>
                    <a:lnTo>
                      <a:pt x="1660" y="1056"/>
                    </a:lnTo>
                    <a:lnTo>
                      <a:pt x="1658" y="1056"/>
                    </a:lnTo>
                    <a:lnTo>
                      <a:pt x="1658" y="1056"/>
                    </a:lnTo>
                    <a:close/>
                    <a:moveTo>
                      <a:pt x="1652" y="1043"/>
                    </a:moveTo>
                    <a:lnTo>
                      <a:pt x="1655" y="1038"/>
                    </a:lnTo>
                    <a:lnTo>
                      <a:pt x="1658" y="1036"/>
                    </a:lnTo>
                    <a:lnTo>
                      <a:pt x="1660" y="1040"/>
                    </a:lnTo>
                    <a:lnTo>
                      <a:pt x="1655" y="1041"/>
                    </a:lnTo>
                    <a:lnTo>
                      <a:pt x="1653" y="1043"/>
                    </a:lnTo>
                    <a:lnTo>
                      <a:pt x="1652" y="1043"/>
                    </a:lnTo>
                    <a:lnTo>
                      <a:pt x="1652" y="1043"/>
                    </a:lnTo>
                    <a:close/>
                    <a:moveTo>
                      <a:pt x="1613" y="716"/>
                    </a:moveTo>
                    <a:lnTo>
                      <a:pt x="1613" y="713"/>
                    </a:lnTo>
                    <a:lnTo>
                      <a:pt x="1615" y="711"/>
                    </a:lnTo>
                    <a:lnTo>
                      <a:pt x="1615" y="716"/>
                    </a:lnTo>
                    <a:lnTo>
                      <a:pt x="1613" y="716"/>
                    </a:lnTo>
                    <a:lnTo>
                      <a:pt x="1613" y="716"/>
                    </a:lnTo>
                    <a:close/>
                    <a:moveTo>
                      <a:pt x="1620" y="719"/>
                    </a:moveTo>
                    <a:lnTo>
                      <a:pt x="1618" y="718"/>
                    </a:lnTo>
                    <a:lnTo>
                      <a:pt x="1618" y="714"/>
                    </a:lnTo>
                    <a:lnTo>
                      <a:pt x="1622" y="713"/>
                    </a:lnTo>
                    <a:lnTo>
                      <a:pt x="1623" y="716"/>
                    </a:lnTo>
                    <a:lnTo>
                      <a:pt x="1622" y="719"/>
                    </a:lnTo>
                    <a:lnTo>
                      <a:pt x="1620" y="719"/>
                    </a:lnTo>
                    <a:lnTo>
                      <a:pt x="1620" y="719"/>
                    </a:lnTo>
                    <a:close/>
                    <a:moveTo>
                      <a:pt x="1612" y="731"/>
                    </a:moveTo>
                    <a:lnTo>
                      <a:pt x="1610" y="728"/>
                    </a:lnTo>
                    <a:lnTo>
                      <a:pt x="1612" y="726"/>
                    </a:lnTo>
                    <a:lnTo>
                      <a:pt x="1610" y="721"/>
                    </a:lnTo>
                    <a:lnTo>
                      <a:pt x="1613" y="719"/>
                    </a:lnTo>
                    <a:lnTo>
                      <a:pt x="1615" y="723"/>
                    </a:lnTo>
                    <a:lnTo>
                      <a:pt x="1617" y="723"/>
                    </a:lnTo>
                    <a:lnTo>
                      <a:pt x="1618" y="724"/>
                    </a:lnTo>
                    <a:lnTo>
                      <a:pt x="1615" y="726"/>
                    </a:lnTo>
                    <a:lnTo>
                      <a:pt x="1613" y="731"/>
                    </a:lnTo>
                    <a:lnTo>
                      <a:pt x="1612" y="731"/>
                    </a:lnTo>
                    <a:lnTo>
                      <a:pt x="1612" y="731"/>
                    </a:lnTo>
                    <a:close/>
                    <a:moveTo>
                      <a:pt x="1685" y="829"/>
                    </a:moveTo>
                    <a:lnTo>
                      <a:pt x="1688" y="826"/>
                    </a:lnTo>
                    <a:lnTo>
                      <a:pt x="1691" y="827"/>
                    </a:lnTo>
                    <a:lnTo>
                      <a:pt x="1688" y="829"/>
                    </a:lnTo>
                    <a:lnTo>
                      <a:pt x="1686" y="829"/>
                    </a:lnTo>
                    <a:lnTo>
                      <a:pt x="1685" y="829"/>
                    </a:lnTo>
                    <a:lnTo>
                      <a:pt x="1685" y="829"/>
                    </a:lnTo>
                    <a:close/>
                    <a:moveTo>
                      <a:pt x="1677" y="827"/>
                    </a:moveTo>
                    <a:lnTo>
                      <a:pt x="1677" y="824"/>
                    </a:lnTo>
                    <a:lnTo>
                      <a:pt x="1682" y="824"/>
                    </a:lnTo>
                    <a:lnTo>
                      <a:pt x="1683" y="822"/>
                    </a:lnTo>
                    <a:lnTo>
                      <a:pt x="1685" y="824"/>
                    </a:lnTo>
                    <a:lnTo>
                      <a:pt x="1680" y="829"/>
                    </a:lnTo>
                    <a:lnTo>
                      <a:pt x="1677" y="829"/>
                    </a:lnTo>
                    <a:lnTo>
                      <a:pt x="1677" y="827"/>
                    </a:lnTo>
                    <a:lnTo>
                      <a:pt x="1677" y="827"/>
                    </a:lnTo>
                    <a:close/>
                    <a:moveTo>
                      <a:pt x="1662" y="872"/>
                    </a:moveTo>
                    <a:lnTo>
                      <a:pt x="1665" y="874"/>
                    </a:lnTo>
                    <a:lnTo>
                      <a:pt x="1667" y="874"/>
                    </a:lnTo>
                    <a:lnTo>
                      <a:pt x="1665" y="872"/>
                    </a:lnTo>
                    <a:lnTo>
                      <a:pt x="1662" y="872"/>
                    </a:lnTo>
                    <a:lnTo>
                      <a:pt x="1662" y="872"/>
                    </a:lnTo>
                    <a:close/>
                    <a:moveTo>
                      <a:pt x="1682" y="892"/>
                    </a:moveTo>
                    <a:lnTo>
                      <a:pt x="1686" y="894"/>
                    </a:lnTo>
                    <a:lnTo>
                      <a:pt x="1688" y="894"/>
                    </a:lnTo>
                    <a:lnTo>
                      <a:pt x="1686" y="890"/>
                    </a:lnTo>
                    <a:lnTo>
                      <a:pt x="1685" y="890"/>
                    </a:lnTo>
                    <a:lnTo>
                      <a:pt x="1685" y="890"/>
                    </a:lnTo>
                    <a:lnTo>
                      <a:pt x="1682" y="892"/>
                    </a:lnTo>
                    <a:lnTo>
                      <a:pt x="1682" y="892"/>
                    </a:lnTo>
                    <a:close/>
                    <a:moveTo>
                      <a:pt x="1720" y="925"/>
                    </a:moveTo>
                    <a:lnTo>
                      <a:pt x="1718" y="920"/>
                    </a:lnTo>
                    <a:lnTo>
                      <a:pt x="1721" y="917"/>
                    </a:lnTo>
                    <a:lnTo>
                      <a:pt x="1725" y="920"/>
                    </a:lnTo>
                    <a:lnTo>
                      <a:pt x="1725" y="925"/>
                    </a:lnTo>
                    <a:lnTo>
                      <a:pt x="1721" y="925"/>
                    </a:lnTo>
                    <a:lnTo>
                      <a:pt x="1720" y="925"/>
                    </a:lnTo>
                    <a:lnTo>
                      <a:pt x="1720" y="925"/>
                    </a:lnTo>
                    <a:close/>
                    <a:moveTo>
                      <a:pt x="1738" y="947"/>
                    </a:moveTo>
                    <a:lnTo>
                      <a:pt x="1738" y="942"/>
                    </a:lnTo>
                    <a:lnTo>
                      <a:pt x="1741" y="940"/>
                    </a:lnTo>
                    <a:lnTo>
                      <a:pt x="1743" y="938"/>
                    </a:lnTo>
                    <a:lnTo>
                      <a:pt x="1746" y="940"/>
                    </a:lnTo>
                    <a:lnTo>
                      <a:pt x="1743" y="945"/>
                    </a:lnTo>
                    <a:lnTo>
                      <a:pt x="1740" y="945"/>
                    </a:lnTo>
                    <a:lnTo>
                      <a:pt x="1740" y="945"/>
                    </a:lnTo>
                    <a:lnTo>
                      <a:pt x="1738" y="947"/>
                    </a:lnTo>
                    <a:lnTo>
                      <a:pt x="1738" y="947"/>
                    </a:lnTo>
                    <a:close/>
                    <a:moveTo>
                      <a:pt x="1603" y="478"/>
                    </a:moveTo>
                    <a:lnTo>
                      <a:pt x="1603" y="473"/>
                    </a:lnTo>
                    <a:lnTo>
                      <a:pt x="1607" y="472"/>
                    </a:lnTo>
                    <a:lnTo>
                      <a:pt x="1608" y="468"/>
                    </a:lnTo>
                    <a:lnTo>
                      <a:pt x="1620" y="462"/>
                    </a:lnTo>
                    <a:lnTo>
                      <a:pt x="1625" y="462"/>
                    </a:lnTo>
                    <a:lnTo>
                      <a:pt x="1622" y="465"/>
                    </a:lnTo>
                    <a:lnTo>
                      <a:pt x="1615" y="470"/>
                    </a:lnTo>
                    <a:lnTo>
                      <a:pt x="1613" y="473"/>
                    </a:lnTo>
                    <a:lnTo>
                      <a:pt x="1615" y="477"/>
                    </a:lnTo>
                    <a:lnTo>
                      <a:pt x="1615" y="478"/>
                    </a:lnTo>
                    <a:lnTo>
                      <a:pt x="1612" y="478"/>
                    </a:lnTo>
                    <a:lnTo>
                      <a:pt x="1610" y="475"/>
                    </a:lnTo>
                    <a:lnTo>
                      <a:pt x="1608" y="477"/>
                    </a:lnTo>
                    <a:lnTo>
                      <a:pt x="1607" y="478"/>
                    </a:lnTo>
                    <a:lnTo>
                      <a:pt x="1603" y="478"/>
                    </a:lnTo>
                    <a:lnTo>
                      <a:pt x="1603" y="478"/>
                    </a:lnTo>
                    <a:close/>
                    <a:moveTo>
                      <a:pt x="1580" y="458"/>
                    </a:moveTo>
                    <a:lnTo>
                      <a:pt x="1580" y="458"/>
                    </a:lnTo>
                    <a:lnTo>
                      <a:pt x="1582" y="460"/>
                    </a:lnTo>
                    <a:lnTo>
                      <a:pt x="1585" y="460"/>
                    </a:lnTo>
                    <a:lnTo>
                      <a:pt x="1587" y="458"/>
                    </a:lnTo>
                    <a:lnTo>
                      <a:pt x="1585" y="457"/>
                    </a:lnTo>
                    <a:lnTo>
                      <a:pt x="1580" y="458"/>
                    </a:lnTo>
                    <a:lnTo>
                      <a:pt x="1580" y="458"/>
                    </a:lnTo>
                    <a:close/>
                    <a:moveTo>
                      <a:pt x="1449" y="405"/>
                    </a:moveTo>
                    <a:lnTo>
                      <a:pt x="1444" y="404"/>
                    </a:lnTo>
                    <a:lnTo>
                      <a:pt x="1444" y="399"/>
                    </a:lnTo>
                    <a:lnTo>
                      <a:pt x="1444" y="392"/>
                    </a:lnTo>
                    <a:lnTo>
                      <a:pt x="1442" y="389"/>
                    </a:lnTo>
                    <a:lnTo>
                      <a:pt x="1442" y="384"/>
                    </a:lnTo>
                    <a:lnTo>
                      <a:pt x="1441" y="384"/>
                    </a:lnTo>
                    <a:lnTo>
                      <a:pt x="1446" y="382"/>
                    </a:lnTo>
                    <a:lnTo>
                      <a:pt x="1454" y="384"/>
                    </a:lnTo>
                    <a:lnTo>
                      <a:pt x="1454" y="389"/>
                    </a:lnTo>
                    <a:lnTo>
                      <a:pt x="1451" y="399"/>
                    </a:lnTo>
                    <a:lnTo>
                      <a:pt x="1449" y="400"/>
                    </a:lnTo>
                    <a:lnTo>
                      <a:pt x="1451" y="402"/>
                    </a:lnTo>
                    <a:lnTo>
                      <a:pt x="1452" y="405"/>
                    </a:lnTo>
                    <a:lnTo>
                      <a:pt x="1449" y="405"/>
                    </a:lnTo>
                    <a:lnTo>
                      <a:pt x="1449" y="405"/>
                    </a:lnTo>
                    <a:close/>
                    <a:moveTo>
                      <a:pt x="1449" y="163"/>
                    </a:moveTo>
                    <a:lnTo>
                      <a:pt x="1454" y="159"/>
                    </a:lnTo>
                    <a:lnTo>
                      <a:pt x="1457" y="153"/>
                    </a:lnTo>
                    <a:lnTo>
                      <a:pt x="1457" y="149"/>
                    </a:lnTo>
                    <a:lnTo>
                      <a:pt x="1462" y="146"/>
                    </a:lnTo>
                    <a:lnTo>
                      <a:pt x="1466" y="140"/>
                    </a:lnTo>
                    <a:lnTo>
                      <a:pt x="1464" y="136"/>
                    </a:lnTo>
                    <a:lnTo>
                      <a:pt x="1459" y="136"/>
                    </a:lnTo>
                    <a:lnTo>
                      <a:pt x="1456" y="135"/>
                    </a:lnTo>
                    <a:lnTo>
                      <a:pt x="1457" y="131"/>
                    </a:lnTo>
                    <a:lnTo>
                      <a:pt x="1456" y="131"/>
                    </a:lnTo>
                    <a:lnTo>
                      <a:pt x="1449" y="136"/>
                    </a:lnTo>
                    <a:lnTo>
                      <a:pt x="1442" y="138"/>
                    </a:lnTo>
                    <a:lnTo>
                      <a:pt x="1442" y="141"/>
                    </a:lnTo>
                    <a:lnTo>
                      <a:pt x="1439" y="143"/>
                    </a:lnTo>
                    <a:lnTo>
                      <a:pt x="1439" y="146"/>
                    </a:lnTo>
                    <a:lnTo>
                      <a:pt x="1444" y="148"/>
                    </a:lnTo>
                    <a:lnTo>
                      <a:pt x="1449" y="146"/>
                    </a:lnTo>
                    <a:lnTo>
                      <a:pt x="1449" y="151"/>
                    </a:lnTo>
                    <a:lnTo>
                      <a:pt x="1444" y="154"/>
                    </a:lnTo>
                    <a:lnTo>
                      <a:pt x="1444" y="158"/>
                    </a:lnTo>
                    <a:lnTo>
                      <a:pt x="1447" y="159"/>
                    </a:lnTo>
                    <a:lnTo>
                      <a:pt x="1449" y="163"/>
                    </a:lnTo>
                    <a:lnTo>
                      <a:pt x="1449" y="163"/>
                    </a:lnTo>
                    <a:close/>
                    <a:moveTo>
                      <a:pt x="1386" y="294"/>
                    </a:moveTo>
                    <a:lnTo>
                      <a:pt x="1386" y="289"/>
                    </a:lnTo>
                    <a:lnTo>
                      <a:pt x="1389" y="286"/>
                    </a:lnTo>
                    <a:lnTo>
                      <a:pt x="1386" y="284"/>
                    </a:lnTo>
                    <a:lnTo>
                      <a:pt x="1386" y="279"/>
                    </a:lnTo>
                    <a:lnTo>
                      <a:pt x="1381" y="277"/>
                    </a:lnTo>
                    <a:lnTo>
                      <a:pt x="1383" y="274"/>
                    </a:lnTo>
                    <a:lnTo>
                      <a:pt x="1384" y="271"/>
                    </a:lnTo>
                    <a:lnTo>
                      <a:pt x="1389" y="271"/>
                    </a:lnTo>
                    <a:lnTo>
                      <a:pt x="1394" y="276"/>
                    </a:lnTo>
                    <a:lnTo>
                      <a:pt x="1397" y="276"/>
                    </a:lnTo>
                    <a:lnTo>
                      <a:pt x="1397" y="271"/>
                    </a:lnTo>
                    <a:lnTo>
                      <a:pt x="1392" y="264"/>
                    </a:lnTo>
                    <a:lnTo>
                      <a:pt x="1387" y="262"/>
                    </a:lnTo>
                    <a:lnTo>
                      <a:pt x="1387" y="261"/>
                    </a:lnTo>
                    <a:lnTo>
                      <a:pt x="1391" y="259"/>
                    </a:lnTo>
                    <a:lnTo>
                      <a:pt x="1389" y="256"/>
                    </a:lnTo>
                    <a:lnTo>
                      <a:pt x="1392" y="251"/>
                    </a:lnTo>
                    <a:lnTo>
                      <a:pt x="1392" y="244"/>
                    </a:lnTo>
                    <a:lnTo>
                      <a:pt x="1394" y="239"/>
                    </a:lnTo>
                    <a:lnTo>
                      <a:pt x="1397" y="239"/>
                    </a:lnTo>
                    <a:lnTo>
                      <a:pt x="1401" y="238"/>
                    </a:lnTo>
                    <a:lnTo>
                      <a:pt x="1402" y="231"/>
                    </a:lnTo>
                    <a:lnTo>
                      <a:pt x="1406" y="228"/>
                    </a:lnTo>
                    <a:lnTo>
                      <a:pt x="1411" y="223"/>
                    </a:lnTo>
                    <a:lnTo>
                      <a:pt x="1416" y="223"/>
                    </a:lnTo>
                    <a:lnTo>
                      <a:pt x="1421" y="229"/>
                    </a:lnTo>
                    <a:lnTo>
                      <a:pt x="1424" y="234"/>
                    </a:lnTo>
                    <a:lnTo>
                      <a:pt x="1422" y="238"/>
                    </a:lnTo>
                    <a:lnTo>
                      <a:pt x="1424" y="241"/>
                    </a:lnTo>
                    <a:lnTo>
                      <a:pt x="1427" y="243"/>
                    </a:lnTo>
                    <a:lnTo>
                      <a:pt x="1427" y="247"/>
                    </a:lnTo>
                    <a:lnTo>
                      <a:pt x="1431" y="247"/>
                    </a:lnTo>
                    <a:lnTo>
                      <a:pt x="1431" y="251"/>
                    </a:lnTo>
                    <a:lnTo>
                      <a:pt x="1432" y="256"/>
                    </a:lnTo>
                    <a:lnTo>
                      <a:pt x="1437" y="256"/>
                    </a:lnTo>
                    <a:lnTo>
                      <a:pt x="1437" y="257"/>
                    </a:lnTo>
                    <a:lnTo>
                      <a:pt x="1441" y="261"/>
                    </a:lnTo>
                    <a:lnTo>
                      <a:pt x="1442" y="269"/>
                    </a:lnTo>
                    <a:lnTo>
                      <a:pt x="1437" y="272"/>
                    </a:lnTo>
                    <a:lnTo>
                      <a:pt x="1434" y="276"/>
                    </a:lnTo>
                    <a:lnTo>
                      <a:pt x="1431" y="276"/>
                    </a:lnTo>
                    <a:lnTo>
                      <a:pt x="1427" y="277"/>
                    </a:lnTo>
                    <a:lnTo>
                      <a:pt x="1429" y="279"/>
                    </a:lnTo>
                    <a:lnTo>
                      <a:pt x="1432" y="279"/>
                    </a:lnTo>
                    <a:lnTo>
                      <a:pt x="1432" y="286"/>
                    </a:lnTo>
                    <a:lnTo>
                      <a:pt x="1432" y="289"/>
                    </a:lnTo>
                    <a:lnTo>
                      <a:pt x="1424" y="294"/>
                    </a:lnTo>
                    <a:lnTo>
                      <a:pt x="1421" y="297"/>
                    </a:lnTo>
                    <a:lnTo>
                      <a:pt x="1419" y="297"/>
                    </a:lnTo>
                    <a:lnTo>
                      <a:pt x="1417" y="292"/>
                    </a:lnTo>
                    <a:lnTo>
                      <a:pt x="1416" y="291"/>
                    </a:lnTo>
                    <a:lnTo>
                      <a:pt x="1411" y="296"/>
                    </a:lnTo>
                    <a:lnTo>
                      <a:pt x="1406" y="294"/>
                    </a:lnTo>
                    <a:lnTo>
                      <a:pt x="1399" y="296"/>
                    </a:lnTo>
                    <a:lnTo>
                      <a:pt x="1396" y="296"/>
                    </a:lnTo>
                    <a:lnTo>
                      <a:pt x="1396" y="291"/>
                    </a:lnTo>
                    <a:lnTo>
                      <a:pt x="1391" y="291"/>
                    </a:lnTo>
                    <a:lnTo>
                      <a:pt x="1391" y="292"/>
                    </a:lnTo>
                    <a:lnTo>
                      <a:pt x="1386" y="294"/>
                    </a:lnTo>
                    <a:lnTo>
                      <a:pt x="1386" y="294"/>
                    </a:lnTo>
                    <a:close/>
                    <a:moveTo>
                      <a:pt x="1441" y="287"/>
                    </a:moveTo>
                    <a:lnTo>
                      <a:pt x="1444" y="287"/>
                    </a:lnTo>
                    <a:lnTo>
                      <a:pt x="1444" y="284"/>
                    </a:lnTo>
                    <a:lnTo>
                      <a:pt x="1444" y="277"/>
                    </a:lnTo>
                    <a:lnTo>
                      <a:pt x="1441" y="277"/>
                    </a:lnTo>
                    <a:lnTo>
                      <a:pt x="1439" y="279"/>
                    </a:lnTo>
                    <a:lnTo>
                      <a:pt x="1441" y="284"/>
                    </a:lnTo>
                    <a:lnTo>
                      <a:pt x="1441" y="287"/>
                    </a:lnTo>
                    <a:lnTo>
                      <a:pt x="1441" y="287"/>
                    </a:lnTo>
                    <a:close/>
                    <a:moveTo>
                      <a:pt x="1459" y="354"/>
                    </a:moveTo>
                    <a:lnTo>
                      <a:pt x="1459" y="357"/>
                    </a:lnTo>
                    <a:lnTo>
                      <a:pt x="1462" y="360"/>
                    </a:lnTo>
                    <a:lnTo>
                      <a:pt x="1469" y="360"/>
                    </a:lnTo>
                    <a:lnTo>
                      <a:pt x="1474" y="359"/>
                    </a:lnTo>
                    <a:lnTo>
                      <a:pt x="1479" y="352"/>
                    </a:lnTo>
                    <a:lnTo>
                      <a:pt x="1479" y="349"/>
                    </a:lnTo>
                    <a:lnTo>
                      <a:pt x="1477" y="347"/>
                    </a:lnTo>
                    <a:lnTo>
                      <a:pt x="1477" y="345"/>
                    </a:lnTo>
                    <a:lnTo>
                      <a:pt x="1476" y="342"/>
                    </a:lnTo>
                    <a:lnTo>
                      <a:pt x="1472" y="342"/>
                    </a:lnTo>
                    <a:lnTo>
                      <a:pt x="1469" y="337"/>
                    </a:lnTo>
                    <a:lnTo>
                      <a:pt x="1466" y="337"/>
                    </a:lnTo>
                    <a:lnTo>
                      <a:pt x="1461" y="341"/>
                    </a:lnTo>
                    <a:lnTo>
                      <a:pt x="1461" y="345"/>
                    </a:lnTo>
                    <a:lnTo>
                      <a:pt x="1457" y="349"/>
                    </a:lnTo>
                    <a:lnTo>
                      <a:pt x="1459" y="354"/>
                    </a:lnTo>
                    <a:lnTo>
                      <a:pt x="1459" y="354"/>
                    </a:lnTo>
                    <a:close/>
                    <a:moveTo>
                      <a:pt x="1452" y="355"/>
                    </a:moveTo>
                    <a:lnTo>
                      <a:pt x="1452" y="359"/>
                    </a:lnTo>
                    <a:lnTo>
                      <a:pt x="1454" y="362"/>
                    </a:lnTo>
                    <a:lnTo>
                      <a:pt x="1456" y="364"/>
                    </a:lnTo>
                    <a:lnTo>
                      <a:pt x="1457" y="362"/>
                    </a:lnTo>
                    <a:lnTo>
                      <a:pt x="1457" y="360"/>
                    </a:lnTo>
                    <a:lnTo>
                      <a:pt x="1456" y="359"/>
                    </a:lnTo>
                    <a:lnTo>
                      <a:pt x="1454" y="355"/>
                    </a:lnTo>
                    <a:lnTo>
                      <a:pt x="1452" y="355"/>
                    </a:lnTo>
                    <a:lnTo>
                      <a:pt x="1452" y="355"/>
                    </a:lnTo>
                    <a:close/>
                    <a:moveTo>
                      <a:pt x="1383" y="322"/>
                    </a:moveTo>
                    <a:lnTo>
                      <a:pt x="1381" y="316"/>
                    </a:lnTo>
                    <a:lnTo>
                      <a:pt x="1384" y="309"/>
                    </a:lnTo>
                    <a:lnTo>
                      <a:pt x="1387" y="306"/>
                    </a:lnTo>
                    <a:lnTo>
                      <a:pt x="1392" y="306"/>
                    </a:lnTo>
                    <a:lnTo>
                      <a:pt x="1396" y="304"/>
                    </a:lnTo>
                    <a:lnTo>
                      <a:pt x="1399" y="306"/>
                    </a:lnTo>
                    <a:lnTo>
                      <a:pt x="1402" y="306"/>
                    </a:lnTo>
                    <a:lnTo>
                      <a:pt x="1406" y="306"/>
                    </a:lnTo>
                    <a:lnTo>
                      <a:pt x="1406" y="307"/>
                    </a:lnTo>
                    <a:lnTo>
                      <a:pt x="1411" y="309"/>
                    </a:lnTo>
                    <a:lnTo>
                      <a:pt x="1412" y="307"/>
                    </a:lnTo>
                    <a:lnTo>
                      <a:pt x="1416" y="309"/>
                    </a:lnTo>
                    <a:lnTo>
                      <a:pt x="1419" y="309"/>
                    </a:lnTo>
                    <a:lnTo>
                      <a:pt x="1424" y="316"/>
                    </a:lnTo>
                    <a:lnTo>
                      <a:pt x="1427" y="317"/>
                    </a:lnTo>
                    <a:lnTo>
                      <a:pt x="1426" y="319"/>
                    </a:lnTo>
                    <a:lnTo>
                      <a:pt x="1427" y="321"/>
                    </a:lnTo>
                    <a:lnTo>
                      <a:pt x="1431" y="321"/>
                    </a:lnTo>
                    <a:lnTo>
                      <a:pt x="1434" y="319"/>
                    </a:lnTo>
                    <a:lnTo>
                      <a:pt x="1437" y="322"/>
                    </a:lnTo>
                    <a:lnTo>
                      <a:pt x="1441" y="324"/>
                    </a:lnTo>
                    <a:lnTo>
                      <a:pt x="1439" y="327"/>
                    </a:lnTo>
                    <a:lnTo>
                      <a:pt x="1441" y="329"/>
                    </a:lnTo>
                    <a:lnTo>
                      <a:pt x="1439" y="331"/>
                    </a:lnTo>
                    <a:lnTo>
                      <a:pt x="1432" y="331"/>
                    </a:lnTo>
                    <a:lnTo>
                      <a:pt x="1427" y="336"/>
                    </a:lnTo>
                    <a:lnTo>
                      <a:pt x="1422" y="336"/>
                    </a:lnTo>
                    <a:lnTo>
                      <a:pt x="1417" y="332"/>
                    </a:lnTo>
                    <a:lnTo>
                      <a:pt x="1409" y="332"/>
                    </a:lnTo>
                    <a:lnTo>
                      <a:pt x="1402" y="327"/>
                    </a:lnTo>
                    <a:lnTo>
                      <a:pt x="1397" y="327"/>
                    </a:lnTo>
                    <a:lnTo>
                      <a:pt x="1392" y="326"/>
                    </a:lnTo>
                    <a:lnTo>
                      <a:pt x="1389" y="322"/>
                    </a:lnTo>
                    <a:lnTo>
                      <a:pt x="1384" y="322"/>
                    </a:lnTo>
                    <a:lnTo>
                      <a:pt x="1383" y="322"/>
                    </a:lnTo>
                    <a:lnTo>
                      <a:pt x="1383" y="322"/>
                    </a:lnTo>
                    <a:close/>
                    <a:moveTo>
                      <a:pt x="1323" y="249"/>
                    </a:moveTo>
                    <a:lnTo>
                      <a:pt x="1324" y="247"/>
                    </a:lnTo>
                    <a:lnTo>
                      <a:pt x="1326" y="246"/>
                    </a:lnTo>
                    <a:lnTo>
                      <a:pt x="1328" y="247"/>
                    </a:lnTo>
                    <a:lnTo>
                      <a:pt x="1326" y="251"/>
                    </a:lnTo>
                    <a:lnTo>
                      <a:pt x="1324" y="251"/>
                    </a:lnTo>
                    <a:lnTo>
                      <a:pt x="1323" y="249"/>
                    </a:lnTo>
                    <a:lnTo>
                      <a:pt x="1323" y="249"/>
                    </a:lnTo>
                    <a:close/>
                    <a:moveTo>
                      <a:pt x="1326" y="274"/>
                    </a:moveTo>
                    <a:lnTo>
                      <a:pt x="1329" y="281"/>
                    </a:lnTo>
                    <a:lnTo>
                      <a:pt x="1331" y="286"/>
                    </a:lnTo>
                    <a:lnTo>
                      <a:pt x="1334" y="284"/>
                    </a:lnTo>
                    <a:lnTo>
                      <a:pt x="1339" y="284"/>
                    </a:lnTo>
                    <a:lnTo>
                      <a:pt x="1341" y="286"/>
                    </a:lnTo>
                    <a:lnTo>
                      <a:pt x="1344" y="286"/>
                    </a:lnTo>
                    <a:lnTo>
                      <a:pt x="1351" y="282"/>
                    </a:lnTo>
                    <a:lnTo>
                      <a:pt x="1351" y="279"/>
                    </a:lnTo>
                    <a:lnTo>
                      <a:pt x="1356" y="277"/>
                    </a:lnTo>
                    <a:lnTo>
                      <a:pt x="1359" y="272"/>
                    </a:lnTo>
                    <a:lnTo>
                      <a:pt x="1359" y="267"/>
                    </a:lnTo>
                    <a:lnTo>
                      <a:pt x="1361" y="261"/>
                    </a:lnTo>
                    <a:lnTo>
                      <a:pt x="1364" y="254"/>
                    </a:lnTo>
                    <a:lnTo>
                      <a:pt x="1363" y="252"/>
                    </a:lnTo>
                    <a:lnTo>
                      <a:pt x="1363" y="251"/>
                    </a:lnTo>
                    <a:lnTo>
                      <a:pt x="1366" y="247"/>
                    </a:lnTo>
                    <a:lnTo>
                      <a:pt x="1369" y="243"/>
                    </a:lnTo>
                    <a:lnTo>
                      <a:pt x="1373" y="243"/>
                    </a:lnTo>
                    <a:lnTo>
                      <a:pt x="1376" y="239"/>
                    </a:lnTo>
                    <a:lnTo>
                      <a:pt x="1381" y="236"/>
                    </a:lnTo>
                    <a:lnTo>
                      <a:pt x="1383" y="229"/>
                    </a:lnTo>
                    <a:lnTo>
                      <a:pt x="1383" y="226"/>
                    </a:lnTo>
                    <a:lnTo>
                      <a:pt x="1386" y="223"/>
                    </a:lnTo>
                    <a:lnTo>
                      <a:pt x="1386" y="219"/>
                    </a:lnTo>
                    <a:lnTo>
                      <a:pt x="1384" y="216"/>
                    </a:lnTo>
                    <a:lnTo>
                      <a:pt x="1383" y="211"/>
                    </a:lnTo>
                    <a:lnTo>
                      <a:pt x="1381" y="211"/>
                    </a:lnTo>
                    <a:lnTo>
                      <a:pt x="1376" y="209"/>
                    </a:lnTo>
                    <a:lnTo>
                      <a:pt x="1371" y="209"/>
                    </a:lnTo>
                    <a:lnTo>
                      <a:pt x="1369" y="208"/>
                    </a:lnTo>
                    <a:lnTo>
                      <a:pt x="1371" y="204"/>
                    </a:lnTo>
                    <a:lnTo>
                      <a:pt x="1379" y="199"/>
                    </a:lnTo>
                    <a:lnTo>
                      <a:pt x="1379" y="198"/>
                    </a:lnTo>
                    <a:lnTo>
                      <a:pt x="1376" y="194"/>
                    </a:lnTo>
                    <a:lnTo>
                      <a:pt x="1376" y="189"/>
                    </a:lnTo>
                    <a:lnTo>
                      <a:pt x="1378" y="186"/>
                    </a:lnTo>
                    <a:lnTo>
                      <a:pt x="1373" y="181"/>
                    </a:lnTo>
                    <a:lnTo>
                      <a:pt x="1369" y="181"/>
                    </a:lnTo>
                    <a:lnTo>
                      <a:pt x="1364" y="184"/>
                    </a:lnTo>
                    <a:lnTo>
                      <a:pt x="1358" y="186"/>
                    </a:lnTo>
                    <a:lnTo>
                      <a:pt x="1356" y="189"/>
                    </a:lnTo>
                    <a:lnTo>
                      <a:pt x="1353" y="193"/>
                    </a:lnTo>
                    <a:lnTo>
                      <a:pt x="1349" y="193"/>
                    </a:lnTo>
                    <a:lnTo>
                      <a:pt x="1348" y="189"/>
                    </a:lnTo>
                    <a:lnTo>
                      <a:pt x="1353" y="186"/>
                    </a:lnTo>
                    <a:lnTo>
                      <a:pt x="1356" y="183"/>
                    </a:lnTo>
                    <a:lnTo>
                      <a:pt x="1356" y="178"/>
                    </a:lnTo>
                    <a:lnTo>
                      <a:pt x="1358" y="169"/>
                    </a:lnTo>
                    <a:lnTo>
                      <a:pt x="1356" y="166"/>
                    </a:lnTo>
                    <a:lnTo>
                      <a:pt x="1353" y="163"/>
                    </a:lnTo>
                    <a:lnTo>
                      <a:pt x="1351" y="159"/>
                    </a:lnTo>
                    <a:lnTo>
                      <a:pt x="1346" y="156"/>
                    </a:lnTo>
                    <a:lnTo>
                      <a:pt x="1341" y="158"/>
                    </a:lnTo>
                    <a:lnTo>
                      <a:pt x="1336" y="156"/>
                    </a:lnTo>
                    <a:lnTo>
                      <a:pt x="1329" y="161"/>
                    </a:lnTo>
                    <a:lnTo>
                      <a:pt x="1326" y="159"/>
                    </a:lnTo>
                    <a:lnTo>
                      <a:pt x="1326" y="153"/>
                    </a:lnTo>
                    <a:lnTo>
                      <a:pt x="1324" y="151"/>
                    </a:lnTo>
                    <a:lnTo>
                      <a:pt x="1321" y="154"/>
                    </a:lnTo>
                    <a:lnTo>
                      <a:pt x="1319" y="158"/>
                    </a:lnTo>
                    <a:lnTo>
                      <a:pt x="1314" y="161"/>
                    </a:lnTo>
                    <a:lnTo>
                      <a:pt x="1313" y="164"/>
                    </a:lnTo>
                    <a:lnTo>
                      <a:pt x="1308" y="171"/>
                    </a:lnTo>
                    <a:lnTo>
                      <a:pt x="1308" y="174"/>
                    </a:lnTo>
                    <a:lnTo>
                      <a:pt x="1311" y="178"/>
                    </a:lnTo>
                    <a:lnTo>
                      <a:pt x="1314" y="174"/>
                    </a:lnTo>
                    <a:lnTo>
                      <a:pt x="1319" y="174"/>
                    </a:lnTo>
                    <a:lnTo>
                      <a:pt x="1321" y="176"/>
                    </a:lnTo>
                    <a:lnTo>
                      <a:pt x="1316" y="181"/>
                    </a:lnTo>
                    <a:lnTo>
                      <a:pt x="1309" y="183"/>
                    </a:lnTo>
                    <a:lnTo>
                      <a:pt x="1304" y="189"/>
                    </a:lnTo>
                    <a:lnTo>
                      <a:pt x="1306" y="191"/>
                    </a:lnTo>
                    <a:lnTo>
                      <a:pt x="1313" y="189"/>
                    </a:lnTo>
                    <a:lnTo>
                      <a:pt x="1319" y="183"/>
                    </a:lnTo>
                    <a:lnTo>
                      <a:pt x="1321" y="183"/>
                    </a:lnTo>
                    <a:lnTo>
                      <a:pt x="1324" y="181"/>
                    </a:lnTo>
                    <a:lnTo>
                      <a:pt x="1328" y="184"/>
                    </a:lnTo>
                    <a:lnTo>
                      <a:pt x="1326" y="189"/>
                    </a:lnTo>
                    <a:lnTo>
                      <a:pt x="1323" y="189"/>
                    </a:lnTo>
                    <a:lnTo>
                      <a:pt x="1318" y="194"/>
                    </a:lnTo>
                    <a:lnTo>
                      <a:pt x="1316" y="198"/>
                    </a:lnTo>
                    <a:lnTo>
                      <a:pt x="1318" y="201"/>
                    </a:lnTo>
                    <a:lnTo>
                      <a:pt x="1324" y="199"/>
                    </a:lnTo>
                    <a:lnTo>
                      <a:pt x="1328" y="201"/>
                    </a:lnTo>
                    <a:lnTo>
                      <a:pt x="1323" y="204"/>
                    </a:lnTo>
                    <a:lnTo>
                      <a:pt x="1316" y="208"/>
                    </a:lnTo>
                    <a:lnTo>
                      <a:pt x="1313" y="206"/>
                    </a:lnTo>
                    <a:lnTo>
                      <a:pt x="1311" y="209"/>
                    </a:lnTo>
                    <a:lnTo>
                      <a:pt x="1316" y="209"/>
                    </a:lnTo>
                    <a:lnTo>
                      <a:pt x="1316" y="213"/>
                    </a:lnTo>
                    <a:lnTo>
                      <a:pt x="1309" y="219"/>
                    </a:lnTo>
                    <a:lnTo>
                      <a:pt x="1308" y="219"/>
                    </a:lnTo>
                    <a:lnTo>
                      <a:pt x="1304" y="213"/>
                    </a:lnTo>
                    <a:lnTo>
                      <a:pt x="1301" y="211"/>
                    </a:lnTo>
                    <a:lnTo>
                      <a:pt x="1296" y="206"/>
                    </a:lnTo>
                    <a:lnTo>
                      <a:pt x="1288" y="211"/>
                    </a:lnTo>
                    <a:lnTo>
                      <a:pt x="1288" y="213"/>
                    </a:lnTo>
                    <a:lnTo>
                      <a:pt x="1283" y="221"/>
                    </a:lnTo>
                    <a:lnTo>
                      <a:pt x="1286" y="226"/>
                    </a:lnTo>
                    <a:lnTo>
                      <a:pt x="1286" y="229"/>
                    </a:lnTo>
                    <a:lnTo>
                      <a:pt x="1289" y="231"/>
                    </a:lnTo>
                    <a:lnTo>
                      <a:pt x="1293" y="229"/>
                    </a:lnTo>
                    <a:lnTo>
                      <a:pt x="1298" y="228"/>
                    </a:lnTo>
                    <a:lnTo>
                      <a:pt x="1304" y="231"/>
                    </a:lnTo>
                    <a:lnTo>
                      <a:pt x="1313" y="231"/>
                    </a:lnTo>
                    <a:lnTo>
                      <a:pt x="1314" y="233"/>
                    </a:lnTo>
                    <a:lnTo>
                      <a:pt x="1321" y="231"/>
                    </a:lnTo>
                    <a:lnTo>
                      <a:pt x="1321" y="234"/>
                    </a:lnTo>
                    <a:lnTo>
                      <a:pt x="1318" y="234"/>
                    </a:lnTo>
                    <a:lnTo>
                      <a:pt x="1316" y="238"/>
                    </a:lnTo>
                    <a:lnTo>
                      <a:pt x="1316" y="241"/>
                    </a:lnTo>
                    <a:lnTo>
                      <a:pt x="1323" y="241"/>
                    </a:lnTo>
                    <a:lnTo>
                      <a:pt x="1328" y="244"/>
                    </a:lnTo>
                    <a:lnTo>
                      <a:pt x="1331" y="251"/>
                    </a:lnTo>
                    <a:lnTo>
                      <a:pt x="1334" y="251"/>
                    </a:lnTo>
                    <a:lnTo>
                      <a:pt x="1336" y="252"/>
                    </a:lnTo>
                    <a:lnTo>
                      <a:pt x="1334" y="256"/>
                    </a:lnTo>
                    <a:lnTo>
                      <a:pt x="1334" y="261"/>
                    </a:lnTo>
                    <a:lnTo>
                      <a:pt x="1326" y="274"/>
                    </a:lnTo>
                    <a:lnTo>
                      <a:pt x="1326" y="274"/>
                    </a:lnTo>
                    <a:close/>
                    <a:moveTo>
                      <a:pt x="1301" y="243"/>
                    </a:moveTo>
                    <a:lnTo>
                      <a:pt x="1303" y="238"/>
                    </a:lnTo>
                    <a:lnTo>
                      <a:pt x="1308" y="236"/>
                    </a:lnTo>
                    <a:lnTo>
                      <a:pt x="1313" y="236"/>
                    </a:lnTo>
                    <a:lnTo>
                      <a:pt x="1309" y="238"/>
                    </a:lnTo>
                    <a:lnTo>
                      <a:pt x="1309" y="241"/>
                    </a:lnTo>
                    <a:lnTo>
                      <a:pt x="1304" y="243"/>
                    </a:lnTo>
                    <a:lnTo>
                      <a:pt x="1301" y="243"/>
                    </a:lnTo>
                    <a:lnTo>
                      <a:pt x="1301" y="243"/>
                    </a:lnTo>
                    <a:close/>
                    <a:moveTo>
                      <a:pt x="1291" y="266"/>
                    </a:moveTo>
                    <a:lnTo>
                      <a:pt x="1293" y="262"/>
                    </a:lnTo>
                    <a:lnTo>
                      <a:pt x="1301" y="261"/>
                    </a:lnTo>
                    <a:lnTo>
                      <a:pt x="1308" y="262"/>
                    </a:lnTo>
                    <a:lnTo>
                      <a:pt x="1316" y="271"/>
                    </a:lnTo>
                    <a:lnTo>
                      <a:pt x="1314" y="276"/>
                    </a:lnTo>
                    <a:lnTo>
                      <a:pt x="1316" y="282"/>
                    </a:lnTo>
                    <a:lnTo>
                      <a:pt x="1313" y="282"/>
                    </a:lnTo>
                    <a:lnTo>
                      <a:pt x="1308" y="281"/>
                    </a:lnTo>
                    <a:lnTo>
                      <a:pt x="1303" y="282"/>
                    </a:lnTo>
                    <a:lnTo>
                      <a:pt x="1299" y="282"/>
                    </a:lnTo>
                    <a:lnTo>
                      <a:pt x="1296" y="276"/>
                    </a:lnTo>
                    <a:lnTo>
                      <a:pt x="1291" y="272"/>
                    </a:lnTo>
                    <a:lnTo>
                      <a:pt x="1291" y="266"/>
                    </a:lnTo>
                    <a:lnTo>
                      <a:pt x="1291" y="266"/>
                    </a:lnTo>
                    <a:close/>
                    <a:moveTo>
                      <a:pt x="1230" y="304"/>
                    </a:moveTo>
                    <a:lnTo>
                      <a:pt x="1233" y="301"/>
                    </a:lnTo>
                    <a:lnTo>
                      <a:pt x="1241" y="301"/>
                    </a:lnTo>
                    <a:lnTo>
                      <a:pt x="1238" y="304"/>
                    </a:lnTo>
                    <a:lnTo>
                      <a:pt x="1233" y="306"/>
                    </a:lnTo>
                    <a:lnTo>
                      <a:pt x="1230" y="304"/>
                    </a:lnTo>
                    <a:lnTo>
                      <a:pt x="1230" y="304"/>
                    </a:lnTo>
                    <a:close/>
                    <a:moveTo>
                      <a:pt x="1226" y="297"/>
                    </a:moveTo>
                    <a:lnTo>
                      <a:pt x="1223" y="292"/>
                    </a:lnTo>
                    <a:lnTo>
                      <a:pt x="1226" y="287"/>
                    </a:lnTo>
                    <a:lnTo>
                      <a:pt x="1228" y="282"/>
                    </a:lnTo>
                    <a:lnTo>
                      <a:pt x="1228" y="277"/>
                    </a:lnTo>
                    <a:lnTo>
                      <a:pt x="1233" y="274"/>
                    </a:lnTo>
                    <a:lnTo>
                      <a:pt x="1233" y="271"/>
                    </a:lnTo>
                    <a:lnTo>
                      <a:pt x="1235" y="269"/>
                    </a:lnTo>
                    <a:lnTo>
                      <a:pt x="1235" y="267"/>
                    </a:lnTo>
                    <a:lnTo>
                      <a:pt x="1238" y="261"/>
                    </a:lnTo>
                    <a:lnTo>
                      <a:pt x="1238" y="256"/>
                    </a:lnTo>
                    <a:lnTo>
                      <a:pt x="1240" y="254"/>
                    </a:lnTo>
                    <a:lnTo>
                      <a:pt x="1243" y="257"/>
                    </a:lnTo>
                    <a:lnTo>
                      <a:pt x="1245" y="262"/>
                    </a:lnTo>
                    <a:lnTo>
                      <a:pt x="1246" y="266"/>
                    </a:lnTo>
                    <a:lnTo>
                      <a:pt x="1241" y="274"/>
                    </a:lnTo>
                    <a:lnTo>
                      <a:pt x="1243" y="277"/>
                    </a:lnTo>
                    <a:lnTo>
                      <a:pt x="1240" y="282"/>
                    </a:lnTo>
                    <a:lnTo>
                      <a:pt x="1241" y="286"/>
                    </a:lnTo>
                    <a:lnTo>
                      <a:pt x="1238" y="296"/>
                    </a:lnTo>
                    <a:lnTo>
                      <a:pt x="1233" y="299"/>
                    </a:lnTo>
                    <a:lnTo>
                      <a:pt x="1226" y="297"/>
                    </a:lnTo>
                    <a:lnTo>
                      <a:pt x="1226" y="297"/>
                    </a:lnTo>
                    <a:close/>
                    <a:moveTo>
                      <a:pt x="1172" y="198"/>
                    </a:moveTo>
                    <a:lnTo>
                      <a:pt x="1168" y="193"/>
                    </a:lnTo>
                    <a:lnTo>
                      <a:pt x="1167" y="188"/>
                    </a:lnTo>
                    <a:lnTo>
                      <a:pt x="1170" y="186"/>
                    </a:lnTo>
                    <a:lnTo>
                      <a:pt x="1167" y="183"/>
                    </a:lnTo>
                    <a:lnTo>
                      <a:pt x="1162" y="184"/>
                    </a:lnTo>
                    <a:lnTo>
                      <a:pt x="1158" y="183"/>
                    </a:lnTo>
                    <a:lnTo>
                      <a:pt x="1155" y="184"/>
                    </a:lnTo>
                    <a:lnTo>
                      <a:pt x="1150" y="184"/>
                    </a:lnTo>
                    <a:lnTo>
                      <a:pt x="1147" y="184"/>
                    </a:lnTo>
                    <a:lnTo>
                      <a:pt x="1147" y="181"/>
                    </a:lnTo>
                    <a:lnTo>
                      <a:pt x="1150" y="178"/>
                    </a:lnTo>
                    <a:lnTo>
                      <a:pt x="1152" y="174"/>
                    </a:lnTo>
                    <a:lnTo>
                      <a:pt x="1157" y="174"/>
                    </a:lnTo>
                    <a:lnTo>
                      <a:pt x="1162" y="174"/>
                    </a:lnTo>
                    <a:lnTo>
                      <a:pt x="1175" y="169"/>
                    </a:lnTo>
                    <a:lnTo>
                      <a:pt x="1180" y="171"/>
                    </a:lnTo>
                    <a:lnTo>
                      <a:pt x="1183" y="173"/>
                    </a:lnTo>
                    <a:lnTo>
                      <a:pt x="1187" y="173"/>
                    </a:lnTo>
                    <a:lnTo>
                      <a:pt x="1193" y="173"/>
                    </a:lnTo>
                    <a:lnTo>
                      <a:pt x="1198" y="169"/>
                    </a:lnTo>
                    <a:lnTo>
                      <a:pt x="1206" y="169"/>
                    </a:lnTo>
                    <a:lnTo>
                      <a:pt x="1208" y="169"/>
                    </a:lnTo>
                    <a:lnTo>
                      <a:pt x="1211" y="168"/>
                    </a:lnTo>
                    <a:lnTo>
                      <a:pt x="1215" y="168"/>
                    </a:lnTo>
                    <a:lnTo>
                      <a:pt x="1215" y="171"/>
                    </a:lnTo>
                    <a:lnTo>
                      <a:pt x="1216" y="176"/>
                    </a:lnTo>
                    <a:lnTo>
                      <a:pt x="1216" y="179"/>
                    </a:lnTo>
                    <a:lnTo>
                      <a:pt x="1213" y="186"/>
                    </a:lnTo>
                    <a:lnTo>
                      <a:pt x="1216" y="191"/>
                    </a:lnTo>
                    <a:lnTo>
                      <a:pt x="1213" y="201"/>
                    </a:lnTo>
                    <a:lnTo>
                      <a:pt x="1206" y="203"/>
                    </a:lnTo>
                    <a:lnTo>
                      <a:pt x="1203" y="208"/>
                    </a:lnTo>
                    <a:lnTo>
                      <a:pt x="1198" y="206"/>
                    </a:lnTo>
                    <a:lnTo>
                      <a:pt x="1195" y="206"/>
                    </a:lnTo>
                    <a:lnTo>
                      <a:pt x="1191" y="204"/>
                    </a:lnTo>
                    <a:lnTo>
                      <a:pt x="1187" y="204"/>
                    </a:lnTo>
                    <a:lnTo>
                      <a:pt x="1182" y="199"/>
                    </a:lnTo>
                    <a:lnTo>
                      <a:pt x="1182" y="193"/>
                    </a:lnTo>
                    <a:lnTo>
                      <a:pt x="1178" y="188"/>
                    </a:lnTo>
                    <a:lnTo>
                      <a:pt x="1175" y="191"/>
                    </a:lnTo>
                    <a:lnTo>
                      <a:pt x="1177" y="194"/>
                    </a:lnTo>
                    <a:lnTo>
                      <a:pt x="1172" y="198"/>
                    </a:lnTo>
                    <a:lnTo>
                      <a:pt x="1172" y="198"/>
                    </a:lnTo>
                    <a:close/>
                    <a:moveTo>
                      <a:pt x="1105" y="231"/>
                    </a:moveTo>
                    <a:lnTo>
                      <a:pt x="1108" y="228"/>
                    </a:lnTo>
                    <a:lnTo>
                      <a:pt x="1108" y="224"/>
                    </a:lnTo>
                    <a:lnTo>
                      <a:pt x="1113" y="219"/>
                    </a:lnTo>
                    <a:lnTo>
                      <a:pt x="1115" y="214"/>
                    </a:lnTo>
                    <a:lnTo>
                      <a:pt x="1120" y="213"/>
                    </a:lnTo>
                    <a:lnTo>
                      <a:pt x="1123" y="209"/>
                    </a:lnTo>
                    <a:lnTo>
                      <a:pt x="1127" y="209"/>
                    </a:lnTo>
                    <a:lnTo>
                      <a:pt x="1138" y="208"/>
                    </a:lnTo>
                    <a:lnTo>
                      <a:pt x="1142" y="209"/>
                    </a:lnTo>
                    <a:lnTo>
                      <a:pt x="1147" y="209"/>
                    </a:lnTo>
                    <a:lnTo>
                      <a:pt x="1150" y="211"/>
                    </a:lnTo>
                    <a:lnTo>
                      <a:pt x="1155" y="211"/>
                    </a:lnTo>
                    <a:lnTo>
                      <a:pt x="1158" y="209"/>
                    </a:lnTo>
                    <a:lnTo>
                      <a:pt x="1165" y="211"/>
                    </a:lnTo>
                    <a:lnTo>
                      <a:pt x="1165" y="213"/>
                    </a:lnTo>
                    <a:lnTo>
                      <a:pt x="1172" y="213"/>
                    </a:lnTo>
                    <a:lnTo>
                      <a:pt x="1178" y="214"/>
                    </a:lnTo>
                    <a:lnTo>
                      <a:pt x="1180" y="216"/>
                    </a:lnTo>
                    <a:lnTo>
                      <a:pt x="1185" y="216"/>
                    </a:lnTo>
                    <a:lnTo>
                      <a:pt x="1187" y="218"/>
                    </a:lnTo>
                    <a:lnTo>
                      <a:pt x="1182" y="226"/>
                    </a:lnTo>
                    <a:lnTo>
                      <a:pt x="1178" y="224"/>
                    </a:lnTo>
                    <a:lnTo>
                      <a:pt x="1167" y="228"/>
                    </a:lnTo>
                    <a:lnTo>
                      <a:pt x="1162" y="229"/>
                    </a:lnTo>
                    <a:lnTo>
                      <a:pt x="1157" y="233"/>
                    </a:lnTo>
                    <a:lnTo>
                      <a:pt x="1157" y="236"/>
                    </a:lnTo>
                    <a:lnTo>
                      <a:pt x="1162" y="236"/>
                    </a:lnTo>
                    <a:lnTo>
                      <a:pt x="1163" y="236"/>
                    </a:lnTo>
                    <a:lnTo>
                      <a:pt x="1165" y="239"/>
                    </a:lnTo>
                    <a:lnTo>
                      <a:pt x="1158" y="246"/>
                    </a:lnTo>
                    <a:lnTo>
                      <a:pt x="1157" y="247"/>
                    </a:lnTo>
                    <a:lnTo>
                      <a:pt x="1153" y="249"/>
                    </a:lnTo>
                    <a:lnTo>
                      <a:pt x="1153" y="251"/>
                    </a:lnTo>
                    <a:lnTo>
                      <a:pt x="1150" y="256"/>
                    </a:lnTo>
                    <a:lnTo>
                      <a:pt x="1145" y="256"/>
                    </a:lnTo>
                    <a:lnTo>
                      <a:pt x="1140" y="257"/>
                    </a:lnTo>
                    <a:lnTo>
                      <a:pt x="1133" y="257"/>
                    </a:lnTo>
                    <a:lnTo>
                      <a:pt x="1130" y="254"/>
                    </a:lnTo>
                    <a:lnTo>
                      <a:pt x="1127" y="256"/>
                    </a:lnTo>
                    <a:lnTo>
                      <a:pt x="1122" y="254"/>
                    </a:lnTo>
                    <a:lnTo>
                      <a:pt x="1117" y="254"/>
                    </a:lnTo>
                    <a:lnTo>
                      <a:pt x="1115" y="252"/>
                    </a:lnTo>
                    <a:lnTo>
                      <a:pt x="1118" y="251"/>
                    </a:lnTo>
                    <a:lnTo>
                      <a:pt x="1115" y="244"/>
                    </a:lnTo>
                    <a:lnTo>
                      <a:pt x="1110" y="243"/>
                    </a:lnTo>
                    <a:lnTo>
                      <a:pt x="1107" y="241"/>
                    </a:lnTo>
                    <a:lnTo>
                      <a:pt x="1105" y="236"/>
                    </a:lnTo>
                    <a:lnTo>
                      <a:pt x="1105" y="231"/>
                    </a:lnTo>
                    <a:lnTo>
                      <a:pt x="1105" y="231"/>
                    </a:lnTo>
                    <a:close/>
                    <a:moveTo>
                      <a:pt x="1098" y="216"/>
                    </a:moveTo>
                    <a:lnTo>
                      <a:pt x="1102" y="218"/>
                    </a:lnTo>
                    <a:lnTo>
                      <a:pt x="1108" y="216"/>
                    </a:lnTo>
                    <a:lnTo>
                      <a:pt x="1112" y="211"/>
                    </a:lnTo>
                    <a:lnTo>
                      <a:pt x="1112" y="206"/>
                    </a:lnTo>
                    <a:lnTo>
                      <a:pt x="1113" y="203"/>
                    </a:lnTo>
                    <a:lnTo>
                      <a:pt x="1113" y="199"/>
                    </a:lnTo>
                    <a:lnTo>
                      <a:pt x="1113" y="194"/>
                    </a:lnTo>
                    <a:lnTo>
                      <a:pt x="1110" y="194"/>
                    </a:lnTo>
                    <a:lnTo>
                      <a:pt x="1107" y="194"/>
                    </a:lnTo>
                    <a:lnTo>
                      <a:pt x="1103" y="193"/>
                    </a:lnTo>
                    <a:lnTo>
                      <a:pt x="1100" y="196"/>
                    </a:lnTo>
                    <a:lnTo>
                      <a:pt x="1097" y="196"/>
                    </a:lnTo>
                    <a:lnTo>
                      <a:pt x="1095" y="199"/>
                    </a:lnTo>
                    <a:lnTo>
                      <a:pt x="1095" y="204"/>
                    </a:lnTo>
                    <a:lnTo>
                      <a:pt x="1095" y="209"/>
                    </a:lnTo>
                    <a:lnTo>
                      <a:pt x="1098" y="216"/>
                    </a:lnTo>
                    <a:lnTo>
                      <a:pt x="1098" y="216"/>
                    </a:lnTo>
                    <a:close/>
                    <a:moveTo>
                      <a:pt x="1507" y="538"/>
                    </a:moveTo>
                    <a:lnTo>
                      <a:pt x="1512" y="540"/>
                    </a:lnTo>
                    <a:lnTo>
                      <a:pt x="1517" y="538"/>
                    </a:lnTo>
                    <a:lnTo>
                      <a:pt x="1517" y="543"/>
                    </a:lnTo>
                    <a:lnTo>
                      <a:pt x="1522" y="543"/>
                    </a:lnTo>
                    <a:lnTo>
                      <a:pt x="1524" y="545"/>
                    </a:lnTo>
                    <a:lnTo>
                      <a:pt x="1527" y="545"/>
                    </a:lnTo>
                    <a:lnTo>
                      <a:pt x="1535" y="540"/>
                    </a:lnTo>
                    <a:lnTo>
                      <a:pt x="1540" y="538"/>
                    </a:lnTo>
                    <a:lnTo>
                      <a:pt x="1547" y="541"/>
                    </a:lnTo>
                    <a:lnTo>
                      <a:pt x="1552" y="541"/>
                    </a:lnTo>
                    <a:lnTo>
                      <a:pt x="1554" y="543"/>
                    </a:lnTo>
                    <a:lnTo>
                      <a:pt x="1557" y="541"/>
                    </a:lnTo>
                    <a:lnTo>
                      <a:pt x="1557" y="538"/>
                    </a:lnTo>
                    <a:lnTo>
                      <a:pt x="1560" y="533"/>
                    </a:lnTo>
                    <a:lnTo>
                      <a:pt x="1564" y="533"/>
                    </a:lnTo>
                    <a:lnTo>
                      <a:pt x="1564" y="530"/>
                    </a:lnTo>
                    <a:lnTo>
                      <a:pt x="1560" y="525"/>
                    </a:lnTo>
                    <a:lnTo>
                      <a:pt x="1560" y="522"/>
                    </a:lnTo>
                    <a:lnTo>
                      <a:pt x="1564" y="523"/>
                    </a:lnTo>
                    <a:lnTo>
                      <a:pt x="1564" y="527"/>
                    </a:lnTo>
                    <a:lnTo>
                      <a:pt x="1567" y="532"/>
                    </a:lnTo>
                    <a:lnTo>
                      <a:pt x="1570" y="528"/>
                    </a:lnTo>
                    <a:lnTo>
                      <a:pt x="1572" y="528"/>
                    </a:lnTo>
                    <a:lnTo>
                      <a:pt x="1575" y="528"/>
                    </a:lnTo>
                    <a:lnTo>
                      <a:pt x="1579" y="530"/>
                    </a:lnTo>
                    <a:lnTo>
                      <a:pt x="1579" y="527"/>
                    </a:lnTo>
                    <a:lnTo>
                      <a:pt x="1577" y="522"/>
                    </a:lnTo>
                    <a:lnTo>
                      <a:pt x="1579" y="520"/>
                    </a:lnTo>
                    <a:lnTo>
                      <a:pt x="1575" y="517"/>
                    </a:lnTo>
                    <a:lnTo>
                      <a:pt x="1570" y="518"/>
                    </a:lnTo>
                    <a:lnTo>
                      <a:pt x="1564" y="520"/>
                    </a:lnTo>
                    <a:lnTo>
                      <a:pt x="1564" y="515"/>
                    </a:lnTo>
                    <a:lnTo>
                      <a:pt x="1565" y="515"/>
                    </a:lnTo>
                    <a:lnTo>
                      <a:pt x="1569" y="515"/>
                    </a:lnTo>
                    <a:lnTo>
                      <a:pt x="1574" y="513"/>
                    </a:lnTo>
                    <a:lnTo>
                      <a:pt x="1575" y="510"/>
                    </a:lnTo>
                    <a:lnTo>
                      <a:pt x="1579" y="512"/>
                    </a:lnTo>
                    <a:lnTo>
                      <a:pt x="1582" y="512"/>
                    </a:lnTo>
                    <a:lnTo>
                      <a:pt x="1583" y="508"/>
                    </a:lnTo>
                    <a:lnTo>
                      <a:pt x="1583" y="505"/>
                    </a:lnTo>
                    <a:lnTo>
                      <a:pt x="1585" y="502"/>
                    </a:lnTo>
                    <a:lnTo>
                      <a:pt x="1585" y="498"/>
                    </a:lnTo>
                    <a:lnTo>
                      <a:pt x="1588" y="498"/>
                    </a:lnTo>
                    <a:lnTo>
                      <a:pt x="1588" y="495"/>
                    </a:lnTo>
                    <a:lnTo>
                      <a:pt x="1582" y="493"/>
                    </a:lnTo>
                    <a:lnTo>
                      <a:pt x="1579" y="495"/>
                    </a:lnTo>
                    <a:lnTo>
                      <a:pt x="1580" y="492"/>
                    </a:lnTo>
                    <a:lnTo>
                      <a:pt x="1582" y="490"/>
                    </a:lnTo>
                    <a:lnTo>
                      <a:pt x="1583" y="487"/>
                    </a:lnTo>
                    <a:lnTo>
                      <a:pt x="1579" y="483"/>
                    </a:lnTo>
                    <a:lnTo>
                      <a:pt x="1569" y="483"/>
                    </a:lnTo>
                    <a:lnTo>
                      <a:pt x="1567" y="482"/>
                    </a:lnTo>
                    <a:lnTo>
                      <a:pt x="1569" y="478"/>
                    </a:lnTo>
                    <a:lnTo>
                      <a:pt x="1570" y="478"/>
                    </a:lnTo>
                    <a:lnTo>
                      <a:pt x="1569" y="473"/>
                    </a:lnTo>
                    <a:lnTo>
                      <a:pt x="1562" y="468"/>
                    </a:lnTo>
                    <a:lnTo>
                      <a:pt x="1557" y="468"/>
                    </a:lnTo>
                    <a:lnTo>
                      <a:pt x="1554" y="470"/>
                    </a:lnTo>
                    <a:lnTo>
                      <a:pt x="1547" y="470"/>
                    </a:lnTo>
                    <a:lnTo>
                      <a:pt x="1540" y="472"/>
                    </a:lnTo>
                    <a:lnTo>
                      <a:pt x="1532" y="467"/>
                    </a:lnTo>
                    <a:lnTo>
                      <a:pt x="1530" y="463"/>
                    </a:lnTo>
                    <a:lnTo>
                      <a:pt x="1529" y="462"/>
                    </a:lnTo>
                    <a:lnTo>
                      <a:pt x="1524" y="465"/>
                    </a:lnTo>
                    <a:lnTo>
                      <a:pt x="1520" y="465"/>
                    </a:lnTo>
                    <a:lnTo>
                      <a:pt x="1517" y="465"/>
                    </a:lnTo>
                    <a:lnTo>
                      <a:pt x="1512" y="467"/>
                    </a:lnTo>
                    <a:lnTo>
                      <a:pt x="1510" y="470"/>
                    </a:lnTo>
                    <a:lnTo>
                      <a:pt x="1507" y="467"/>
                    </a:lnTo>
                    <a:lnTo>
                      <a:pt x="1504" y="465"/>
                    </a:lnTo>
                    <a:lnTo>
                      <a:pt x="1499" y="467"/>
                    </a:lnTo>
                    <a:lnTo>
                      <a:pt x="1494" y="467"/>
                    </a:lnTo>
                    <a:lnTo>
                      <a:pt x="1494" y="470"/>
                    </a:lnTo>
                    <a:lnTo>
                      <a:pt x="1492" y="472"/>
                    </a:lnTo>
                    <a:lnTo>
                      <a:pt x="1492" y="468"/>
                    </a:lnTo>
                    <a:lnTo>
                      <a:pt x="1490" y="467"/>
                    </a:lnTo>
                    <a:lnTo>
                      <a:pt x="1485" y="468"/>
                    </a:lnTo>
                    <a:lnTo>
                      <a:pt x="1476" y="467"/>
                    </a:lnTo>
                    <a:lnTo>
                      <a:pt x="1474" y="468"/>
                    </a:lnTo>
                    <a:lnTo>
                      <a:pt x="1477" y="472"/>
                    </a:lnTo>
                    <a:lnTo>
                      <a:pt x="1477" y="475"/>
                    </a:lnTo>
                    <a:lnTo>
                      <a:pt x="1481" y="477"/>
                    </a:lnTo>
                    <a:lnTo>
                      <a:pt x="1476" y="477"/>
                    </a:lnTo>
                    <a:lnTo>
                      <a:pt x="1474" y="473"/>
                    </a:lnTo>
                    <a:lnTo>
                      <a:pt x="1471" y="473"/>
                    </a:lnTo>
                    <a:lnTo>
                      <a:pt x="1464" y="475"/>
                    </a:lnTo>
                    <a:lnTo>
                      <a:pt x="1461" y="473"/>
                    </a:lnTo>
                    <a:lnTo>
                      <a:pt x="1466" y="472"/>
                    </a:lnTo>
                    <a:lnTo>
                      <a:pt x="1467" y="468"/>
                    </a:lnTo>
                    <a:lnTo>
                      <a:pt x="1462" y="463"/>
                    </a:lnTo>
                    <a:lnTo>
                      <a:pt x="1462" y="460"/>
                    </a:lnTo>
                    <a:lnTo>
                      <a:pt x="1461" y="458"/>
                    </a:lnTo>
                    <a:lnTo>
                      <a:pt x="1454" y="460"/>
                    </a:lnTo>
                    <a:lnTo>
                      <a:pt x="1456" y="463"/>
                    </a:lnTo>
                    <a:lnTo>
                      <a:pt x="1454" y="467"/>
                    </a:lnTo>
                    <a:lnTo>
                      <a:pt x="1451" y="465"/>
                    </a:lnTo>
                    <a:lnTo>
                      <a:pt x="1452" y="462"/>
                    </a:lnTo>
                    <a:lnTo>
                      <a:pt x="1452" y="460"/>
                    </a:lnTo>
                    <a:lnTo>
                      <a:pt x="1447" y="458"/>
                    </a:lnTo>
                    <a:lnTo>
                      <a:pt x="1444" y="460"/>
                    </a:lnTo>
                    <a:lnTo>
                      <a:pt x="1441" y="460"/>
                    </a:lnTo>
                    <a:lnTo>
                      <a:pt x="1442" y="457"/>
                    </a:lnTo>
                    <a:lnTo>
                      <a:pt x="1442" y="455"/>
                    </a:lnTo>
                    <a:lnTo>
                      <a:pt x="1442" y="450"/>
                    </a:lnTo>
                    <a:lnTo>
                      <a:pt x="1437" y="450"/>
                    </a:lnTo>
                    <a:lnTo>
                      <a:pt x="1432" y="455"/>
                    </a:lnTo>
                    <a:lnTo>
                      <a:pt x="1432" y="462"/>
                    </a:lnTo>
                    <a:lnTo>
                      <a:pt x="1429" y="462"/>
                    </a:lnTo>
                    <a:lnTo>
                      <a:pt x="1427" y="457"/>
                    </a:lnTo>
                    <a:lnTo>
                      <a:pt x="1429" y="453"/>
                    </a:lnTo>
                    <a:lnTo>
                      <a:pt x="1429" y="452"/>
                    </a:lnTo>
                    <a:lnTo>
                      <a:pt x="1432" y="445"/>
                    </a:lnTo>
                    <a:lnTo>
                      <a:pt x="1429" y="442"/>
                    </a:lnTo>
                    <a:lnTo>
                      <a:pt x="1422" y="443"/>
                    </a:lnTo>
                    <a:lnTo>
                      <a:pt x="1422" y="442"/>
                    </a:lnTo>
                    <a:lnTo>
                      <a:pt x="1427" y="440"/>
                    </a:lnTo>
                    <a:lnTo>
                      <a:pt x="1429" y="435"/>
                    </a:lnTo>
                    <a:lnTo>
                      <a:pt x="1429" y="432"/>
                    </a:lnTo>
                    <a:lnTo>
                      <a:pt x="1426" y="434"/>
                    </a:lnTo>
                    <a:lnTo>
                      <a:pt x="1421" y="432"/>
                    </a:lnTo>
                    <a:lnTo>
                      <a:pt x="1419" y="434"/>
                    </a:lnTo>
                    <a:lnTo>
                      <a:pt x="1416" y="434"/>
                    </a:lnTo>
                    <a:lnTo>
                      <a:pt x="1417" y="432"/>
                    </a:lnTo>
                    <a:lnTo>
                      <a:pt x="1417" y="429"/>
                    </a:lnTo>
                    <a:lnTo>
                      <a:pt x="1412" y="429"/>
                    </a:lnTo>
                    <a:lnTo>
                      <a:pt x="1411" y="432"/>
                    </a:lnTo>
                    <a:lnTo>
                      <a:pt x="1404" y="434"/>
                    </a:lnTo>
                    <a:lnTo>
                      <a:pt x="1404" y="430"/>
                    </a:lnTo>
                    <a:lnTo>
                      <a:pt x="1407" y="429"/>
                    </a:lnTo>
                    <a:lnTo>
                      <a:pt x="1409" y="425"/>
                    </a:lnTo>
                    <a:lnTo>
                      <a:pt x="1411" y="422"/>
                    </a:lnTo>
                    <a:lnTo>
                      <a:pt x="1414" y="422"/>
                    </a:lnTo>
                    <a:lnTo>
                      <a:pt x="1417" y="427"/>
                    </a:lnTo>
                    <a:lnTo>
                      <a:pt x="1424" y="427"/>
                    </a:lnTo>
                    <a:lnTo>
                      <a:pt x="1424" y="424"/>
                    </a:lnTo>
                    <a:lnTo>
                      <a:pt x="1419" y="420"/>
                    </a:lnTo>
                    <a:lnTo>
                      <a:pt x="1416" y="419"/>
                    </a:lnTo>
                    <a:lnTo>
                      <a:pt x="1417" y="417"/>
                    </a:lnTo>
                    <a:lnTo>
                      <a:pt x="1412" y="412"/>
                    </a:lnTo>
                    <a:lnTo>
                      <a:pt x="1407" y="410"/>
                    </a:lnTo>
                    <a:lnTo>
                      <a:pt x="1409" y="409"/>
                    </a:lnTo>
                    <a:lnTo>
                      <a:pt x="1411" y="407"/>
                    </a:lnTo>
                    <a:lnTo>
                      <a:pt x="1412" y="407"/>
                    </a:lnTo>
                    <a:lnTo>
                      <a:pt x="1416" y="410"/>
                    </a:lnTo>
                    <a:lnTo>
                      <a:pt x="1419" y="415"/>
                    </a:lnTo>
                    <a:lnTo>
                      <a:pt x="1426" y="417"/>
                    </a:lnTo>
                    <a:lnTo>
                      <a:pt x="1429" y="420"/>
                    </a:lnTo>
                    <a:lnTo>
                      <a:pt x="1432" y="417"/>
                    </a:lnTo>
                    <a:lnTo>
                      <a:pt x="1434" y="420"/>
                    </a:lnTo>
                    <a:lnTo>
                      <a:pt x="1442" y="422"/>
                    </a:lnTo>
                    <a:lnTo>
                      <a:pt x="1447" y="422"/>
                    </a:lnTo>
                    <a:lnTo>
                      <a:pt x="1449" y="419"/>
                    </a:lnTo>
                    <a:lnTo>
                      <a:pt x="1447" y="414"/>
                    </a:lnTo>
                    <a:lnTo>
                      <a:pt x="1437" y="407"/>
                    </a:lnTo>
                    <a:lnTo>
                      <a:pt x="1434" y="404"/>
                    </a:lnTo>
                    <a:lnTo>
                      <a:pt x="1431" y="404"/>
                    </a:lnTo>
                    <a:lnTo>
                      <a:pt x="1429" y="400"/>
                    </a:lnTo>
                    <a:lnTo>
                      <a:pt x="1426" y="395"/>
                    </a:lnTo>
                    <a:lnTo>
                      <a:pt x="1422" y="395"/>
                    </a:lnTo>
                    <a:lnTo>
                      <a:pt x="1421" y="394"/>
                    </a:lnTo>
                    <a:lnTo>
                      <a:pt x="1422" y="390"/>
                    </a:lnTo>
                    <a:lnTo>
                      <a:pt x="1426" y="392"/>
                    </a:lnTo>
                    <a:lnTo>
                      <a:pt x="1429" y="395"/>
                    </a:lnTo>
                    <a:lnTo>
                      <a:pt x="1432" y="395"/>
                    </a:lnTo>
                    <a:lnTo>
                      <a:pt x="1434" y="399"/>
                    </a:lnTo>
                    <a:lnTo>
                      <a:pt x="1436" y="400"/>
                    </a:lnTo>
                    <a:lnTo>
                      <a:pt x="1437" y="397"/>
                    </a:lnTo>
                    <a:lnTo>
                      <a:pt x="1436" y="389"/>
                    </a:lnTo>
                    <a:lnTo>
                      <a:pt x="1431" y="384"/>
                    </a:lnTo>
                    <a:lnTo>
                      <a:pt x="1427" y="384"/>
                    </a:lnTo>
                    <a:lnTo>
                      <a:pt x="1426" y="382"/>
                    </a:lnTo>
                    <a:lnTo>
                      <a:pt x="1421" y="382"/>
                    </a:lnTo>
                    <a:lnTo>
                      <a:pt x="1416" y="385"/>
                    </a:lnTo>
                    <a:lnTo>
                      <a:pt x="1411" y="385"/>
                    </a:lnTo>
                    <a:lnTo>
                      <a:pt x="1407" y="382"/>
                    </a:lnTo>
                    <a:lnTo>
                      <a:pt x="1404" y="384"/>
                    </a:lnTo>
                    <a:lnTo>
                      <a:pt x="1401" y="380"/>
                    </a:lnTo>
                    <a:lnTo>
                      <a:pt x="1396" y="387"/>
                    </a:lnTo>
                    <a:lnTo>
                      <a:pt x="1389" y="390"/>
                    </a:lnTo>
                    <a:lnTo>
                      <a:pt x="1387" y="394"/>
                    </a:lnTo>
                    <a:lnTo>
                      <a:pt x="1384" y="395"/>
                    </a:lnTo>
                    <a:lnTo>
                      <a:pt x="1384" y="392"/>
                    </a:lnTo>
                    <a:lnTo>
                      <a:pt x="1387" y="389"/>
                    </a:lnTo>
                    <a:lnTo>
                      <a:pt x="1389" y="387"/>
                    </a:lnTo>
                    <a:lnTo>
                      <a:pt x="1399" y="379"/>
                    </a:lnTo>
                    <a:lnTo>
                      <a:pt x="1401" y="375"/>
                    </a:lnTo>
                    <a:lnTo>
                      <a:pt x="1399" y="372"/>
                    </a:lnTo>
                    <a:lnTo>
                      <a:pt x="1399" y="362"/>
                    </a:lnTo>
                    <a:lnTo>
                      <a:pt x="1401" y="360"/>
                    </a:lnTo>
                    <a:lnTo>
                      <a:pt x="1396" y="357"/>
                    </a:lnTo>
                    <a:lnTo>
                      <a:pt x="1394" y="359"/>
                    </a:lnTo>
                    <a:lnTo>
                      <a:pt x="1389" y="359"/>
                    </a:lnTo>
                    <a:lnTo>
                      <a:pt x="1387" y="357"/>
                    </a:lnTo>
                    <a:lnTo>
                      <a:pt x="1386" y="352"/>
                    </a:lnTo>
                    <a:lnTo>
                      <a:pt x="1386" y="350"/>
                    </a:lnTo>
                    <a:lnTo>
                      <a:pt x="1378" y="347"/>
                    </a:lnTo>
                    <a:lnTo>
                      <a:pt x="1374" y="344"/>
                    </a:lnTo>
                    <a:lnTo>
                      <a:pt x="1369" y="344"/>
                    </a:lnTo>
                    <a:lnTo>
                      <a:pt x="1364" y="341"/>
                    </a:lnTo>
                    <a:lnTo>
                      <a:pt x="1363" y="344"/>
                    </a:lnTo>
                    <a:lnTo>
                      <a:pt x="1353" y="344"/>
                    </a:lnTo>
                    <a:lnTo>
                      <a:pt x="1353" y="345"/>
                    </a:lnTo>
                    <a:lnTo>
                      <a:pt x="1349" y="345"/>
                    </a:lnTo>
                    <a:lnTo>
                      <a:pt x="1348" y="350"/>
                    </a:lnTo>
                    <a:lnTo>
                      <a:pt x="1351" y="354"/>
                    </a:lnTo>
                    <a:lnTo>
                      <a:pt x="1353" y="357"/>
                    </a:lnTo>
                    <a:lnTo>
                      <a:pt x="1349" y="357"/>
                    </a:lnTo>
                    <a:lnTo>
                      <a:pt x="1344" y="350"/>
                    </a:lnTo>
                    <a:lnTo>
                      <a:pt x="1343" y="355"/>
                    </a:lnTo>
                    <a:lnTo>
                      <a:pt x="1344" y="359"/>
                    </a:lnTo>
                    <a:lnTo>
                      <a:pt x="1349" y="362"/>
                    </a:lnTo>
                    <a:lnTo>
                      <a:pt x="1354" y="369"/>
                    </a:lnTo>
                    <a:lnTo>
                      <a:pt x="1359" y="369"/>
                    </a:lnTo>
                    <a:lnTo>
                      <a:pt x="1356" y="370"/>
                    </a:lnTo>
                    <a:lnTo>
                      <a:pt x="1353" y="370"/>
                    </a:lnTo>
                    <a:lnTo>
                      <a:pt x="1351" y="375"/>
                    </a:lnTo>
                    <a:lnTo>
                      <a:pt x="1358" y="382"/>
                    </a:lnTo>
                    <a:lnTo>
                      <a:pt x="1361" y="384"/>
                    </a:lnTo>
                    <a:lnTo>
                      <a:pt x="1361" y="387"/>
                    </a:lnTo>
                    <a:lnTo>
                      <a:pt x="1359" y="385"/>
                    </a:lnTo>
                    <a:lnTo>
                      <a:pt x="1353" y="385"/>
                    </a:lnTo>
                    <a:lnTo>
                      <a:pt x="1353" y="387"/>
                    </a:lnTo>
                    <a:lnTo>
                      <a:pt x="1349" y="389"/>
                    </a:lnTo>
                    <a:lnTo>
                      <a:pt x="1348" y="392"/>
                    </a:lnTo>
                    <a:lnTo>
                      <a:pt x="1354" y="390"/>
                    </a:lnTo>
                    <a:lnTo>
                      <a:pt x="1358" y="392"/>
                    </a:lnTo>
                    <a:lnTo>
                      <a:pt x="1366" y="390"/>
                    </a:lnTo>
                    <a:lnTo>
                      <a:pt x="1366" y="392"/>
                    </a:lnTo>
                    <a:lnTo>
                      <a:pt x="1371" y="394"/>
                    </a:lnTo>
                    <a:lnTo>
                      <a:pt x="1373" y="397"/>
                    </a:lnTo>
                    <a:lnTo>
                      <a:pt x="1379" y="400"/>
                    </a:lnTo>
                    <a:lnTo>
                      <a:pt x="1381" y="400"/>
                    </a:lnTo>
                    <a:lnTo>
                      <a:pt x="1381" y="399"/>
                    </a:lnTo>
                    <a:lnTo>
                      <a:pt x="1383" y="400"/>
                    </a:lnTo>
                    <a:lnTo>
                      <a:pt x="1387" y="397"/>
                    </a:lnTo>
                    <a:lnTo>
                      <a:pt x="1391" y="399"/>
                    </a:lnTo>
                    <a:lnTo>
                      <a:pt x="1392" y="400"/>
                    </a:lnTo>
                    <a:lnTo>
                      <a:pt x="1391" y="405"/>
                    </a:lnTo>
                    <a:lnTo>
                      <a:pt x="1391" y="412"/>
                    </a:lnTo>
                    <a:lnTo>
                      <a:pt x="1389" y="419"/>
                    </a:lnTo>
                    <a:lnTo>
                      <a:pt x="1389" y="422"/>
                    </a:lnTo>
                    <a:lnTo>
                      <a:pt x="1391" y="425"/>
                    </a:lnTo>
                    <a:lnTo>
                      <a:pt x="1389" y="432"/>
                    </a:lnTo>
                    <a:lnTo>
                      <a:pt x="1389" y="434"/>
                    </a:lnTo>
                    <a:lnTo>
                      <a:pt x="1387" y="439"/>
                    </a:lnTo>
                    <a:lnTo>
                      <a:pt x="1381" y="443"/>
                    </a:lnTo>
                    <a:lnTo>
                      <a:pt x="1376" y="445"/>
                    </a:lnTo>
                    <a:lnTo>
                      <a:pt x="1374" y="448"/>
                    </a:lnTo>
                    <a:lnTo>
                      <a:pt x="1369" y="453"/>
                    </a:lnTo>
                    <a:lnTo>
                      <a:pt x="1369" y="457"/>
                    </a:lnTo>
                    <a:lnTo>
                      <a:pt x="1366" y="460"/>
                    </a:lnTo>
                    <a:lnTo>
                      <a:pt x="1363" y="463"/>
                    </a:lnTo>
                    <a:lnTo>
                      <a:pt x="1363" y="468"/>
                    </a:lnTo>
                    <a:lnTo>
                      <a:pt x="1366" y="468"/>
                    </a:lnTo>
                    <a:lnTo>
                      <a:pt x="1366" y="472"/>
                    </a:lnTo>
                    <a:lnTo>
                      <a:pt x="1363" y="473"/>
                    </a:lnTo>
                    <a:lnTo>
                      <a:pt x="1361" y="477"/>
                    </a:lnTo>
                    <a:lnTo>
                      <a:pt x="1364" y="478"/>
                    </a:lnTo>
                    <a:lnTo>
                      <a:pt x="1359" y="483"/>
                    </a:lnTo>
                    <a:lnTo>
                      <a:pt x="1359" y="487"/>
                    </a:lnTo>
                    <a:lnTo>
                      <a:pt x="1361" y="492"/>
                    </a:lnTo>
                    <a:lnTo>
                      <a:pt x="1364" y="492"/>
                    </a:lnTo>
                    <a:lnTo>
                      <a:pt x="1364" y="495"/>
                    </a:lnTo>
                    <a:lnTo>
                      <a:pt x="1368" y="498"/>
                    </a:lnTo>
                    <a:lnTo>
                      <a:pt x="1371" y="497"/>
                    </a:lnTo>
                    <a:lnTo>
                      <a:pt x="1371" y="493"/>
                    </a:lnTo>
                    <a:lnTo>
                      <a:pt x="1373" y="492"/>
                    </a:lnTo>
                    <a:lnTo>
                      <a:pt x="1374" y="493"/>
                    </a:lnTo>
                    <a:lnTo>
                      <a:pt x="1378" y="493"/>
                    </a:lnTo>
                    <a:lnTo>
                      <a:pt x="1381" y="487"/>
                    </a:lnTo>
                    <a:lnTo>
                      <a:pt x="1383" y="490"/>
                    </a:lnTo>
                    <a:lnTo>
                      <a:pt x="1381" y="495"/>
                    </a:lnTo>
                    <a:lnTo>
                      <a:pt x="1376" y="495"/>
                    </a:lnTo>
                    <a:lnTo>
                      <a:pt x="1376" y="498"/>
                    </a:lnTo>
                    <a:lnTo>
                      <a:pt x="1378" y="500"/>
                    </a:lnTo>
                    <a:lnTo>
                      <a:pt x="1378" y="502"/>
                    </a:lnTo>
                    <a:lnTo>
                      <a:pt x="1383" y="507"/>
                    </a:lnTo>
                    <a:lnTo>
                      <a:pt x="1387" y="507"/>
                    </a:lnTo>
                    <a:lnTo>
                      <a:pt x="1387" y="508"/>
                    </a:lnTo>
                    <a:lnTo>
                      <a:pt x="1394" y="508"/>
                    </a:lnTo>
                    <a:lnTo>
                      <a:pt x="1397" y="507"/>
                    </a:lnTo>
                    <a:lnTo>
                      <a:pt x="1402" y="505"/>
                    </a:lnTo>
                    <a:lnTo>
                      <a:pt x="1402" y="498"/>
                    </a:lnTo>
                    <a:lnTo>
                      <a:pt x="1404" y="498"/>
                    </a:lnTo>
                    <a:lnTo>
                      <a:pt x="1407" y="497"/>
                    </a:lnTo>
                    <a:lnTo>
                      <a:pt x="1407" y="500"/>
                    </a:lnTo>
                    <a:lnTo>
                      <a:pt x="1407" y="502"/>
                    </a:lnTo>
                    <a:lnTo>
                      <a:pt x="1407" y="505"/>
                    </a:lnTo>
                    <a:lnTo>
                      <a:pt x="1409" y="503"/>
                    </a:lnTo>
                    <a:lnTo>
                      <a:pt x="1412" y="497"/>
                    </a:lnTo>
                    <a:lnTo>
                      <a:pt x="1416" y="497"/>
                    </a:lnTo>
                    <a:lnTo>
                      <a:pt x="1416" y="498"/>
                    </a:lnTo>
                    <a:lnTo>
                      <a:pt x="1416" y="503"/>
                    </a:lnTo>
                    <a:lnTo>
                      <a:pt x="1409" y="510"/>
                    </a:lnTo>
                    <a:lnTo>
                      <a:pt x="1406" y="513"/>
                    </a:lnTo>
                    <a:lnTo>
                      <a:pt x="1406" y="517"/>
                    </a:lnTo>
                    <a:lnTo>
                      <a:pt x="1411" y="518"/>
                    </a:lnTo>
                    <a:lnTo>
                      <a:pt x="1416" y="522"/>
                    </a:lnTo>
                    <a:lnTo>
                      <a:pt x="1419" y="520"/>
                    </a:lnTo>
                    <a:lnTo>
                      <a:pt x="1421" y="522"/>
                    </a:lnTo>
                    <a:lnTo>
                      <a:pt x="1426" y="523"/>
                    </a:lnTo>
                    <a:lnTo>
                      <a:pt x="1427" y="520"/>
                    </a:lnTo>
                    <a:lnTo>
                      <a:pt x="1432" y="520"/>
                    </a:lnTo>
                    <a:lnTo>
                      <a:pt x="1431" y="522"/>
                    </a:lnTo>
                    <a:lnTo>
                      <a:pt x="1431" y="523"/>
                    </a:lnTo>
                    <a:lnTo>
                      <a:pt x="1434" y="525"/>
                    </a:lnTo>
                    <a:lnTo>
                      <a:pt x="1437" y="527"/>
                    </a:lnTo>
                    <a:lnTo>
                      <a:pt x="1441" y="525"/>
                    </a:lnTo>
                    <a:lnTo>
                      <a:pt x="1441" y="523"/>
                    </a:lnTo>
                    <a:lnTo>
                      <a:pt x="1439" y="520"/>
                    </a:lnTo>
                    <a:lnTo>
                      <a:pt x="1442" y="515"/>
                    </a:lnTo>
                    <a:lnTo>
                      <a:pt x="1444" y="518"/>
                    </a:lnTo>
                    <a:lnTo>
                      <a:pt x="1442" y="523"/>
                    </a:lnTo>
                    <a:lnTo>
                      <a:pt x="1444" y="527"/>
                    </a:lnTo>
                    <a:lnTo>
                      <a:pt x="1447" y="527"/>
                    </a:lnTo>
                    <a:lnTo>
                      <a:pt x="1449" y="523"/>
                    </a:lnTo>
                    <a:lnTo>
                      <a:pt x="1451" y="520"/>
                    </a:lnTo>
                    <a:lnTo>
                      <a:pt x="1454" y="520"/>
                    </a:lnTo>
                    <a:lnTo>
                      <a:pt x="1452" y="523"/>
                    </a:lnTo>
                    <a:lnTo>
                      <a:pt x="1451" y="525"/>
                    </a:lnTo>
                    <a:lnTo>
                      <a:pt x="1451" y="528"/>
                    </a:lnTo>
                    <a:lnTo>
                      <a:pt x="1457" y="528"/>
                    </a:lnTo>
                    <a:lnTo>
                      <a:pt x="1461" y="525"/>
                    </a:lnTo>
                    <a:lnTo>
                      <a:pt x="1464" y="518"/>
                    </a:lnTo>
                    <a:lnTo>
                      <a:pt x="1466" y="522"/>
                    </a:lnTo>
                    <a:lnTo>
                      <a:pt x="1462" y="525"/>
                    </a:lnTo>
                    <a:lnTo>
                      <a:pt x="1462" y="528"/>
                    </a:lnTo>
                    <a:lnTo>
                      <a:pt x="1469" y="527"/>
                    </a:lnTo>
                    <a:lnTo>
                      <a:pt x="1471" y="522"/>
                    </a:lnTo>
                    <a:lnTo>
                      <a:pt x="1472" y="518"/>
                    </a:lnTo>
                    <a:lnTo>
                      <a:pt x="1471" y="528"/>
                    </a:lnTo>
                    <a:lnTo>
                      <a:pt x="1472" y="530"/>
                    </a:lnTo>
                    <a:lnTo>
                      <a:pt x="1477" y="532"/>
                    </a:lnTo>
                    <a:lnTo>
                      <a:pt x="1484" y="535"/>
                    </a:lnTo>
                    <a:lnTo>
                      <a:pt x="1487" y="533"/>
                    </a:lnTo>
                    <a:lnTo>
                      <a:pt x="1490" y="532"/>
                    </a:lnTo>
                    <a:lnTo>
                      <a:pt x="1492" y="535"/>
                    </a:lnTo>
                    <a:lnTo>
                      <a:pt x="1497" y="533"/>
                    </a:lnTo>
                    <a:lnTo>
                      <a:pt x="1500" y="532"/>
                    </a:lnTo>
                    <a:lnTo>
                      <a:pt x="1500" y="527"/>
                    </a:lnTo>
                    <a:lnTo>
                      <a:pt x="1505" y="523"/>
                    </a:lnTo>
                    <a:lnTo>
                      <a:pt x="1507" y="520"/>
                    </a:lnTo>
                    <a:lnTo>
                      <a:pt x="1504" y="517"/>
                    </a:lnTo>
                    <a:lnTo>
                      <a:pt x="1507" y="512"/>
                    </a:lnTo>
                    <a:lnTo>
                      <a:pt x="1509" y="513"/>
                    </a:lnTo>
                    <a:lnTo>
                      <a:pt x="1509" y="518"/>
                    </a:lnTo>
                    <a:lnTo>
                      <a:pt x="1512" y="518"/>
                    </a:lnTo>
                    <a:lnTo>
                      <a:pt x="1512" y="522"/>
                    </a:lnTo>
                    <a:lnTo>
                      <a:pt x="1509" y="523"/>
                    </a:lnTo>
                    <a:lnTo>
                      <a:pt x="1505" y="530"/>
                    </a:lnTo>
                    <a:lnTo>
                      <a:pt x="1507" y="538"/>
                    </a:lnTo>
                    <a:lnTo>
                      <a:pt x="1507" y="538"/>
                    </a:lnTo>
                    <a:close/>
                    <a:moveTo>
                      <a:pt x="1341" y="341"/>
                    </a:moveTo>
                    <a:lnTo>
                      <a:pt x="1344" y="339"/>
                    </a:lnTo>
                    <a:lnTo>
                      <a:pt x="1344" y="337"/>
                    </a:lnTo>
                    <a:lnTo>
                      <a:pt x="1341" y="337"/>
                    </a:lnTo>
                    <a:lnTo>
                      <a:pt x="1339" y="339"/>
                    </a:lnTo>
                    <a:lnTo>
                      <a:pt x="1341" y="341"/>
                    </a:lnTo>
                    <a:lnTo>
                      <a:pt x="1341" y="341"/>
                    </a:lnTo>
                    <a:close/>
                    <a:moveTo>
                      <a:pt x="1333" y="367"/>
                    </a:moveTo>
                    <a:lnTo>
                      <a:pt x="1336" y="364"/>
                    </a:lnTo>
                    <a:lnTo>
                      <a:pt x="1336" y="360"/>
                    </a:lnTo>
                    <a:lnTo>
                      <a:pt x="1338" y="364"/>
                    </a:lnTo>
                    <a:lnTo>
                      <a:pt x="1334" y="367"/>
                    </a:lnTo>
                    <a:lnTo>
                      <a:pt x="1333" y="367"/>
                    </a:lnTo>
                    <a:lnTo>
                      <a:pt x="1333" y="367"/>
                    </a:lnTo>
                    <a:close/>
                    <a:moveTo>
                      <a:pt x="1216" y="405"/>
                    </a:moveTo>
                    <a:lnTo>
                      <a:pt x="1215" y="407"/>
                    </a:lnTo>
                    <a:lnTo>
                      <a:pt x="1216" y="409"/>
                    </a:lnTo>
                    <a:lnTo>
                      <a:pt x="1218" y="407"/>
                    </a:lnTo>
                    <a:lnTo>
                      <a:pt x="1216" y="405"/>
                    </a:lnTo>
                    <a:lnTo>
                      <a:pt x="1216" y="405"/>
                    </a:lnTo>
                    <a:close/>
                    <a:moveTo>
                      <a:pt x="1291" y="339"/>
                    </a:moveTo>
                    <a:lnTo>
                      <a:pt x="1291" y="341"/>
                    </a:lnTo>
                    <a:lnTo>
                      <a:pt x="1294" y="344"/>
                    </a:lnTo>
                    <a:lnTo>
                      <a:pt x="1294" y="347"/>
                    </a:lnTo>
                    <a:lnTo>
                      <a:pt x="1298" y="345"/>
                    </a:lnTo>
                    <a:lnTo>
                      <a:pt x="1296" y="342"/>
                    </a:lnTo>
                    <a:lnTo>
                      <a:pt x="1294" y="339"/>
                    </a:lnTo>
                    <a:lnTo>
                      <a:pt x="1291" y="339"/>
                    </a:lnTo>
                    <a:lnTo>
                      <a:pt x="1291" y="339"/>
                    </a:lnTo>
                    <a:close/>
                    <a:moveTo>
                      <a:pt x="1255" y="341"/>
                    </a:moveTo>
                    <a:lnTo>
                      <a:pt x="1255" y="342"/>
                    </a:lnTo>
                    <a:lnTo>
                      <a:pt x="1258" y="344"/>
                    </a:lnTo>
                    <a:lnTo>
                      <a:pt x="1261" y="342"/>
                    </a:lnTo>
                    <a:lnTo>
                      <a:pt x="1266" y="342"/>
                    </a:lnTo>
                    <a:lnTo>
                      <a:pt x="1270" y="342"/>
                    </a:lnTo>
                    <a:lnTo>
                      <a:pt x="1276" y="339"/>
                    </a:lnTo>
                    <a:lnTo>
                      <a:pt x="1280" y="339"/>
                    </a:lnTo>
                    <a:lnTo>
                      <a:pt x="1285" y="337"/>
                    </a:lnTo>
                    <a:lnTo>
                      <a:pt x="1283" y="336"/>
                    </a:lnTo>
                    <a:lnTo>
                      <a:pt x="1276" y="336"/>
                    </a:lnTo>
                    <a:lnTo>
                      <a:pt x="1270" y="336"/>
                    </a:lnTo>
                    <a:lnTo>
                      <a:pt x="1270" y="336"/>
                    </a:lnTo>
                    <a:lnTo>
                      <a:pt x="1266" y="339"/>
                    </a:lnTo>
                    <a:lnTo>
                      <a:pt x="1266" y="339"/>
                    </a:lnTo>
                    <a:lnTo>
                      <a:pt x="1263" y="337"/>
                    </a:lnTo>
                    <a:lnTo>
                      <a:pt x="1258" y="339"/>
                    </a:lnTo>
                    <a:lnTo>
                      <a:pt x="1255" y="341"/>
                    </a:lnTo>
                    <a:lnTo>
                      <a:pt x="1255" y="341"/>
                    </a:lnTo>
                    <a:close/>
                    <a:moveTo>
                      <a:pt x="1218" y="352"/>
                    </a:moveTo>
                    <a:lnTo>
                      <a:pt x="1215" y="349"/>
                    </a:lnTo>
                    <a:lnTo>
                      <a:pt x="1208" y="349"/>
                    </a:lnTo>
                    <a:lnTo>
                      <a:pt x="1205" y="347"/>
                    </a:lnTo>
                    <a:lnTo>
                      <a:pt x="1203" y="342"/>
                    </a:lnTo>
                    <a:lnTo>
                      <a:pt x="1206" y="339"/>
                    </a:lnTo>
                    <a:lnTo>
                      <a:pt x="1206" y="336"/>
                    </a:lnTo>
                    <a:lnTo>
                      <a:pt x="1206" y="332"/>
                    </a:lnTo>
                    <a:lnTo>
                      <a:pt x="1206" y="329"/>
                    </a:lnTo>
                    <a:lnTo>
                      <a:pt x="1210" y="327"/>
                    </a:lnTo>
                    <a:lnTo>
                      <a:pt x="1216" y="327"/>
                    </a:lnTo>
                    <a:lnTo>
                      <a:pt x="1218" y="327"/>
                    </a:lnTo>
                    <a:lnTo>
                      <a:pt x="1220" y="329"/>
                    </a:lnTo>
                    <a:lnTo>
                      <a:pt x="1220" y="331"/>
                    </a:lnTo>
                    <a:lnTo>
                      <a:pt x="1218" y="332"/>
                    </a:lnTo>
                    <a:lnTo>
                      <a:pt x="1216" y="336"/>
                    </a:lnTo>
                    <a:lnTo>
                      <a:pt x="1218" y="336"/>
                    </a:lnTo>
                    <a:lnTo>
                      <a:pt x="1223" y="336"/>
                    </a:lnTo>
                    <a:lnTo>
                      <a:pt x="1223" y="337"/>
                    </a:lnTo>
                    <a:lnTo>
                      <a:pt x="1221" y="341"/>
                    </a:lnTo>
                    <a:lnTo>
                      <a:pt x="1223" y="342"/>
                    </a:lnTo>
                    <a:lnTo>
                      <a:pt x="1223" y="347"/>
                    </a:lnTo>
                    <a:lnTo>
                      <a:pt x="1221" y="350"/>
                    </a:lnTo>
                    <a:lnTo>
                      <a:pt x="1218" y="352"/>
                    </a:lnTo>
                    <a:lnTo>
                      <a:pt x="1218" y="352"/>
                    </a:lnTo>
                    <a:close/>
                    <a:moveTo>
                      <a:pt x="1211" y="367"/>
                    </a:moveTo>
                    <a:lnTo>
                      <a:pt x="1221" y="369"/>
                    </a:lnTo>
                    <a:lnTo>
                      <a:pt x="1225" y="365"/>
                    </a:lnTo>
                    <a:lnTo>
                      <a:pt x="1228" y="360"/>
                    </a:lnTo>
                    <a:lnTo>
                      <a:pt x="1225" y="355"/>
                    </a:lnTo>
                    <a:lnTo>
                      <a:pt x="1220" y="357"/>
                    </a:lnTo>
                    <a:lnTo>
                      <a:pt x="1215" y="354"/>
                    </a:lnTo>
                    <a:lnTo>
                      <a:pt x="1208" y="354"/>
                    </a:lnTo>
                    <a:lnTo>
                      <a:pt x="1205" y="354"/>
                    </a:lnTo>
                    <a:lnTo>
                      <a:pt x="1200" y="354"/>
                    </a:lnTo>
                    <a:lnTo>
                      <a:pt x="1198" y="355"/>
                    </a:lnTo>
                    <a:lnTo>
                      <a:pt x="1195" y="357"/>
                    </a:lnTo>
                    <a:lnTo>
                      <a:pt x="1195" y="360"/>
                    </a:lnTo>
                    <a:lnTo>
                      <a:pt x="1195" y="362"/>
                    </a:lnTo>
                    <a:lnTo>
                      <a:pt x="1196" y="362"/>
                    </a:lnTo>
                    <a:lnTo>
                      <a:pt x="1198" y="364"/>
                    </a:lnTo>
                    <a:lnTo>
                      <a:pt x="1201" y="365"/>
                    </a:lnTo>
                    <a:lnTo>
                      <a:pt x="1206" y="367"/>
                    </a:lnTo>
                    <a:lnTo>
                      <a:pt x="1211" y="367"/>
                    </a:lnTo>
                    <a:lnTo>
                      <a:pt x="1211" y="367"/>
                    </a:lnTo>
                    <a:close/>
                    <a:moveTo>
                      <a:pt x="1195" y="374"/>
                    </a:moveTo>
                    <a:lnTo>
                      <a:pt x="1205" y="377"/>
                    </a:lnTo>
                    <a:lnTo>
                      <a:pt x="1210" y="375"/>
                    </a:lnTo>
                    <a:lnTo>
                      <a:pt x="1213" y="375"/>
                    </a:lnTo>
                    <a:lnTo>
                      <a:pt x="1215" y="375"/>
                    </a:lnTo>
                    <a:lnTo>
                      <a:pt x="1218" y="375"/>
                    </a:lnTo>
                    <a:lnTo>
                      <a:pt x="1223" y="374"/>
                    </a:lnTo>
                    <a:lnTo>
                      <a:pt x="1223" y="372"/>
                    </a:lnTo>
                    <a:lnTo>
                      <a:pt x="1220" y="370"/>
                    </a:lnTo>
                    <a:lnTo>
                      <a:pt x="1210" y="372"/>
                    </a:lnTo>
                    <a:lnTo>
                      <a:pt x="1205" y="372"/>
                    </a:lnTo>
                    <a:lnTo>
                      <a:pt x="1203" y="370"/>
                    </a:lnTo>
                    <a:lnTo>
                      <a:pt x="1196" y="370"/>
                    </a:lnTo>
                    <a:lnTo>
                      <a:pt x="1193" y="372"/>
                    </a:lnTo>
                    <a:lnTo>
                      <a:pt x="1195" y="374"/>
                    </a:lnTo>
                    <a:lnTo>
                      <a:pt x="1195" y="374"/>
                    </a:lnTo>
                    <a:close/>
                    <a:moveTo>
                      <a:pt x="1191" y="385"/>
                    </a:moveTo>
                    <a:lnTo>
                      <a:pt x="1195" y="384"/>
                    </a:lnTo>
                    <a:lnTo>
                      <a:pt x="1200" y="384"/>
                    </a:lnTo>
                    <a:lnTo>
                      <a:pt x="1205" y="380"/>
                    </a:lnTo>
                    <a:lnTo>
                      <a:pt x="1215" y="379"/>
                    </a:lnTo>
                    <a:lnTo>
                      <a:pt x="1216" y="379"/>
                    </a:lnTo>
                    <a:lnTo>
                      <a:pt x="1220" y="379"/>
                    </a:lnTo>
                    <a:lnTo>
                      <a:pt x="1223" y="379"/>
                    </a:lnTo>
                    <a:lnTo>
                      <a:pt x="1223" y="380"/>
                    </a:lnTo>
                    <a:lnTo>
                      <a:pt x="1220" y="384"/>
                    </a:lnTo>
                    <a:lnTo>
                      <a:pt x="1216" y="384"/>
                    </a:lnTo>
                    <a:lnTo>
                      <a:pt x="1211" y="384"/>
                    </a:lnTo>
                    <a:lnTo>
                      <a:pt x="1210" y="385"/>
                    </a:lnTo>
                    <a:lnTo>
                      <a:pt x="1205" y="389"/>
                    </a:lnTo>
                    <a:lnTo>
                      <a:pt x="1200" y="387"/>
                    </a:lnTo>
                    <a:lnTo>
                      <a:pt x="1195" y="387"/>
                    </a:lnTo>
                    <a:lnTo>
                      <a:pt x="1193" y="389"/>
                    </a:lnTo>
                    <a:lnTo>
                      <a:pt x="1191" y="387"/>
                    </a:lnTo>
                    <a:lnTo>
                      <a:pt x="1191" y="385"/>
                    </a:lnTo>
                    <a:lnTo>
                      <a:pt x="1191" y="385"/>
                    </a:lnTo>
                    <a:close/>
                    <a:moveTo>
                      <a:pt x="1079" y="254"/>
                    </a:moveTo>
                    <a:lnTo>
                      <a:pt x="1077" y="252"/>
                    </a:lnTo>
                    <a:lnTo>
                      <a:pt x="1079" y="249"/>
                    </a:lnTo>
                    <a:lnTo>
                      <a:pt x="1084" y="249"/>
                    </a:lnTo>
                    <a:lnTo>
                      <a:pt x="1082" y="252"/>
                    </a:lnTo>
                    <a:lnTo>
                      <a:pt x="1079" y="254"/>
                    </a:lnTo>
                    <a:lnTo>
                      <a:pt x="1079" y="254"/>
                    </a:lnTo>
                    <a:close/>
                    <a:moveTo>
                      <a:pt x="1045" y="266"/>
                    </a:moveTo>
                    <a:lnTo>
                      <a:pt x="1050" y="266"/>
                    </a:lnTo>
                    <a:lnTo>
                      <a:pt x="1052" y="264"/>
                    </a:lnTo>
                    <a:lnTo>
                      <a:pt x="1059" y="267"/>
                    </a:lnTo>
                    <a:lnTo>
                      <a:pt x="1064" y="266"/>
                    </a:lnTo>
                    <a:lnTo>
                      <a:pt x="1067" y="267"/>
                    </a:lnTo>
                    <a:lnTo>
                      <a:pt x="1067" y="271"/>
                    </a:lnTo>
                    <a:lnTo>
                      <a:pt x="1069" y="272"/>
                    </a:lnTo>
                    <a:lnTo>
                      <a:pt x="1065" y="276"/>
                    </a:lnTo>
                    <a:lnTo>
                      <a:pt x="1062" y="277"/>
                    </a:lnTo>
                    <a:lnTo>
                      <a:pt x="1057" y="276"/>
                    </a:lnTo>
                    <a:lnTo>
                      <a:pt x="1054" y="276"/>
                    </a:lnTo>
                    <a:lnTo>
                      <a:pt x="1052" y="272"/>
                    </a:lnTo>
                    <a:lnTo>
                      <a:pt x="1049" y="269"/>
                    </a:lnTo>
                    <a:lnTo>
                      <a:pt x="1047" y="267"/>
                    </a:lnTo>
                    <a:lnTo>
                      <a:pt x="1047" y="267"/>
                    </a:lnTo>
                    <a:lnTo>
                      <a:pt x="1045" y="266"/>
                    </a:lnTo>
                    <a:lnTo>
                      <a:pt x="1045" y="266"/>
                    </a:lnTo>
                    <a:close/>
                    <a:moveTo>
                      <a:pt x="876" y="274"/>
                    </a:moveTo>
                    <a:lnTo>
                      <a:pt x="871" y="272"/>
                    </a:lnTo>
                    <a:lnTo>
                      <a:pt x="871" y="271"/>
                    </a:lnTo>
                    <a:lnTo>
                      <a:pt x="873" y="271"/>
                    </a:lnTo>
                    <a:lnTo>
                      <a:pt x="878" y="271"/>
                    </a:lnTo>
                    <a:lnTo>
                      <a:pt x="878" y="274"/>
                    </a:lnTo>
                    <a:lnTo>
                      <a:pt x="876" y="274"/>
                    </a:lnTo>
                    <a:lnTo>
                      <a:pt x="876" y="274"/>
                    </a:lnTo>
                    <a:close/>
                    <a:moveTo>
                      <a:pt x="894" y="296"/>
                    </a:moveTo>
                    <a:lnTo>
                      <a:pt x="899" y="292"/>
                    </a:lnTo>
                    <a:lnTo>
                      <a:pt x="899" y="294"/>
                    </a:lnTo>
                    <a:lnTo>
                      <a:pt x="894" y="297"/>
                    </a:lnTo>
                    <a:lnTo>
                      <a:pt x="894" y="297"/>
                    </a:lnTo>
                    <a:lnTo>
                      <a:pt x="894" y="296"/>
                    </a:lnTo>
                    <a:lnTo>
                      <a:pt x="894" y="296"/>
                    </a:lnTo>
                    <a:close/>
                    <a:moveTo>
                      <a:pt x="902" y="289"/>
                    </a:moveTo>
                    <a:lnTo>
                      <a:pt x="904" y="287"/>
                    </a:lnTo>
                    <a:lnTo>
                      <a:pt x="904" y="284"/>
                    </a:lnTo>
                    <a:lnTo>
                      <a:pt x="906" y="282"/>
                    </a:lnTo>
                    <a:lnTo>
                      <a:pt x="909" y="277"/>
                    </a:lnTo>
                    <a:lnTo>
                      <a:pt x="911" y="277"/>
                    </a:lnTo>
                    <a:lnTo>
                      <a:pt x="916" y="274"/>
                    </a:lnTo>
                    <a:lnTo>
                      <a:pt x="919" y="276"/>
                    </a:lnTo>
                    <a:lnTo>
                      <a:pt x="919" y="279"/>
                    </a:lnTo>
                    <a:lnTo>
                      <a:pt x="914" y="281"/>
                    </a:lnTo>
                    <a:lnTo>
                      <a:pt x="911" y="287"/>
                    </a:lnTo>
                    <a:lnTo>
                      <a:pt x="914" y="291"/>
                    </a:lnTo>
                    <a:lnTo>
                      <a:pt x="911" y="292"/>
                    </a:lnTo>
                    <a:lnTo>
                      <a:pt x="909" y="296"/>
                    </a:lnTo>
                    <a:lnTo>
                      <a:pt x="911" y="299"/>
                    </a:lnTo>
                    <a:lnTo>
                      <a:pt x="912" y="296"/>
                    </a:lnTo>
                    <a:lnTo>
                      <a:pt x="916" y="297"/>
                    </a:lnTo>
                    <a:lnTo>
                      <a:pt x="916" y="301"/>
                    </a:lnTo>
                    <a:lnTo>
                      <a:pt x="917" y="301"/>
                    </a:lnTo>
                    <a:lnTo>
                      <a:pt x="926" y="296"/>
                    </a:lnTo>
                    <a:lnTo>
                      <a:pt x="929" y="292"/>
                    </a:lnTo>
                    <a:lnTo>
                      <a:pt x="932" y="292"/>
                    </a:lnTo>
                    <a:lnTo>
                      <a:pt x="936" y="289"/>
                    </a:lnTo>
                    <a:lnTo>
                      <a:pt x="934" y="284"/>
                    </a:lnTo>
                    <a:lnTo>
                      <a:pt x="937" y="284"/>
                    </a:lnTo>
                    <a:lnTo>
                      <a:pt x="941" y="281"/>
                    </a:lnTo>
                    <a:lnTo>
                      <a:pt x="941" y="276"/>
                    </a:lnTo>
                    <a:lnTo>
                      <a:pt x="942" y="274"/>
                    </a:lnTo>
                    <a:lnTo>
                      <a:pt x="946" y="274"/>
                    </a:lnTo>
                    <a:lnTo>
                      <a:pt x="944" y="279"/>
                    </a:lnTo>
                    <a:lnTo>
                      <a:pt x="944" y="281"/>
                    </a:lnTo>
                    <a:lnTo>
                      <a:pt x="942" y="286"/>
                    </a:lnTo>
                    <a:lnTo>
                      <a:pt x="946" y="291"/>
                    </a:lnTo>
                    <a:lnTo>
                      <a:pt x="947" y="291"/>
                    </a:lnTo>
                    <a:lnTo>
                      <a:pt x="952" y="286"/>
                    </a:lnTo>
                    <a:lnTo>
                      <a:pt x="952" y="281"/>
                    </a:lnTo>
                    <a:lnTo>
                      <a:pt x="952" y="279"/>
                    </a:lnTo>
                    <a:lnTo>
                      <a:pt x="957" y="279"/>
                    </a:lnTo>
                    <a:lnTo>
                      <a:pt x="962" y="272"/>
                    </a:lnTo>
                    <a:lnTo>
                      <a:pt x="962" y="267"/>
                    </a:lnTo>
                    <a:lnTo>
                      <a:pt x="962" y="264"/>
                    </a:lnTo>
                    <a:lnTo>
                      <a:pt x="964" y="259"/>
                    </a:lnTo>
                    <a:lnTo>
                      <a:pt x="967" y="264"/>
                    </a:lnTo>
                    <a:lnTo>
                      <a:pt x="976" y="259"/>
                    </a:lnTo>
                    <a:lnTo>
                      <a:pt x="977" y="254"/>
                    </a:lnTo>
                    <a:lnTo>
                      <a:pt x="979" y="249"/>
                    </a:lnTo>
                    <a:lnTo>
                      <a:pt x="982" y="249"/>
                    </a:lnTo>
                    <a:lnTo>
                      <a:pt x="986" y="247"/>
                    </a:lnTo>
                    <a:lnTo>
                      <a:pt x="989" y="249"/>
                    </a:lnTo>
                    <a:lnTo>
                      <a:pt x="992" y="246"/>
                    </a:lnTo>
                    <a:lnTo>
                      <a:pt x="995" y="247"/>
                    </a:lnTo>
                    <a:lnTo>
                      <a:pt x="992" y="256"/>
                    </a:lnTo>
                    <a:lnTo>
                      <a:pt x="987" y="261"/>
                    </a:lnTo>
                    <a:lnTo>
                      <a:pt x="986" y="266"/>
                    </a:lnTo>
                    <a:lnTo>
                      <a:pt x="982" y="269"/>
                    </a:lnTo>
                    <a:lnTo>
                      <a:pt x="982" y="271"/>
                    </a:lnTo>
                    <a:lnTo>
                      <a:pt x="979" y="272"/>
                    </a:lnTo>
                    <a:lnTo>
                      <a:pt x="972" y="281"/>
                    </a:lnTo>
                    <a:lnTo>
                      <a:pt x="972" y="284"/>
                    </a:lnTo>
                    <a:lnTo>
                      <a:pt x="974" y="287"/>
                    </a:lnTo>
                    <a:lnTo>
                      <a:pt x="972" y="291"/>
                    </a:lnTo>
                    <a:lnTo>
                      <a:pt x="977" y="292"/>
                    </a:lnTo>
                    <a:lnTo>
                      <a:pt x="981" y="294"/>
                    </a:lnTo>
                    <a:lnTo>
                      <a:pt x="984" y="291"/>
                    </a:lnTo>
                    <a:lnTo>
                      <a:pt x="989" y="289"/>
                    </a:lnTo>
                    <a:lnTo>
                      <a:pt x="989" y="286"/>
                    </a:lnTo>
                    <a:lnTo>
                      <a:pt x="989" y="281"/>
                    </a:lnTo>
                    <a:lnTo>
                      <a:pt x="992" y="279"/>
                    </a:lnTo>
                    <a:lnTo>
                      <a:pt x="995" y="274"/>
                    </a:lnTo>
                    <a:lnTo>
                      <a:pt x="999" y="274"/>
                    </a:lnTo>
                    <a:lnTo>
                      <a:pt x="1000" y="272"/>
                    </a:lnTo>
                    <a:lnTo>
                      <a:pt x="1004" y="276"/>
                    </a:lnTo>
                    <a:lnTo>
                      <a:pt x="1009" y="276"/>
                    </a:lnTo>
                    <a:lnTo>
                      <a:pt x="1010" y="272"/>
                    </a:lnTo>
                    <a:lnTo>
                      <a:pt x="1019" y="272"/>
                    </a:lnTo>
                    <a:lnTo>
                      <a:pt x="1022" y="269"/>
                    </a:lnTo>
                    <a:lnTo>
                      <a:pt x="1024" y="262"/>
                    </a:lnTo>
                    <a:lnTo>
                      <a:pt x="1027" y="256"/>
                    </a:lnTo>
                    <a:lnTo>
                      <a:pt x="1029" y="251"/>
                    </a:lnTo>
                    <a:lnTo>
                      <a:pt x="1029" y="249"/>
                    </a:lnTo>
                    <a:lnTo>
                      <a:pt x="1034" y="254"/>
                    </a:lnTo>
                    <a:lnTo>
                      <a:pt x="1037" y="256"/>
                    </a:lnTo>
                    <a:lnTo>
                      <a:pt x="1039" y="252"/>
                    </a:lnTo>
                    <a:lnTo>
                      <a:pt x="1039" y="251"/>
                    </a:lnTo>
                    <a:lnTo>
                      <a:pt x="1034" y="244"/>
                    </a:lnTo>
                    <a:lnTo>
                      <a:pt x="1034" y="241"/>
                    </a:lnTo>
                    <a:lnTo>
                      <a:pt x="1039" y="238"/>
                    </a:lnTo>
                    <a:lnTo>
                      <a:pt x="1044" y="236"/>
                    </a:lnTo>
                    <a:lnTo>
                      <a:pt x="1049" y="234"/>
                    </a:lnTo>
                    <a:lnTo>
                      <a:pt x="1052" y="236"/>
                    </a:lnTo>
                    <a:lnTo>
                      <a:pt x="1054" y="236"/>
                    </a:lnTo>
                    <a:lnTo>
                      <a:pt x="1059" y="231"/>
                    </a:lnTo>
                    <a:lnTo>
                      <a:pt x="1057" y="228"/>
                    </a:lnTo>
                    <a:lnTo>
                      <a:pt x="1057" y="218"/>
                    </a:lnTo>
                    <a:lnTo>
                      <a:pt x="1059" y="216"/>
                    </a:lnTo>
                    <a:lnTo>
                      <a:pt x="1057" y="214"/>
                    </a:lnTo>
                    <a:lnTo>
                      <a:pt x="1057" y="209"/>
                    </a:lnTo>
                    <a:lnTo>
                      <a:pt x="1054" y="208"/>
                    </a:lnTo>
                    <a:lnTo>
                      <a:pt x="1050" y="209"/>
                    </a:lnTo>
                    <a:lnTo>
                      <a:pt x="1044" y="211"/>
                    </a:lnTo>
                    <a:lnTo>
                      <a:pt x="1044" y="218"/>
                    </a:lnTo>
                    <a:lnTo>
                      <a:pt x="1044" y="221"/>
                    </a:lnTo>
                    <a:lnTo>
                      <a:pt x="1044" y="223"/>
                    </a:lnTo>
                    <a:lnTo>
                      <a:pt x="1040" y="224"/>
                    </a:lnTo>
                    <a:lnTo>
                      <a:pt x="1039" y="219"/>
                    </a:lnTo>
                    <a:lnTo>
                      <a:pt x="1037" y="219"/>
                    </a:lnTo>
                    <a:lnTo>
                      <a:pt x="1037" y="223"/>
                    </a:lnTo>
                    <a:lnTo>
                      <a:pt x="1035" y="224"/>
                    </a:lnTo>
                    <a:lnTo>
                      <a:pt x="1032" y="221"/>
                    </a:lnTo>
                    <a:lnTo>
                      <a:pt x="1032" y="214"/>
                    </a:lnTo>
                    <a:lnTo>
                      <a:pt x="1027" y="211"/>
                    </a:lnTo>
                    <a:lnTo>
                      <a:pt x="1025" y="211"/>
                    </a:lnTo>
                    <a:lnTo>
                      <a:pt x="1024" y="213"/>
                    </a:lnTo>
                    <a:lnTo>
                      <a:pt x="1017" y="213"/>
                    </a:lnTo>
                    <a:lnTo>
                      <a:pt x="1012" y="211"/>
                    </a:lnTo>
                    <a:lnTo>
                      <a:pt x="1009" y="211"/>
                    </a:lnTo>
                    <a:lnTo>
                      <a:pt x="999" y="209"/>
                    </a:lnTo>
                    <a:lnTo>
                      <a:pt x="994" y="213"/>
                    </a:lnTo>
                    <a:lnTo>
                      <a:pt x="992" y="216"/>
                    </a:lnTo>
                    <a:lnTo>
                      <a:pt x="990" y="219"/>
                    </a:lnTo>
                    <a:lnTo>
                      <a:pt x="987" y="219"/>
                    </a:lnTo>
                    <a:lnTo>
                      <a:pt x="986" y="219"/>
                    </a:lnTo>
                    <a:lnTo>
                      <a:pt x="974" y="226"/>
                    </a:lnTo>
                    <a:lnTo>
                      <a:pt x="971" y="229"/>
                    </a:lnTo>
                    <a:lnTo>
                      <a:pt x="966" y="229"/>
                    </a:lnTo>
                    <a:lnTo>
                      <a:pt x="961" y="234"/>
                    </a:lnTo>
                    <a:lnTo>
                      <a:pt x="956" y="234"/>
                    </a:lnTo>
                    <a:lnTo>
                      <a:pt x="952" y="238"/>
                    </a:lnTo>
                    <a:lnTo>
                      <a:pt x="951" y="239"/>
                    </a:lnTo>
                    <a:lnTo>
                      <a:pt x="944" y="239"/>
                    </a:lnTo>
                    <a:lnTo>
                      <a:pt x="941" y="241"/>
                    </a:lnTo>
                    <a:lnTo>
                      <a:pt x="936" y="241"/>
                    </a:lnTo>
                    <a:lnTo>
                      <a:pt x="934" y="243"/>
                    </a:lnTo>
                    <a:lnTo>
                      <a:pt x="931" y="243"/>
                    </a:lnTo>
                    <a:lnTo>
                      <a:pt x="922" y="247"/>
                    </a:lnTo>
                    <a:lnTo>
                      <a:pt x="917" y="251"/>
                    </a:lnTo>
                    <a:lnTo>
                      <a:pt x="912" y="249"/>
                    </a:lnTo>
                    <a:lnTo>
                      <a:pt x="907" y="251"/>
                    </a:lnTo>
                    <a:lnTo>
                      <a:pt x="896" y="252"/>
                    </a:lnTo>
                    <a:lnTo>
                      <a:pt x="891" y="259"/>
                    </a:lnTo>
                    <a:lnTo>
                      <a:pt x="888" y="261"/>
                    </a:lnTo>
                    <a:lnTo>
                      <a:pt x="881" y="261"/>
                    </a:lnTo>
                    <a:lnTo>
                      <a:pt x="878" y="266"/>
                    </a:lnTo>
                    <a:lnTo>
                      <a:pt x="883" y="266"/>
                    </a:lnTo>
                    <a:lnTo>
                      <a:pt x="884" y="267"/>
                    </a:lnTo>
                    <a:lnTo>
                      <a:pt x="881" y="267"/>
                    </a:lnTo>
                    <a:lnTo>
                      <a:pt x="879" y="271"/>
                    </a:lnTo>
                    <a:lnTo>
                      <a:pt x="883" y="272"/>
                    </a:lnTo>
                    <a:lnTo>
                      <a:pt x="881" y="276"/>
                    </a:lnTo>
                    <a:lnTo>
                      <a:pt x="874" y="277"/>
                    </a:lnTo>
                    <a:lnTo>
                      <a:pt x="874" y="279"/>
                    </a:lnTo>
                    <a:lnTo>
                      <a:pt x="879" y="281"/>
                    </a:lnTo>
                    <a:lnTo>
                      <a:pt x="884" y="281"/>
                    </a:lnTo>
                    <a:lnTo>
                      <a:pt x="886" y="277"/>
                    </a:lnTo>
                    <a:lnTo>
                      <a:pt x="889" y="276"/>
                    </a:lnTo>
                    <a:lnTo>
                      <a:pt x="894" y="277"/>
                    </a:lnTo>
                    <a:lnTo>
                      <a:pt x="897" y="284"/>
                    </a:lnTo>
                    <a:lnTo>
                      <a:pt x="897" y="287"/>
                    </a:lnTo>
                    <a:lnTo>
                      <a:pt x="902" y="289"/>
                    </a:lnTo>
                    <a:lnTo>
                      <a:pt x="902" y="289"/>
                    </a:lnTo>
                    <a:close/>
                    <a:moveTo>
                      <a:pt x="1364" y="535"/>
                    </a:moveTo>
                    <a:lnTo>
                      <a:pt x="1366" y="533"/>
                    </a:lnTo>
                    <a:lnTo>
                      <a:pt x="1371" y="535"/>
                    </a:lnTo>
                    <a:lnTo>
                      <a:pt x="1373" y="537"/>
                    </a:lnTo>
                    <a:lnTo>
                      <a:pt x="1369" y="538"/>
                    </a:lnTo>
                    <a:lnTo>
                      <a:pt x="1368" y="538"/>
                    </a:lnTo>
                    <a:lnTo>
                      <a:pt x="1364" y="535"/>
                    </a:lnTo>
                    <a:lnTo>
                      <a:pt x="1364" y="535"/>
                    </a:lnTo>
                    <a:close/>
                    <a:moveTo>
                      <a:pt x="1311" y="440"/>
                    </a:moveTo>
                    <a:lnTo>
                      <a:pt x="1306" y="437"/>
                    </a:lnTo>
                    <a:lnTo>
                      <a:pt x="1303" y="437"/>
                    </a:lnTo>
                    <a:lnTo>
                      <a:pt x="1301" y="439"/>
                    </a:lnTo>
                    <a:lnTo>
                      <a:pt x="1306" y="439"/>
                    </a:lnTo>
                    <a:lnTo>
                      <a:pt x="1308" y="440"/>
                    </a:lnTo>
                    <a:lnTo>
                      <a:pt x="1306" y="442"/>
                    </a:lnTo>
                    <a:lnTo>
                      <a:pt x="1301" y="443"/>
                    </a:lnTo>
                    <a:lnTo>
                      <a:pt x="1298" y="443"/>
                    </a:lnTo>
                    <a:lnTo>
                      <a:pt x="1301" y="448"/>
                    </a:lnTo>
                    <a:lnTo>
                      <a:pt x="1301" y="448"/>
                    </a:lnTo>
                    <a:lnTo>
                      <a:pt x="1301" y="450"/>
                    </a:lnTo>
                    <a:lnTo>
                      <a:pt x="1296" y="448"/>
                    </a:lnTo>
                    <a:lnTo>
                      <a:pt x="1291" y="450"/>
                    </a:lnTo>
                    <a:lnTo>
                      <a:pt x="1288" y="453"/>
                    </a:lnTo>
                    <a:lnTo>
                      <a:pt x="1285" y="457"/>
                    </a:lnTo>
                    <a:lnTo>
                      <a:pt x="1285" y="458"/>
                    </a:lnTo>
                    <a:lnTo>
                      <a:pt x="1285" y="460"/>
                    </a:lnTo>
                    <a:lnTo>
                      <a:pt x="1286" y="460"/>
                    </a:lnTo>
                    <a:lnTo>
                      <a:pt x="1286" y="462"/>
                    </a:lnTo>
                    <a:lnTo>
                      <a:pt x="1285" y="465"/>
                    </a:lnTo>
                    <a:lnTo>
                      <a:pt x="1286" y="465"/>
                    </a:lnTo>
                    <a:lnTo>
                      <a:pt x="1289" y="462"/>
                    </a:lnTo>
                    <a:lnTo>
                      <a:pt x="1291" y="463"/>
                    </a:lnTo>
                    <a:lnTo>
                      <a:pt x="1289" y="467"/>
                    </a:lnTo>
                    <a:lnTo>
                      <a:pt x="1289" y="470"/>
                    </a:lnTo>
                    <a:lnTo>
                      <a:pt x="1293" y="472"/>
                    </a:lnTo>
                    <a:lnTo>
                      <a:pt x="1294" y="470"/>
                    </a:lnTo>
                    <a:lnTo>
                      <a:pt x="1296" y="472"/>
                    </a:lnTo>
                    <a:lnTo>
                      <a:pt x="1296" y="475"/>
                    </a:lnTo>
                    <a:lnTo>
                      <a:pt x="1298" y="475"/>
                    </a:lnTo>
                    <a:lnTo>
                      <a:pt x="1301" y="473"/>
                    </a:lnTo>
                    <a:lnTo>
                      <a:pt x="1303" y="473"/>
                    </a:lnTo>
                    <a:lnTo>
                      <a:pt x="1303" y="478"/>
                    </a:lnTo>
                    <a:lnTo>
                      <a:pt x="1304" y="482"/>
                    </a:lnTo>
                    <a:lnTo>
                      <a:pt x="1308" y="480"/>
                    </a:lnTo>
                    <a:lnTo>
                      <a:pt x="1309" y="485"/>
                    </a:lnTo>
                    <a:lnTo>
                      <a:pt x="1314" y="485"/>
                    </a:lnTo>
                    <a:lnTo>
                      <a:pt x="1319" y="488"/>
                    </a:lnTo>
                    <a:lnTo>
                      <a:pt x="1324" y="488"/>
                    </a:lnTo>
                    <a:lnTo>
                      <a:pt x="1326" y="488"/>
                    </a:lnTo>
                    <a:lnTo>
                      <a:pt x="1328" y="488"/>
                    </a:lnTo>
                    <a:lnTo>
                      <a:pt x="1326" y="485"/>
                    </a:lnTo>
                    <a:lnTo>
                      <a:pt x="1329" y="483"/>
                    </a:lnTo>
                    <a:lnTo>
                      <a:pt x="1333" y="478"/>
                    </a:lnTo>
                    <a:lnTo>
                      <a:pt x="1331" y="473"/>
                    </a:lnTo>
                    <a:lnTo>
                      <a:pt x="1334" y="467"/>
                    </a:lnTo>
                    <a:lnTo>
                      <a:pt x="1336" y="465"/>
                    </a:lnTo>
                    <a:lnTo>
                      <a:pt x="1339" y="458"/>
                    </a:lnTo>
                    <a:lnTo>
                      <a:pt x="1339" y="453"/>
                    </a:lnTo>
                    <a:lnTo>
                      <a:pt x="1341" y="452"/>
                    </a:lnTo>
                    <a:lnTo>
                      <a:pt x="1339" y="447"/>
                    </a:lnTo>
                    <a:lnTo>
                      <a:pt x="1336" y="443"/>
                    </a:lnTo>
                    <a:lnTo>
                      <a:pt x="1336" y="440"/>
                    </a:lnTo>
                    <a:lnTo>
                      <a:pt x="1333" y="437"/>
                    </a:lnTo>
                    <a:lnTo>
                      <a:pt x="1333" y="434"/>
                    </a:lnTo>
                    <a:lnTo>
                      <a:pt x="1326" y="430"/>
                    </a:lnTo>
                    <a:lnTo>
                      <a:pt x="1321" y="434"/>
                    </a:lnTo>
                    <a:lnTo>
                      <a:pt x="1318" y="432"/>
                    </a:lnTo>
                    <a:lnTo>
                      <a:pt x="1311" y="432"/>
                    </a:lnTo>
                    <a:lnTo>
                      <a:pt x="1309" y="434"/>
                    </a:lnTo>
                    <a:lnTo>
                      <a:pt x="1313" y="437"/>
                    </a:lnTo>
                    <a:lnTo>
                      <a:pt x="1313" y="440"/>
                    </a:lnTo>
                    <a:lnTo>
                      <a:pt x="1311" y="440"/>
                    </a:lnTo>
                    <a:lnTo>
                      <a:pt x="1311" y="440"/>
                    </a:lnTo>
                    <a:close/>
                    <a:moveTo>
                      <a:pt x="1343" y="405"/>
                    </a:moveTo>
                    <a:lnTo>
                      <a:pt x="1339" y="404"/>
                    </a:lnTo>
                    <a:lnTo>
                      <a:pt x="1339" y="402"/>
                    </a:lnTo>
                    <a:lnTo>
                      <a:pt x="1344" y="400"/>
                    </a:lnTo>
                    <a:lnTo>
                      <a:pt x="1344" y="400"/>
                    </a:lnTo>
                    <a:lnTo>
                      <a:pt x="1343" y="405"/>
                    </a:lnTo>
                    <a:lnTo>
                      <a:pt x="1343" y="405"/>
                    </a:lnTo>
                    <a:close/>
                    <a:moveTo>
                      <a:pt x="1336" y="427"/>
                    </a:moveTo>
                    <a:lnTo>
                      <a:pt x="1336" y="424"/>
                    </a:lnTo>
                    <a:lnTo>
                      <a:pt x="1334" y="422"/>
                    </a:lnTo>
                    <a:lnTo>
                      <a:pt x="1334" y="420"/>
                    </a:lnTo>
                    <a:lnTo>
                      <a:pt x="1336" y="419"/>
                    </a:lnTo>
                    <a:lnTo>
                      <a:pt x="1336" y="414"/>
                    </a:lnTo>
                    <a:lnTo>
                      <a:pt x="1336" y="412"/>
                    </a:lnTo>
                    <a:lnTo>
                      <a:pt x="1343" y="412"/>
                    </a:lnTo>
                    <a:lnTo>
                      <a:pt x="1341" y="422"/>
                    </a:lnTo>
                    <a:lnTo>
                      <a:pt x="1338" y="425"/>
                    </a:lnTo>
                    <a:lnTo>
                      <a:pt x="1338" y="425"/>
                    </a:lnTo>
                    <a:lnTo>
                      <a:pt x="1336" y="427"/>
                    </a:lnTo>
                    <a:lnTo>
                      <a:pt x="1336" y="427"/>
                    </a:lnTo>
                    <a:close/>
                    <a:moveTo>
                      <a:pt x="1303" y="417"/>
                    </a:moveTo>
                    <a:lnTo>
                      <a:pt x="1301" y="415"/>
                    </a:lnTo>
                    <a:lnTo>
                      <a:pt x="1303" y="414"/>
                    </a:lnTo>
                    <a:lnTo>
                      <a:pt x="1308" y="414"/>
                    </a:lnTo>
                    <a:lnTo>
                      <a:pt x="1309" y="414"/>
                    </a:lnTo>
                    <a:lnTo>
                      <a:pt x="1306" y="415"/>
                    </a:lnTo>
                    <a:lnTo>
                      <a:pt x="1304" y="417"/>
                    </a:lnTo>
                    <a:lnTo>
                      <a:pt x="1303" y="417"/>
                    </a:lnTo>
                    <a:lnTo>
                      <a:pt x="1303" y="417"/>
                    </a:lnTo>
                    <a:close/>
                    <a:moveTo>
                      <a:pt x="1294" y="424"/>
                    </a:moveTo>
                    <a:lnTo>
                      <a:pt x="1293" y="422"/>
                    </a:lnTo>
                    <a:lnTo>
                      <a:pt x="1296" y="420"/>
                    </a:lnTo>
                    <a:lnTo>
                      <a:pt x="1298" y="420"/>
                    </a:lnTo>
                    <a:lnTo>
                      <a:pt x="1296" y="422"/>
                    </a:lnTo>
                    <a:lnTo>
                      <a:pt x="1294" y="424"/>
                    </a:lnTo>
                    <a:lnTo>
                      <a:pt x="1294" y="424"/>
                    </a:lnTo>
                    <a:close/>
                    <a:moveTo>
                      <a:pt x="1301" y="434"/>
                    </a:moveTo>
                    <a:lnTo>
                      <a:pt x="1301" y="430"/>
                    </a:lnTo>
                    <a:lnTo>
                      <a:pt x="1299" y="429"/>
                    </a:lnTo>
                    <a:lnTo>
                      <a:pt x="1301" y="425"/>
                    </a:lnTo>
                    <a:lnTo>
                      <a:pt x="1303" y="425"/>
                    </a:lnTo>
                    <a:lnTo>
                      <a:pt x="1304" y="427"/>
                    </a:lnTo>
                    <a:lnTo>
                      <a:pt x="1306" y="430"/>
                    </a:lnTo>
                    <a:lnTo>
                      <a:pt x="1303" y="432"/>
                    </a:lnTo>
                    <a:lnTo>
                      <a:pt x="1301" y="434"/>
                    </a:lnTo>
                    <a:lnTo>
                      <a:pt x="1301" y="434"/>
                    </a:lnTo>
                    <a:close/>
                    <a:moveTo>
                      <a:pt x="1291" y="437"/>
                    </a:moveTo>
                    <a:lnTo>
                      <a:pt x="1288" y="435"/>
                    </a:lnTo>
                    <a:lnTo>
                      <a:pt x="1288" y="430"/>
                    </a:lnTo>
                    <a:lnTo>
                      <a:pt x="1289" y="429"/>
                    </a:lnTo>
                    <a:lnTo>
                      <a:pt x="1291" y="427"/>
                    </a:lnTo>
                    <a:lnTo>
                      <a:pt x="1294" y="427"/>
                    </a:lnTo>
                    <a:lnTo>
                      <a:pt x="1296" y="429"/>
                    </a:lnTo>
                    <a:lnTo>
                      <a:pt x="1298" y="429"/>
                    </a:lnTo>
                    <a:lnTo>
                      <a:pt x="1298" y="430"/>
                    </a:lnTo>
                    <a:lnTo>
                      <a:pt x="1298" y="434"/>
                    </a:lnTo>
                    <a:lnTo>
                      <a:pt x="1294" y="435"/>
                    </a:lnTo>
                    <a:lnTo>
                      <a:pt x="1293" y="437"/>
                    </a:lnTo>
                    <a:lnTo>
                      <a:pt x="1291" y="437"/>
                    </a:lnTo>
                    <a:lnTo>
                      <a:pt x="1291" y="437"/>
                    </a:lnTo>
                    <a:close/>
                    <a:moveTo>
                      <a:pt x="1278" y="439"/>
                    </a:moveTo>
                    <a:lnTo>
                      <a:pt x="1278" y="435"/>
                    </a:lnTo>
                    <a:lnTo>
                      <a:pt x="1280" y="435"/>
                    </a:lnTo>
                    <a:lnTo>
                      <a:pt x="1281" y="437"/>
                    </a:lnTo>
                    <a:lnTo>
                      <a:pt x="1280" y="439"/>
                    </a:lnTo>
                    <a:lnTo>
                      <a:pt x="1278" y="439"/>
                    </a:lnTo>
                    <a:lnTo>
                      <a:pt x="1278" y="439"/>
                    </a:lnTo>
                    <a:close/>
                    <a:moveTo>
                      <a:pt x="1228" y="445"/>
                    </a:moveTo>
                    <a:lnTo>
                      <a:pt x="1226" y="442"/>
                    </a:lnTo>
                    <a:lnTo>
                      <a:pt x="1221" y="443"/>
                    </a:lnTo>
                    <a:lnTo>
                      <a:pt x="1220" y="440"/>
                    </a:lnTo>
                    <a:lnTo>
                      <a:pt x="1220" y="437"/>
                    </a:lnTo>
                    <a:lnTo>
                      <a:pt x="1220" y="435"/>
                    </a:lnTo>
                    <a:lnTo>
                      <a:pt x="1220" y="432"/>
                    </a:lnTo>
                    <a:lnTo>
                      <a:pt x="1221" y="429"/>
                    </a:lnTo>
                    <a:lnTo>
                      <a:pt x="1223" y="429"/>
                    </a:lnTo>
                    <a:lnTo>
                      <a:pt x="1226" y="432"/>
                    </a:lnTo>
                    <a:lnTo>
                      <a:pt x="1228" y="430"/>
                    </a:lnTo>
                    <a:lnTo>
                      <a:pt x="1225" y="429"/>
                    </a:lnTo>
                    <a:lnTo>
                      <a:pt x="1226" y="425"/>
                    </a:lnTo>
                    <a:lnTo>
                      <a:pt x="1223" y="425"/>
                    </a:lnTo>
                    <a:lnTo>
                      <a:pt x="1221" y="422"/>
                    </a:lnTo>
                    <a:lnTo>
                      <a:pt x="1221" y="420"/>
                    </a:lnTo>
                    <a:lnTo>
                      <a:pt x="1220" y="419"/>
                    </a:lnTo>
                    <a:lnTo>
                      <a:pt x="1221" y="419"/>
                    </a:lnTo>
                    <a:lnTo>
                      <a:pt x="1225" y="420"/>
                    </a:lnTo>
                    <a:lnTo>
                      <a:pt x="1225" y="419"/>
                    </a:lnTo>
                    <a:lnTo>
                      <a:pt x="1225" y="417"/>
                    </a:lnTo>
                    <a:lnTo>
                      <a:pt x="1228" y="415"/>
                    </a:lnTo>
                    <a:lnTo>
                      <a:pt x="1231" y="417"/>
                    </a:lnTo>
                    <a:lnTo>
                      <a:pt x="1238" y="419"/>
                    </a:lnTo>
                    <a:lnTo>
                      <a:pt x="1241" y="417"/>
                    </a:lnTo>
                    <a:lnTo>
                      <a:pt x="1238" y="415"/>
                    </a:lnTo>
                    <a:lnTo>
                      <a:pt x="1235" y="415"/>
                    </a:lnTo>
                    <a:lnTo>
                      <a:pt x="1236" y="414"/>
                    </a:lnTo>
                    <a:lnTo>
                      <a:pt x="1245" y="414"/>
                    </a:lnTo>
                    <a:lnTo>
                      <a:pt x="1250" y="410"/>
                    </a:lnTo>
                    <a:lnTo>
                      <a:pt x="1255" y="410"/>
                    </a:lnTo>
                    <a:lnTo>
                      <a:pt x="1260" y="412"/>
                    </a:lnTo>
                    <a:lnTo>
                      <a:pt x="1265" y="409"/>
                    </a:lnTo>
                    <a:lnTo>
                      <a:pt x="1261" y="407"/>
                    </a:lnTo>
                    <a:lnTo>
                      <a:pt x="1241" y="404"/>
                    </a:lnTo>
                    <a:lnTo>
                      <a:pt x="1236" y="404"/>
                    </a:lnTo>
                    <a:lnTo>
                      <a:pt x="1233" y="404"/>
                    </a:lnTo>
                    <a:lnTo>
                      <a:pt x="1226" y="404"/>
                    </a:lnTo>
                    <a:lnTo>
                      <a:pt x="1221" y="402"/>
                    </a:lnTo>
                    <a:lnTo>
                      <a:pt x="1218" y="402"/>
                    </a:lnTo>
                    <a:lnTo>
                      <a:pt x="1215" y="400"/>
                    </a:lnTo>
                    <a:lnTo>
                      <a:pt x="1211" y="400"/>
                    </a:lnTo>
                    <a:lnTo>
                      <a:pt x="1210" y="402"/>
                    </a:lnTo>
                    <a:lnTo>
                      <a:pt x="1206" y="400"/>
                    </a:lnTo>
                    <a:lnTo>
                      <a:pt x="1203" y="402"/>
                    </a:lnTo>
                    <a:lnTo>
                      <a:pt x="1201" y="400"/>
                    </a:lnTo>
                    <a:lnTo>
                      <a:pt x="1201" y="395"/>
                    </a:lnTo>
                    <a:lnTo>
                      <a:pt x="1205" y="395"/>
                    </a:lnTo>
                    <a:lnTo>
                      <a:pt x="1208" y="394"/>
                    </a:lnTo>
                    <a:lnTo>
                      <a:pt x="1211" y="395"/>
                    </a:lnTo>
                    <a:lnTo>
                      <a:pt x="1213" y="394"/>
                    </a:lnTo>
                    <a:lnTo>
                      <a:pt x="1211" y="392"/>
                    </a:lnTo>
                    <a:lnTo>
                      <a:pt x="1213" y="389"/>
                    </a:lnTo>
                    <a:lnTo>
                      <a:pt x="1216" y="387"/>
                    </a:lnTo>
                    <a:lnTo>
                      <a:pt x="1221" y="387"/>
                    </a:lnTo>
                    <a:lnTo>
                      <a:pt x="1223" y="385"/>
                    </a:lnTo>
                    <a:lnTo>
                      <a:pt x="1223" y="389"/>
                    </a:lnTo>
                    <a:lnTo>
                      <a:pt x="1226" y="390"/>
                    </a:lnTo>
                    <a:lnTo>
                      <a:pt x="1226" y="397"/>
                    </a:lnTo>
                    <a:lnTo>
                      <a:pt x="1228" y="397"/>
                    </a:lnTo>
                    <a:lnTo>
                      <a:pt x="1230" y="395"/>
                    </a:lnTo>
                    <a:lnTo>
                      <a:pt x="1230" y="390"/>
                    </a:lnTo>
                    <a:lnTo>
                      <a:pt x="1226" y="389"/>
                    </a:lnTo>
                    <a:lnTo>
                      <a:pt x="1228" y="384"/>
                    </a:lnTo>
                    <a:lnTo>
                      <a:pt x="1233" y="382"/>
                    </a:lnTo>
                    <a:lnTo>
                      <a:pt x="1233" y="380"/>
                    </a:lnTo>
                    <a:lnTo>
                      <a:pt x="1230" y="379"/>
                    </a:lnTo>
                    <a:lnTo>
                      <a:pt x="1231" y="374"/>
                    </a:lnTo>
                    <a:lnTo>
                      <a:pt x="1236" y="372"/>
                    </a:lnTo>
                    <a:lnTo>
                      <a:pt x="1236" y="369"/>
                    </a:lnTo>
                    <a:lnTo>
                      <a:pt x="1241" y="367"/>
                    </a:lnTo>
                    <a:lnTo>
                      <a:pt x="1240" y="364"/>
                    </a:lnTo>
                    <a:lnTo>
                      <a:pt x="1236" y="365"/>
                    </a:lnTo>
                    <a:lnTo>
                      <a:pt x="1235" y="364"/>
                    </a:lnTo>
                    <a:lnTo>
                      <a:pt x="1235" y="362"/>
                    </a:lnTo>
                    <a:lnTo>
                      <a:pt x="1240" y="359"/>
                    </a:lnTo>
                    <a:lnTo>
                      <a:pt x="1241" y="355"/>
                    </a:lnTo>
                    <a:lnTo>
                      <a:pt x="1246" y="354"/>
                    </a:lnTo>
                    <a:lnTo>
                      <a:pt x="1248" y="355"/>
                    </a:lnTo>
                    <a:lnTo>
                      <a:pt x="1248" y="360"/>
                    </a:lnTo>
                    <a:lnTo>
                      <a:pt x="1251" y="362"/>
                    </a:lnTo>
                    <a:lnTo>
                      <a:pt x="1251" y="365"/>
                    </a:lnTo>
                    <a:lnTo>
                      <a:pt x="1250" y="367"/>
                    </a:lnTo>
                    <a:lnTo>
                      <a:pt x="1251" y="370"/>
                    </a:lnTo>
                    <a:lnTo>
                      <a:pt x="1255" y="372"/>
                    </a:lnTo>
                    <a:lnTo>
                      <a:pt x="1255" y="385"/>
                    </a:lnTo>
                    <a:lnTo>
                      <a:pt x="1255" y="389"/>
                    </a:lnTo>
                    <a:lnTo>
                      <a:pt x="1255" y="390"/>
                    </a:lnTo>
                    <a:lnTo>
                      <a:pt x="1260" y="394"/>
                    </a:lnTo>
                    <a:lnTo>
                      <a:pt x="1263" y="390"/>
                    </a:lnTo>
                    <a:lnTo>
                      <a:pt x="1261" y="387"/>
                    </a:lnTo>
                    <a:lnTo>
                      <a:pt x="1263" y="380"/>
                    </a:lnTo>
                    <a:lnTo>
                      <a:pt x="1266" y="380"/>
                    </a:lnTo>
                    <a:lnTo>
                      <a:pt x="1266" y="377"/>
                    </a:lnTo>
                    <a:lnTo>
                      <a:pt x="1260" y="372"/>
                    </a:lnTo>
                    <a:lnTo>
                      <a:pt x="1260" y="370"/>
                    </a:lnTo>
                    <a:lnTo>
                      <a:pt x="1265" y="370"/>
                    </a:lnTo>
                    <a:lnTo>
                      <a:pt x="1268" y="372"/>
                    </a:lnTo>
                    <a:lnTo>
                      <a:pt x="1268" y="369"/>
                    </a:lnTo>
                    <a:lnTo>
                      <a:pt x="1263" y="365"/>
                    </a:lnTo>
                    <a:lnTo>
                      <a:pt x="1261" y="359"/>
                    </a:lnTo>
                    <a:lnTo>
                      <a:pt x="1263" y="357"/>
                    </a:lnTo>
                    <a:lnTo>
                      <a:pt x="1263" y="350"/>
                    </a:lnTo>
                    <a:lnTo>
                      <a:pt x="1266" y="349"/>
                    </a:lnTo>
                    <a:lnTo>
                      <a:pt x="1270" y="349"/>
                    </a:lnTo>
                    <a:lnTo>
                      <a:pt x="1271" y="347"/>
                    </a:lnTo>
                    <a:lnTo>
                      <a:pt x="1276" y="347"/>
                    </a:lnTo>
                    <a:lnTo>
                      <a:pt x="1276" y="347"/>
                    </a:lnTo>
                    <a:lnTo>
                      <a:pt x="1281" y="344"/>
                    </a:lnTo>
                    <a:lnTo>
                      <a:pt x="1281" y="344"/>
                    </a:lnTo>
                    <a:lnTo>
                      <a:pt x="1285" y="344"/>
                    </a:lnTo>
                    <a:lnTo>
                      <a:pt x="1286" y="347"/>
                    </a:lnTo>
                    <a:lnTo>
                      <a:pt x="1289" y="349"/>
                    </a:lnTo>
                    <a:lnTo>
                      <a:pt x="1293" y="349"/>
                    </a:lnTo>
                    <a:lnTo>
                      <a:pt x="1294" y="350"/>
                    </a:lnTo>
                    <a:lnTo>
                      <a:pt x="1293" y="359"/>
                    </a:lnTo>
                    <a:lnTo>
                      <a:pt x="1289" y="362"/>
                    </a:lnTo>
                    <a:lnTo>
                      <a:pt x="1291" y="365"/>
                    </a:lnTo>
                    <a:lnTo>
                      <a:pt x="1293" y="365"/>
                    </a:lnTo>
                    <a:lnTo>
                      <a:pt x="1294" y="364"/>
                    </a:lnTo>
                    <a:lnTo>
                      <a:pt x="1298" y="364"/>
                    </a:lnTo>
                    <a:lnTo>
                      <a:pt x="1299" y="362"/>
                    </a:lnTo>
                    <a:lnTo>
                      <a:pt x="1299" y="355"/>
                    </a:lnTo>
                    <a:lnTo>
                      <a:pt x="1303" y="352"/>
                    </a:lnTo>
                    <a:lnTo>
                      <a:pt x="1308" y="355"/>
                    </a:lnTo>
                    <a:lnTo>
                      <a:pt x="1311" y="354"/>
                    </a:lnTo>
                    <a:lnTo>
                      <a:pt x="1309" y="350"/>
                    </a:lnTo>
                    <a:lnTo>
                      <a:pt x="1309" y="349"/>
                    </a:lnTo>
                    <a:lnTo>
                      <a:pt x="1313" y="349"/>
                    </a:lnTo>
                    <a:lnTo>
                      <a:pt x="1314" y="352"/>
                    </a:lnTo>
                    <a:lnTo>
                      <a:pt x="1313" y="355"/>
                    </a:lnTo>
                    <a:lnTo>
                      <a:pt x="1314" y="357"/>
                    </a:lnTo>
                    <a:lnTo>
                      <a:pt x="1313" y="359"/>
                    </a:lnTo>
                    <a:lnTo>
                      <a:pt x="1311" y="359"/>
                    </a:lnTo>
                    <a:lnTo>
                      <a:pt x="1313" y="362"/>
                    </a:lnTo>
                    <a:lnTo>
                      <a:pt x="1318" y="364"/>
                    </a:lnTo>
                    <a:lnTo>
                      <a:pt x="1319" y="367"/>
                    </a:lnTo>
                    <a:lnTo>
                      <a:pt x="1318" y="372"/>
                    </a:lnTo>
                    <a:lnTo>
                      <a:pt x="1314" y="375"/>
                    </a:lnTo>
                    <a:lnTo>
                      <a:pt x="1309" y="382"/>
                    </a:lnTo>
                    <a:lnTo>
                      <a:pt x="1309" y="385"/>
                    </a:lnTo>
                    <a:lnTo>
                      <a:pt x="1309" y="389"/>
                    </a:lnTo>
                    <a:lnTo>
                      <a:pt x="1304" y="392"/>
                    </a:lnTo>
                    <a:lnTo>
                      <a:pt x="1299" y="397"/>
                    </a:lnTo>
                    <a:lnTo>
                      <a:pt x="1298" y="399"/>
                    </a:lnTo>
                    <a:lnTo>
                      <a:pt x="1293" y="404"/>
                    </a:lnTo>
                    <a:lnTo>
                      <a:pt x="1293" y="405"/>
                    </a:lnTo>
                    <a:lnTo>
                      <a:pt x="1291" y="410"/>
                    </a:lnTo>
                    <a:lnTo>
                      <a:pt x="1288" y="410"/>
                    </a:lnTo>
                    <a:lnTo>
                      <a:pt x="1286" y="409"/>
                    </a:lnTo>
                    <a:lnTo>
                      <a:pt x="1283" y="410"/>
                    </a:lnTo>
                    <a:lnTo>
                      <a:pt x="1283" y="414"/>
                    </a:lnTo>
                    <a:lnTo>
                      <a:pt x="1289" y="415"/>
                    </a:lnTo>
                    <a:lnTo>
                      <a:pt x="1289" y="419"/>
                    </a:lnTo>
                    <a:lnTo>
                      <a:pt x="1283" y="425"/>
                    </a:lnTo>
                    <a:lnTo>
                      <a:pt x="1281" y="427"/>
                    </a:lnTo>
                    <a:lnTo>
                      <a:pt x="1281" y="425"/>
                    </a:lnTo>
                    <a:lnTo>
                      <a:pt x="1281" y="422"/>
                    </a:lnTo>
                    <a:lnTo>
                      <a:pt x="1278" y="420"/>
                    </a:lnTo>
                    <a:lnTo>
                      <a:pt x="1276" y="422"/>
                    </a:lnTo>
                    <a:lnTo>
                      <a:pt x="1275" y="425"/>
                    </a:lnTo>
                    <a:lnTo>
                      <a:pt x="1273" y="427"/>
                    </a:lnTo>
                    <a:lnTo>
                      <a:pt x="1270" y="430"/>
                    </a:lnTo>
                    <a:lnTo>
                      <a:pt x="1265" y="430"/>
                    </a:lnTo>
                    <a:lnTo>
                      <a:pt x="1263" y="434"/>
                    </a:lnTo>
                    <a:lnTo>
                      <a:pt x="1266" y="435"/>
                    </a:lnTo>
                    <a:lnTo>
                      <a:pt x="1270" y="435"/>
                    </a:lnTo>
                    <a:lnTo>
                      <a:pt x="1270" y="437"/>
                    </a:lnTo>
                    <a:lnTo>
                      <a:pt x="1268" y="440"/>
                    </a:lnTo>
                    <a:lnTo>
                      <a:pt x="1268" y="442"/>
                    </a:lnTo>
                    <a:lnTo>
                      <a:pt x="1268" y="445"/>
                    </a:lnTo>
                    <a:lnTo>
                      <a:pt x="1266" y="447"/>
                    </a:lnTo>
                    <a:lnTo>
                      <a:pt x="1263" y="443"/>
                    </a:lnTo>
                    <a:lnTo>
                      <a:pt x="1263" y="439"/>
                    </a:lnTo>
                    <a:lnTo>
                      <a:pt x="1261" y="437"/>
                    </a:lnTo>
                    <a:lnTo>
                      <a:pt x="1260" y="439"/>
                    </a:lnTo>
                    <a:lnTo>
                      <a:pt x="1260" y="442"/>
                    </a:lnTo>
                    <a:lnTo>
                      <a:pt x="1261" y="445"/>
                    </a:lnTo>
                    <a:lnTo>
                      <a:pt x="1256" y="448"/>
                    </a:lnTo>
                    <a:lnTo>
                      <a:pt x="1245" y="448"/>
                    </a:lnTo>
                    <a:lnTo>
                      <a:pt x="1245" y="445"/>
                    </a:lnTo>
                    <a:lnTo>
                      <a:pt x="1243" y="443"/>
                    </a:lnTo>
                    <a:lnTo>
                      <a:pt x="1240" y="445"/>
                    </a:lnTo>
                    <a:lnTo>
                      <a:pt x="1235" y="445"/>
                    </a:lnTo>
                    <a:lnTo>
                      <a:pt x="1235" y="443"/>
                    </a:lnTo>
                    <a:lnTo>
                      <a:pt x="1238" y="439"/>
                    </a:lnTo>
                    <a:lnTo>
                      <a:pt x="1233" y="442"/>
                    </a:lnTo>
                    <a:lnTo>
                      <a:pt x="1231" y="443"/>
                    </a:lnTo>
                    <a:lnTo>
                      <a:pt x="1228" y="445"/>
                    </a:lnTo>
                    <a:lnTo>
                      <a:pt x="1228" y="445"/>
                    </a:lnTo>
                    <a:close/>
                    <a:moveTo>
                      <a:pt x="914" y="326"/>
                    </a:moveTo>
                    <a:lnTo>
                      <a:pt x="912" y="324"/>
                    </a:lnTo>
                    <a:lnTo>
                      <a:pt x="914" y="319"/>
                    </a:lnTo>
                    <a:lnTo>
                      <a:pt x="924" y="311"/>
                    </a:lnTo>
                    <a:lnTo>
                      <a:pt x="931" y="309"/>
                    </a:lnTo>
                    <a:lnTo>
                      <a:pt x="934" y="307"/>
                    </a:lnTo>
                    <a:lnTo>
                      <a:pt x="937" y="306"/>
                    </a:lnTo>
                    <a:lnTo>
                      <a:pt x="944" y="302"/>
                    </a:lnTo>
                    <a:lnTo>
                      <a:pt x="951" y="301"/>
                    </a:lnTo>
                    <a:lnTo>
                      <a:pt x="954" y="299"/>
                    </a:lnTo>
                    <a:lnTo>
                      <a:pt x="957" y="299"/>
                    </a:lnTo>
                    <a:lnTo>
                      <a:pt x="966" y="297"/>
                    </a:lnTo>
                    <a:lnTo>
                      <a:pt x="967" y="297"/>
                    </a:lnTo>
                    <a:lnTo>
                      <a:pt x="966" y="301"/>
                    </a:lnTo>
                    <a:lnTo>
                      <a:pt x="959" y="306"/>
                    </a:lnTo>
                    <a:lnTo>
                      <a:pt x="951" y="311"/>
                    </a:lnTo>
                    <a:lnTo>
                      <a:pt x="937" y="321"/>
                    </a:lnTo>
                    <a:lnTo>
                      <a:pt x="932" y="326"/>
                    </a:lnTo>
                    <a:lnTo>
                      <a:pt x="929" y="327"/>
                    </a:lnTo>
                    <a:lnTo>
                      <a:pt x="926" y="327"/>
                    </a:lnTo>
                    <a:lnTo>
                      <a:pt x="924" y="329"/>
                    </a:lnTo>
                    <a:lnTo>
                      <a:pt x="921" y="331"/>
                    </a:lnTo>
                    <a:lnTo>
                      <a:pt x="919" y="326"/>
                    </a:lnTo>
                    <a:lnTo>
                      <a:pt x="916" y="324"/>
                    </a:lnTo>
                    <a:lnTo>
                      <a:pt x="914" y="326"/>
                    </a:lnTo>
                    <a:lnTo>
                      <a:pt x="914" y="326"/>
                    </a:lnTo>
                    <a:close/>
                    <a:moveTo>
                      <a:pt x="1147" y="414"/>
                    </a:moveTo>
                    <a:lnTo>
                      <a:pt x="1147" y="412"/>
                    </a:lnTo>
                    <a:lnTo>
                      <a:pt x="1147" y="412"/>
                    </a:lnTo>
                    <a:lnTo>
                      <a:pt x="1152" y="410"/>
                    </a:lnTo>
                    <a:lnTo>
                      <a:pt x="1153" y="407"/>
                    </a:lnTo>
                    <a:lnTo>
                      <a:pt x="1153" y="404"/>
                    </a:lnTo>
                    <a:lnTo>
                      <a:pt x="1162" y="400"/>
                    </a:lnTo>
                    <a:lnTo>
                      <a:pt x="1162" y="399"/>
                    </a:lnTo>
                    <a:lnTo>
                      <a:pt x="1167" y="399"/>
                    </a:lnTo>
                    <a:lnTo>
                      <a:pt x="1167" y="404"/>
                    </a:lnTo>
                    <a:lnTo>
                      <a:pt x="1168" y="405"/>
                    </a:lnTo>
                    <a:lnTo>
                      <a:pt x="1168" y="412"/>
                    </a:lnTo>
                    <a:lnTo>
                      <a:pt x="1167" y="415"/>
                    </a:lnTo>
                    <a:lnTo>
                      <a:pt x="1162" y="419"/>
                    </a:lnTo>
                    <a:lnTo>
                      <a:pt x="1158" y="419"/>
                    </a:lnTo>
                    <a:lnTo>
                      <a:pt x="1155" y="420"/>
                    </a:lnTo>
                    <a:lnTo>
                      <a:pt x="1152" y="420"/>
                    </a:lnTo>
                    <a:lnTo>
                      <a:pt x="1150" y="417"/>
                    </a:lnTo>
                    <a:lnTo>
                      <a:pt x="1147" y="414"/>
                    </a:lnTo>
                    <a:lnTo>
                      <a:pt x="1147" y="414"/>
                    </a:lnTo>
                    <a:close/>
                    <a:moveTo>
                      <a:pt x="961" y="409"/>
                    </a:moveTo>
                    <a:lnTo>
                      <a:pt x="962" y="404"/>
                    </a:lnTo>
                    <a:lnTo>
                      <a:pt x="961" y="400"/>
                    </a:lnTo>
                    <a:lnTo>
                      <a:pt x="962" y="394"/>
                    </a:lnTo>
                    <a:lnTo>
                      <a:pt x="969" y="392"/>
                    </a:lnTo>
                    <a:lnTo>
                      <a:pt x="977" y="394"/>
                    </a:lnTo>
                    <a:lnTo>
                      <a:pt x="981" y="392"/>
                    </a:lnTo>
                    <a:lnTo>
                      <a:pt x="986" y="392"/>
                    </a:lnTo>
                    <a:lnTo>
                      <a:pt x="990" y="392"/>
                    </a:lnTo>
                    <a:lnTo>
                      <a:pt x="997" y="389"/>
                    </a:lnTo>
                    <a:lnTo>
                      <a:pt x="1004" y="389"/>
                    </a:lnTo>
                    <a:lnTo>
                      <a:pt x="1012" y="392"/>
                    </a:lnTo>
                    <a:lnTo>
                      <a:pt x="1017" y="392"/>
                    </a:lnTo>
                    <a:lnTo>
                      <a:pt x="1020" y="392"/>
                    </a:lnTo>
                    <a:lnTo>
                      <a:pt x="1024" y="390"/>
                    </a:lnTo>
                    <a:lnTo>
                      <a:pt x="1037" y="389"/>
                    </a:lnTo>
                    <a:lnTo>
                      <a:pt x="1037" y="387"/>
                    </a:lnTo>
                    <a:lnTo>
                      <a:pt x="1040" y="384"/>
                    </a:lnTo>
                    <a:lnTo>
                      <a:pt x="1039" y="382"/>
                    </a:lnTo>
                    <a:lnTo>
                      <a:pt x="1035" y="385"/>
                    </a:lnTo>
                    <a:lnTo>
                      <a:pt x="1029" y="385"/>
                    </a:lnTo>
                    <a:lnTo>
                      <a:pt x="1029" y="382"/>
                    </a:lnTo>
                    <a:lnTo>
                      <a:pt x="1020" y="385"/>
                    </a:lnTo>
                    <a:lnTo>
                      <a:pt x="1015" y="385"/>
                    </a:lnTo>
                    <a:lnTo>
                      <a:pt x="1015" y="382"/>
                    </a:lnTo>
                    <a:lnTo>
                      <a:pt x="1012" y="380"/>
                    </a:lnTo>
                    <a:lnTo>
                      <a:pt x="1009" y="382"/>
                    </a:lnTo>
                    <a:lnTo>
                      <a:pt x="1004" y="384"/>
                    </a:lnTo>
                    <a:lnTo>
                      <a:pt x="999" y="384"/>
                    </a:lnTo>
                    <a:lnTo>
                      <a:pt x="997" y="382"/>
                    </a:lnTo>
                    <a:lnTo>
                      <a:pt x="992" y="384"/>
                    </a:lnTo>
                    <a:lnTo>
                      <a:pt x="987" y="382"/>
                    </a:lnTo>
                    <a:lnTo>
                      <a:pt x="987" y="379"/>
                    </a:lnTo>
                    <a:lnTo>
                      <a:pt x="992" y="374"/>
                    </a:lnTo>
                    <a:lnTo>
                      <a:pt x="997" y="370"/>
                    </a:lnTo>
                    <a:lnTo>
                      <a:pt x="994" y="370"/>
                    </a:lnTo>
                    <a:lnTo>
                      <a:pt x="989" y="372"/>
                    </a:lnTo>
                    <a:lnTo>
                      <a:pt x="986" y="375"/>
                    </a:lnTo>
                    <a:lnTo>
                      <a:pt x="984" y="370"/>
                    </a:lnTo>
                    <a:lnTo>
                      <a:pt x="982" y="372"/>
                    </a:lnTo>
                    <a:lnTo>
                      <a:pt x="981" y="375"/>
                    </a:lnTo>
                    <a:lnTo>
                      <a:pt x="972" y="380"/>
                    </a:lnTo>
                    <a:lnTo>
                      <a:pt x="972" y="382"/>
                    </a:lnTo>
                    <a:lnTo>
                      <a:pt x="967" y="384"/>
                    </a:lnTo>
                    <a:lnTo>
                      <a:pt x="962" y="380"/>
                    </a:lnTo>
                    <a:lnTo>
                      <a:pt x="962" y="377"/>
                    </a:lnTo>
                    <a:lnTo>
                      <a:pt x="964" y="374"/>
                    </a:lnTo>
                    <a:lnTo>
                      <a:pt x="961" y="374"/>
                    </a:lnTo>
                    <a:lnTo>
                      <a:pt x="959" y="372"/>
                    </a:lnTo>
                    <a:lnTo>
                      <a:pt x="957" y="379"/>
                    </a:lnTo>
                    <a:lnTo>
                      <a:pt x="954" y="380"/>
                    </a:lnTo>
                    <a:lnTo>
                      <a:pt x="951" y="379"/>
                    </a:lnTo>
                    <a:lnTo>
                      <a:pt x="951" y="374"/>
                    </a:lnTo>
                    <a:lnTo>
                      <a:pt x="946" y="370"/>
                    </a:lnTo>
                    <a:lnTo>
                      <a:pt x="946" y="367"/>
                    </a:lnTo>
                    <a:lnTo>
                      <a:pt x="944" y="365"/>
                    </a:lnTo>
                    <a:lnTo>
                      <a:pt x="942" y="370"/>
                    </a:lnTo>
                    <a:lnTo>
                      <a:pt x="941" y="369"/>
                    </a:lnTo>
                    <a:lnTo>
                      <a:pt x="936" y="364"/>
                    </a:lnTo>
                    <a:lnTo>
                      <a:pt x="927" y="359"/>
                    </a:lnTo>
                    <a:lnTo>
                      <a:pt x="927" y="357"/>
                    </a:lnTo>
                    <a:lnTo>
                      <a:pt x="932" y="355"/>
                    </a:lnTo>
                    <a:lnTo>
                      <a:pt x="932" y="352"/>
                    </a:lnTo>
                    <a:lnTo>
                      <a:pt x="931" y="349"/>
                    </a:lnTo>
                    <a:lnTo>
                      <a:pt x="939" y="344"/>
                    </a:lnTo>
                    <a:lnTo>
                      <a:pt x="946" y="342"/>
                    </a:lnTo>
                    <a:lnTo>
                      <a:pt x="947" y="344"/>
                    </a:lnTo>
                    <a:lnTo>
                      <a:pt x="956" y="344"/>
                    </a:lnTo>
                    <a:lnTo>
                      <a:pt x="962" y="347"/>
                    </a:lnTo>
                    <a:lnTo>
                      <a:pt x="967" y="347"/>
                    </a:lnTo>
                    <a:lnTo>
                      <a:pt x="972" y="345"/>
                    </a:lnTo>
                    <a:lnTo>
                      <a:pt x="977" y="344"/>
                    </a:lnTo>
                    <a:lnTo>
                      <a:pt x="984" y="341"/>
                    </a:lnTo>
                    <a:lnTo>
                      <a:pt x="979" y="339"/>
                    </a:lnTo>
                    <a:lnTo>
                      <a:pt x="977" y="337"/>
                    </a:lnTo>
                    <a:lnTo>
                      <a:pt x="972" y="337"/>
                    </a:lnTo>
                    <a:lnTo>
                      <a:pt x="967" y="339"/>
                    </a:lnTo>
                    <a:lnTo>
                      <a:pt x="959" y="336"/>
                    </a:lnTo>
                    <a:lnTo>
                      <a:pt x="954" y="336"/>
                    </a:lnTo>
                    <a:lnTo>
                      <a:pt x="952" y="334"/>
                    </a:lnTo>
                    <a:lnTo>
                      <a:pt x="959" y="327"/>
                    </a:lnTo>
                    <a:lnTo>
                      <a:pt x="966" y="322"/>
                    </a:lnTo>
                    <a:lnTo>
                      <a:pt x="971" y="321"/>
                    </a:lnTo>
                    <a:lnTo>
                      <a:pt x="972" y="322"/>
                    </a:lnTo>
                    <a:lnTo>
                      <a:pt x="982" y="321"/>
                    </a:lnTo>
                    <a:lnTo>
                      <a:pt x="992" y="321"/>
                    </a:lnTo>
                    <a:lnTo>
                      <a:pt x="999" y="322"/>
                    </a:lnTo>
                    <a:lnTo>
                      <a:pt x="1000" y="322"/>
                    </a:lnTo>
                    <a:lnTo>
                      <a:pt x="999" y="319"/>
                    </a:lnTo>
                    <a:lnTo>
                      <a:pt x="997" y="319"/>
                    </a:lnTo>
                    <a:lnTo>
                      <a:pt x="992" y="317"/>
                    </a:lnTo>
                    <a:lnTo>
                      <a:pt x="987" y="317"/>
                    </a:lnTo>
                    <a:lnTo>
                      <a:pt x="977" y="314"/>
                    </a:lnTo>
                    <a:lnTo>
                      <a:pt x="974" y="311"/>
                    </a:lnTo>
                    <a:lnTo>
                      <a:pt x="979" y="307"/>
                    </a:lnTo>
                    <a:lnTo>
                      <a:pt x="982" y="304"/>
                    </a:lnTo>
                    <a:lnTo>
                      <a:pt x="986" y="301"/>
                    </a:lnTo>
                    <a:lnTo>
                      <a:pt x="989" y="301"/>
                    </a:lnTo>
                    <a:lnTo>
                      <a:pt x="994" y="299"/>
                    </a:lnTo>
                    <a:lnTo>
                      <a:pt x="999" y="299"/>
                    </a:lnTo>
                    <a:lnTo>
                      <a:pt x="1000" y="301"/>
                    </a:lnTo>
                    <a:lnTo>
                      <a:pt x="1004" y="301"/>
                    </a:lnTo>
                    <a:lnTo>
                      <a:pt x="1010" y="306"/>
                    </a:lnTo>
                    <a:lnTo>
                      <a:pt x="1012" y="306"/>
                    </a:lnTo>
                    <a:lnTo>
                      <a:pt x="1010" y="302"/>
                    </a:lnTo>
                    <a:lnTo>
                      <a:pt x="1005" y="299"/>
                    </a:lnTo>
                    <a:lnTo>
                      <a:pt x="1005" y="296"/>
                    </a:lnTo>
                    <a:lnTo>
                      <a:pt x="1002" y="294"/>
                    </a:lnTo>
                    <a:lnTo>
                      <a:pt x="1005" y="291"/>
                    </a:lnTo>
                    <a:lnTo>
                      <a:pt x="1019" y="289"/>
                    </a:lnTo>
                    <a:lnTo>
                      <a:pt x="1022" y="289"/>
                    </a:lnTo>
                    <a:lnTo>
                      <a:pt x="1030" y="289"/>
                    </a:lnTo>
                    <a:lnTo>
                      <a:pt x="1035" y="292"/>
                    </a:lnTo>
                    <a:lnTo>
                      <a:pt x="1037" y="299"/>
                    </a:lnTo>
                    <a:lnTo>
                      <a:pt x="1034" y="301"/>
                    </a:lnTo>
                    <a:lnTo>
                      <a:pt x="1029" y="307"/>
                    </a:lnTo>
                    <a:lnTo>
                      <a:pt x="1030" y="311"/>
                    </a:lnTo>
                    <a:lnTo>
                      <a:pt x="1040" y="311"/>
                    </a:lnTo>
                    <a:lnTo>
                      <a:pt x="1044" y="307"/>
                    </a:lnTo>
                    <a:lnTo>
                      <a:pt x="1047" y="311"/>
                    </a:lnTo>
                    <a:lnTo>
                      <a:pt x="1049" y="311"/>
                    </a:lnTo>
                    <a:lnTo>
                      <a:pt x="1050" y="312"/>
                    </a:lnTo>
                    <a:lnTo>
                      <a:pt x="1052" y="316"/>
                    </a:lnTo>
                    <a:lnTo>
                      <a:pt x="1054" y="317"/>
                    </a:lnTo>
                    <a:lnTo>
                      <a:pt x="1054" y="321"/>
                    </a:lnTo>
                    <a:lnTo>
                      <a:pt x="1050" y="322"/>
                    </a:lnTo>
                    <a:lnTo>
                      <a:pt x="1049" y="326"/>
                    </a:lnTo>
                    <a:lnTo>
                      <a:pt x="1054" y="331"/>
                    </a:lnTo>
                    <a:lnTo>
                      <a:pt x="1054" y="339"/>
                    </a:lnTo>
                    <a:lnTo>
                      <a:pt x="1052" y="342"/>
                    </a:lnTo>
                    <a:lnTo>
                      <a:pt x="1047" y="341"/>
                    </a:lnTo>
                    <a:lnTo>
                      <a:pt x="1044" y="342"/>
                    </a:lnTo>
                    <a:lnTo>
                      <a:pt x="1044" y="345"/>
                    </a:lnTo>
                    <a:lnTo>
                      <a:pt x="1049" y="344"/>
                    </a:lnTo>
                    <a:lnTo>
                      <a:pt x="1054" y="345"/>
                    </a:lnTo>
                    <a:lnTo>
                      <a:pt x="1057" y="345"/>
                    </a:lnTo>
                    <a:lnTo>
                      <a:pt x="1054" y="355"/>
                    </a:lnTo>
                    <a:lnTo>
                      <a:pt x="1050" y="357"/>
                    </a:lnTo>
                    <a:lnTo>
                      <a:pt x="1050" y="365"/>
                    </a:lnTo>
                    <a:lnTo>
                      <a:pt x="1052" y="367"/>
                    </a:lnTo>
                    <a:lnTo>
                      <a:pt x="1059" y="365"/>
                    </a:lnTo>
                    <a:lnTo>
                      <a:pt x="1060" y="362"/>
                    </a:lnTo>
                    <a:lnTo>
                      <a:pt x="1064" y="365"/>
                    </a:lnTo>
                    <a:lnTo>
                      <a:pt x="1064" y="367"/>
                    </a:lnTo>
                    <a:lnTo>
                      <a:pt x="1069" y="369"/>
                    </a:lnTo>
                    <a:lnTo>
                      <a:pt x="1072" y="367"/>
                    </a:lnTo>
                    <a:lnTo>
                      <a:pt x="1080" y="370"/>
                    </a:lnTo>
                    <a:lnTo>
                      <a:pt x="1085" y="375"/>
                    </a:lnTo>
                    <a:lnTo>
                      <a:pt x="1087" y="374"/>
                    </a:lnTo>
                    <a:lnTo>
                      <a:pt x="1087" y="370"/>
                    </a:lnTo>
                    <a:lnTo>
                      <a:pt x="1085" y="370"/>
                    </a:lnTo>
                    <a:lnTo>
                      <a:pt x="1092" y="367"/>
                    </a:lnTo>
                    <a:lnTo>
                      <a:pt x="1090" y="359"/>
                    </a:lnTo>
                    <a:lnTo>
                      <a:pt x="1087" y="355"/>
                    </a:lnTo>
                    <a:lnTo>
                      <a:pt x="1087" y="352"/>
                    </a:lnTo>
                    <a:lnTo>
                      <a:pt x="1084" y="347"/>
                    </a:lnTo>
                    <a:lnTo>
                      <a:pt x="1087" y="345"/>
                    </a:lnTo>
                    <a:lnTo>
                      <a:pt x="1088" y="345"/>
                    </a:lnTo>
                    <a:lnTo>
                      <a:pt x="1097" y="344"/>
                    </a:lnTo>
                    <a:lnTo>
                      <a:pt x="1102" y="344"/>
                    </a:lnTo>
                    <a:lnTo>
                      <a:pt x="1103" y="337"/>
                    </a:lnTo>
                    <a:lnTo>
                      <a:pt x="1100" y="331"/>
                    </a:lnTo>
                    <a:lnTo>
                      <a:pt x="1098" y="329"/>
                    </a:lnTo>
                    <a:lnTo>
                      <a:pt x="1098" y="324"/>
                    </a:lnTo>
                    <a:lnTo>
                      <a:pt x="1097" y="319"/>
                    </a:lnTo>
                    <a:lnTo>
                      <a:pt x="1100" y="314"/>
                    </a:lnTo>
                    <a:lnTo>
                      <a:pt x="1105" y="311"/>
                    </a:lnTo>
                    <a:lnTo>
                      <a:pt x="1107" y="312"/>
                    </a:lnTo>
                    <a:lnTo>
                      <a:pt x="1112" y="312"/>
                    </a:lnTo>
                    <a:lnTo>
                      <a:pt x="1110" y="309"/>
                    </a:lnTo>
                    <a:lnTo>
                      <a:pt x="1113" y="306"/>
                    </a:lnTo>
                    <a:lnTo>
                      <a:pt x="1118" y="304"/>
                    </a:lnTo>
                    <a:lnTo>
                      <a:pt x="1128" y="294"/>
                    </a:lnTo>
                    <a:lnTo>
                      <a:pt x="1132" y="296"/>
                    </a:lnTo>
                    <a:lnTo>
                      <a:pt x="1138" y="297"/>
                    </a:lnTo>
                    <a:lnTo>
                      <a:pt x="1138" y="301"/>
                    </a:lnTo>
                    <a:lnTo>
                      <a:pt x="1140" y="304"/>
                    </a:lnTo>
                    <a:lnTo>
                      <a:pt x="1138" y="307"/>
                    </a:lnTo>
                    <a:lnTo>
                      <a:pt x="1133" y="307"/>
                    </a:lnTo>
                    <a:lnTo>
                      <a:pt x="1132" y="309"/>
                    </a:lnTo>
                    <a:lnTo>
                      <a:pt x="1132" y="312"/>
                    </a:lnTo>
                    <a:lnTo>
                      <a:pt x="1130" y="317"/>
                    </a:lnTo>
                    <a:lnTo>
                      <a:pt x="1130" y="322"/>
                    </a:lnTo>
                    <a:lnTo>
                      <a:pt x="1132" y="324"/>
                    </a:lnTo>
                    <a:lnTo>
                      <a:pt x="1132" y="336"/>
                    </a:lnTo>
                    <a:lnTo>
                      <a:pt x="1128" y="337"/>
                    </a:lnTo>
                    <a:lnTo>
                      <a:pt x="1127" y="337"/>
                    </a:lnTo>
                    <a:lnTo>
                      <a:pt x="1120" y="342"/>
                    </a:lnTo>
                    <a:lnTo>
                      <a:pt x="1117" y="344"/>
                    </a:lnTo>
                    <a:lnTo>
                      <a:pt x="1117" y="345"/>
                    </a:lnTo>
                    <a:lnTo>
                      <a:pt x="1118" y="347"/>
                    </a:lnTo>
                    <a:lnTo>
                      <a:pt x="1123" y="345"/>
                    </a:lnTo>
                    <a:lnTo>
                      <a:pt x="1130" y="345"/>
                    </a:lnTo>
                    <a:lnTo>
                      <a:pt x="1130" y="347"/>
                    </a:lnTo>
                    <a:lnTo>
                      <a:pt x="1127" y="352"/>
                    </a:lnTo>
                    <a:lnTo>
                      <a:pt x="1120" y="357"/>
                    </a:lnTo>
                    <a:lnTo>
                      <a:pt x="1113" y="362"/>
                    </a:lnTo>
                    <a:lnTo>
                      <a:pt x="1112" y="365"/>
                    </a:lnTo>
                    <a:lnTo>
                      <a:pt x="1113" y="369"/>
                    </a:lnTo>
                    <a:lnTo>
                      <a:pt x="1115" y="364"/>
                    </a:lnTo>
                    <a:lnTo>
                      <a:pt x="1123" y="360"/>
                    </a:lnTo>
                    <a:lnTo>
                      <a:pt x="1127" y="357"/>
                    </a:lnTo>
                    <a:lnTo>
                      <a:pt x="1130" y="357"/>
                    </a:lnTo>
                    <a:lnTo>
                      <a:pt x="1137" y="359"/>
                    </a:lnTo>
                    <a:lnTo>
                      <a:pt x="1137" y="365"/>
                    </a:lnTo>
                    <a:lnTo>
                      <a:pt x="1132" y="372"/>
                    </a:lnTo>
                    <a:lnTo>
                      <a:pt x="1133" y="374"/>
                    </a:lnTo>
                    <a:lnTo>
                      <a:pt x="1138" y="369"/>
                    </a:lnTo>
                    <a:lnTo>
                      <a:pt x="1142" y="370"/>
                    </a:lnTo>
                    <a:lnTo>
                      <a:pt x="1142" y="367"/>
                    </a:lnTo>
                    <a:lnTo>
                      <a:pt x="1142" y="365"/>
                    </a:lnTo>
                    <a:lnTo>
                      <a:pt x="1145" y="362"/>
                    </a:lnTo>
                    <a:lnTo>
                      <a:pt x="1145" y="357"/>
                    </a:lnTo>
                    <a:lnTo>
                      <a:pt x="1153" y="352"/>
                    </a:lnTo>
                    <a:lnTo>
                      <a:pt x="1155" y="352"/>
                    </a:lnTo>
                    <a:lnTo>
                      <a:pt x="1162" y="355"/>
                    </a:lnTo>
                    <a:lnTo>
                      <a:pt x="1165" y="364"/>
                    </a:lnTo>
                    <a:lnTo>
                      <a:pt x="1167" y="367"/>
                    </a:lnTo>
                    <a:lnTo>
                      <a:pt x="1165" y="372"/>
                    </a:lnTo>
                    <a:lnTo>
                      <a:pt x="1158" y="382"/>
                    </a:lnTo>
                    <a:lnTo>
                      <a:pt x="1153" y="387"/>
                    </a:lnTo>
                    <a:lnTo>
                      <a:pt x="1148" y="389"/>
                    </a:lnTo>
                    <a:lnTo>
                      <a:pt x="1145" y="389"/>
                    </a:lnTo>
                    <a:lnTo>
                      <a:pt x="1143" y="392"/>
                    </a:lnTo>
                    <a:lnTo>
                      <a:pt x="1145" y="395"/>
                    </a:lnTo>
                    <a:lnTo>
                      <a:pt x="1140" y="400"/>
                    </a:lnTo>
                    <a:lnTo>
                      <a:pt x="1137" y="400"/>
                    </a:lnTo>
                    <a:lnTo>
                      <a:pt x="1132" y="404"/>
                    </a:lnTo>
                    <a:lnTo>
                      <a:pt x="1132" y="407"/>
                    </a:lnTo>
                    <a:lnTo>
                      <a:pt x="1130" y="410"/>
                    </a:lnTo>
                    <a:lnTo>
                      <a:pt x="1127" y="410"/>
                    </a:lnTo>
                    <a:lnTo>
                      <a:pt x="1125" y="412"/>
                    </a:lnTo>
                    <a:lnTo>
                      <a:pt x="1125" y="414"/>
                    </a:lnTo>
                    <a:lnTo>
                      <a:pt x="1122" y="415"/>
                    </a:lnTo>
                    <a:lnTo>
                      <a:pt x="1118" y="412"/>
                    </a:lnTo>
                    <a:lnTo>
                      <a:pt x="1115" y="414"/>
                    </a:lnTo>
                    <a:lnTo>
                      <a:pt x="1112" y="414"/>
                    </a:lnTo>
                    <a:lnTo>
                      <a:pt x="1103" y="417"/>
                    </a:lnTo>
                    <a:lnTo>
                      <a:pt x="1097" y="417"/>
                    </a:lnTo>
                    <a:lnTo>
                      <a:pt x="1090" y="415"/>
                    </a:lnTo>
                    <a:lnTo>
                      <a:pt x="1090" y="412"/>
                    </a:lnTo>
                    <a:lnTo>
                      <a:pt x="1092" y="409"/>
                    </a:lnTo>
                    <a:lnTo>
                      <a:pt x="1092" y="407"/>
                    </a:lnTo>
                    <a:lnTo>
                      <a:pt x="1090" y="405"/>
                    </a:lnTo>
                    <a:lnTo>
                      <a:pt x="1085" y="409"/>
                    </a:lnTo>
                    <a:lnTo>
                      <a:pt x="1084" y="410"/>
                    </a:lnTo>
                    <a:lnTo>
                      <a:pt x="1080" y="412"/>
                    </a:lnTo>
                    <a:lnTo>
                      <a:pt x="1075" y="410"/>
                    </a:lnTo>
                    <a:lnTo>
                      <a:pt x="1075" y="407"/>
                    </a:lnTo>
                    <a:lnTo>
                      <a:pt x="1077" y="405"/>
                    </a:lnTo>
                    <a:lnTo>
                      <a:pt x="1075" y="402"/>
                    </a:lnTo>
                    <a:lnTo>
                      <a:pt x="1072" y="402"/>
                    </a:lnTo>
                    <a:lnTo>
                      <a:pt x="1072" y="404"/>
                    </a:lnTo>
                    <a:lnTo>
                      <a:pt x="1069" y="405"/>
                    </a:lnTo>
                    <a:lnTo>
                      <a:pt x="1065" y="405"/>
                    </a:lnTo>
                    <a:lnTo>
                      <a:pt x="1057" y="409"/>
                    </a:lnTo>
                    <a:lnTo>
                      <a:pt x="1055" y="410"/>
                    </a:lnTo>
                    <a:lnTo>
                      <a:pt x="1050" y="410"/>
                    </a:lnTo>
                    <a:lnTo>
                      <a:pt x="1049" y="409"/>
                    </a:lnTo>
                    <a:lnTo>
                      <a:pt x="1042" y="410"/>
                    </a:lnTo>
                    <a:lnTo>
                      <a:pt x="1039" y="407"/>
                    </a:lnTo>
                    <a:lnTo>
                      <a:pt x="1037" y="410"/>
                    </a:lnTo>
                    <a:lnTo>
                      <a:pt x="1034" y="410"/>
                    </a:lnTo>
                    <a:lnTo>
                      <a:pt x="1030" y="412"/>
                    </a:lnTo>
                    <a:lnTo>
                      <a:pt x="1030" y="415"/>
                    </a:lnTo>
                    <a:lnTo>
                      <a:pt x="1027" y="417"/>
                    </a:lnTo>
                    <a:lnTo>
                      <a:pt x="1022" y="417"/>
                    </a:lnTo>
                    <a:lnTo>
                      <a:pt x="1020" y="419"/>
                    </a:lnTo>
                    <a:lnTo>
                      <a:pt x="1015" y="420"/>
                    </a:lnTo>
                    <a:lnTo>
                      <a:pt x="1014" y="420"/>
                    </a:lnTo>
                    <a:lnTo>
                      <a:pt x="1009" y="422"/>
                    </a:lnTo>
                    <a:lnTo>
                      <a:pt x="1004" y="422"/>
                    </a:lnTo>
                    <a:lnTo>
                      <a:pt x="1002" y="419"/>
                    </a:lnTo>
                    <a:lnTo>
                      <a:pt x="995" y="419"/>
                    </a:lnTo>
                    <a:lnTo>
                      <a:pt x="989" y="422"/>
                    </a:lnTo>
                    <a:lnTo>
                      <a:pt x="982" y="422"/>
                    </a:lnTo>
                    <a:lnTo>
                      <a:pt x="974" y="419"/>
                    </a:lnTo>
                    <a:lnTo>
                      <a:pt x="969" y="417"/>
                    </a:lnTo>
                    <a:lnTo>
                      <a:pt x="966" y="414"/>
                    </a:lnTo>
                    <a:lnTo>
                      <a:pt x="961" y="409"/>
                    </a:lnTo>
                    <a:lnTo>
                      <a:pt x="961" y="409"/>
                    </a:lnTo>
                    <a:close/>
                    <a:moveTo>
                      <a:pt x="672" y="545"/>
                    </a:moveTo>
                    <a:lnTo>
                      <a:pt x="672" y="537"/>
                    </a:lnTo>
                    <a:lnTo>
                      <a:pt x="677" y="530"/>
                    </a:lnTo>
                    <a:lnTo>
                      <a:pt x="675" y="525"/>
                    </a:lnTo>
                    <a:lnTo>
                      <a:pt x="677" y="518"/>
                    </a:lnTo>
                    <a:lnTo>
                      <a:pt x="677" y="513"/>
                    </a:lnTo>
                    <a:lnTo>
                      <a:pt x="673" y="512"/>
                    </a:lnTo>
                    <a:lnTo>
                      <a:pt x="670" y="500"/>
                    </a:lnTo>
                    <a:lnTo>
                      <a:pt x="675" y="502"/>
                    </a:lnTo>
                    <a:lnTo>
                      <a:pt x="675" y="497"/>
                    </a:lnTo>
                    <a:lnTo>
                      <a:pt x="667" y="497"/>
                    </a:lnTo>
                    <a:lnTo>
                      <a:pt x="658" y="495"/>
                    </a:lnTo>
                    <a:lnTo>
                      <a:pt x="658" y="490"/>
                    </a:lnTo>
                    <a:lnTo>
                      <a:pt x="662" y="492"/>
                    </a:lnTo>
                    <a:lnTo>
                      <a:pt x="667" y="488"/>
                    </a:lnTo>
                    <a:lnTo>
                      <a:pt x="673" y="485"/>
                    </a:lnTo>
                    <a:lnTo>
                      <a:pt x="675" y="482"/>
                    </a:lnTo>
                    <a:lnTo>
                      <a:pt x="677" y="482"/>
                    </a:lnTo>
                    <a:lnTo>
                      <a:pt x="682" y="478"/>
                    </a:lnTo>
                    <a:lnTo>
                      <a:pt x="685" y="477"/>
                    </a:lnTo>
                    <a:lnTo>
                      <a:pt x="688" y="472"/>
                    </a:lnTo>
                    <a:lnTo>
                      <a:pt x="696" y="470"/>
                    </a:lnTo>
                    <a:lnTo>
                      <a:pt x="696" y="467"/>
                    </a:lnTo>
                    <a:lnTo>
                      <a:pt x="700" y="467"/>
                    </a:lnTo>
                    <a:lnTo>
                      <a:pt x="705" y="460"/>
                    </a:lnTo>
                    <a:lnTo>
                      <a:pt x="705" y="453"/>
                    </a:lnTo>
                    <a:lnTo>
                      <a:pt x="706" y="455"/>
                    </a:lnTo>
                    <a:lnTo>
                      <a:pt x="720" y="457"/>
                    </a:lnTo>
                    <a:lnTo>
                      <a:pt x="720" y="452"/>
                    </a:lnTo>
                    <a:lnTo>
                      <a:pt x="718" y="445"/>
                    </a:lnTo>
                    <a:lnTo>
                      <a:pt x="718" y="442"/>
                    </a:lnTo>
                    <a:lnTo>
                      <a:pt x="723" y="440"/>
                    </a:lnTo>
                    <a:lnTo>
                      <a:pt x="733" y="434"/>
                    </a:lnTo>
                    <a:lnTo>
                      <a:pt x="738" y="427"/>
                    </a:lnTo>
                    <a:lnTo>
                      <a:pt x="748" y="424"/>
                    </a:lnTo>
                    <a:lnTo>
                      <a:pt x="750" y="420"/>
                    </a:lnTo>
                    <a:lnTo>
                      <a:pt x="756" y="414"/>
                    </a:lnTo>
                    <a:lnTo>
                      <a:pt x="761" y="414"/>
                    </a:lnTo>
                    <a:lnTo>
                      <a:pt x="765" y="410"/>
                    </a:lnTo>
                    <a:lnTo>
                      <a:pt x="761" y="407"/>
                    </a:lnTo>
                    <a:lnTo>
                      <a:pt x="763" y="397"/>
                    </a:lnTo>
                    <a:lnTo>
                      <a:pt x="763" y="392"/>
                    </a:lnTo>
                    <a:lnTo>
                      <a:pt x="765" y="387"/>
                    </a:lnTo>
                    <a:lnTo>
                      <a:pt x="763" y="385"/>
                    </a:lnTo>
                    <a:lnTo>
                      <a:pt x="765" y="382"/>
                    </a:lnTo>
                    <a:lnTo>
                      <a:pt x="773" y="380"/>
                    </a:lnTo>
                    <a:lnTo>
                      <a:pt x="776" y="380"/>
                    </a:lnTo>
                    <a:lnTo>
                      <a:pt x="791" y="380"/>
                    </a:lnTo>
                    <a:lnTo>
                      <a:pt x="794" y="382"/>
                    </a:lnTo>
                    <a:lnTo>
                      <a:pt x="811" y="382"/>
                    </a:lnTo>
                    <a:lnTo>
                      <a:pt x="821" y="377"/>
                    </a:lnTo>
                    <a:lnTo>
                      <a:pt x="834" y="380"/>
                    </a:lnTo>
                    <a:lnTo>
                      <a:pt x="833" y="385"/>
                    </a:lnTo>
                    <a:lnTo>
                      <a:pt x="836" y="387"/>
                    </a:lnTo>
                    <a:lnTo>
                      <a:pt x="839" y="392"/>
                    </a:lnTo>
                    <a:lnTo>
                      <a:pt x="853" y="399"/>
                    </a:lnTo>
                    <a:lnTo>
                      <a:pt x="853" y="402"/>
                    </a:lnTo>
                    <a:lnTo>
                      <a:pt x="849" y="405"/>
                    </a:lnTo>
                    <a:lnTo>
                      <a:pt x="854" y="405"/>
                    </a:lnTo>
                    <a:lnTo>
                      <a:pt x="858" y="402"/>
                    </a:lnTo>
                    <a:lnTo>
                      <a:pt x="863" y="405"/>
                    </a:lnTo>
                    <a:lnTo>
                      <a:pt x="861" y="410"/>
                    </a:lnTo>
                    <a:lnTo>
                      <a:pt x="854" y="417"/>
                    </a:lnTo>
                    <a:lnTo>
                      <a:pt x="854" y="419"/>
                    </a:lnTo>
                    <a:lnTo>
                      <a:pt x="864" y="414"/>
                    </a:lnTo>
                    <a:lnTo>
                      <a:pt x="864" y="409"/>
                    </a:lnTo>
                    <a:lnTo>
                      <a:pt x="868" y="405"/>
                    </a:lnTo>
                    <a:lnTo>
                      <a:pt x="874" y="407"/>
                    </a:lnTo>
                    <a:lnTo>
                      <a:pt x="881" y="405"/>
                    </a:lnTo>
                    <a:lnTo>
                      <a:pt x="884" y="405"/>
                    </a:lnTo>
                    <a:lnTo>
                      <a:pt x="884" y="410"/>
                    </a:lnTo>
                    <a:lnTo>
                      <a:pt x="894" y="419"/>
                    </a:lnTo>
                    <a:lnTo>
                      <a:pt x="896" y="429"/>
                    </a:lnTo>
                    <a:lnTo>
                      <a:pt x="892" y="434"/>
                    </a:lnTo>
                    <a:lnTo>
                      <a:pt x="896" y="440"/>
                    </a:lnTo>
                    <a:lnTo>
                      <a:pt x="896" y="447"/>
                    </a:lnTo>
                    <a:lnTo>
                      <a:pt x="894" y="448"/>
                    </a:lnTo>
                    <a:lnTo>
                      <a:pt x="897" y="452"/>
                    </a:lnTo>
                    <a:lnTo>
                      <a:pt x="897" y="457"/>
                    </a:lnTo>
                    <a:lnTo>
                      <a:pt x="897" y="460"/>
                    </a:lnTo>
                    <a:lnTo>
                      <a:pt x="894" y="465"/>
                    </a:lnTo>
                    <a:lnTo>
                      <a:pt x="884" y="467"/>
                    </a:lnTo>
                    <a:lnTo>
                      <a:pt x="881" y="470"/>
                    </a:lnTo>
                    <a:lnTo>
                      <a:pt x="871" y="470"/>
                    </a:lnTo>
                    <a:lnTo>
                      <a:pt x="864" y="470"/>
                    </a:lnTo>
                    <a:lnTo>
                      <a:pt x="851" y="475"/>
                    </a:lnTo>
                    <a:lnTo>
                      <a:pt x="841" y="477"/>
                    </a:lnTo>
                    <a:lnTo>
                      <a:pt x="831" y="480"/>
                    </a:lnTo>
                    <a:lnTo>
                      <a:pt x="828" y="480"/>
                    </a:lnTo>
                    <a:lnTo>
                      <a:pt x="821" y="483"/>
                    </a:lnTo>
                    <a:lnTo>
                      <a:pt x="813" y="483"/>
                    </a:lnTo>
                    <a:lnTo>
                      <a:pt x="809" y="487"/>
                    </a:lnTo>
                    <a:lnTo>
                      <a:pt x="808" y="483"/>
                    </a:lnTo>
                    <a:lnTo>
                      <a:pt x="804" y="485"/>
                    </a:lnTo>
                    <a:lnTo>
                      <a:pt x="796" y="487"/>
                    </a:lnTo>
                    <a:lnTo>
                      <a:pt x="794" y="492"/>
                    </a:lnTo>
                    <a:lnTo>
                      <a:pt x="790" y="497"/>
                    </a:lnTo>
                    <a:lnTo>
                      <a:pt x="788" y="497"/>
                    </a:lnTo>
                    <a:lnTo>
                      <a:pt x="785" y="503"/>
                    </a:lnTo>
                    <a:lnTo>
                      <a:pt x="780" y="505"/>
                    </a:lnTo>
                    <a:lnTo>
                      <a:pt x="773" y="508"/>
                    </a:lnTo>
                    <a:lnTo>
                      <a:pt x="766" y="508"/>
                    </a:lnTo>
                    <a:lnTo>
                      <a:pt x="763" y="502"/>
                    </a:lnTo>
                    <a:lnTo>
                      <a:pt x="760" y="508"/>
                    </a:lnTo>
                    <a:lnTo>
                      <a:pt x="760" y="512"/>
                    </a:lnTo>
                    <a:lnTo>
                      <a:pt x="755" y="515"/>
                    </a:lnTo>
                    <a:lnTo>
                      <a:pt x="748" y="520"/>
                    </a:lnTo>
                    <a:lnTo>
                      <a:pt x="746" y="523"/>
                    </a:lnTo>
                    <a:lnTo>
                      <a:pt x="741" y="528"/>
                    </a:lnTo>
                    <a:lnTo>
                      <a:pt x="741" y="532"/>
                    </a:lnTo>
                    <a:lnTo>
                      <a:pt x="735" y="538"/>
                    </a:lnTo>
                    <a:lnTo>
                      <a:pt x="730" y="543"/>
                    </a:lnTo>
                    <a:lnTo>
                      <a:pt x="723" y="541"/>
                    </a:lnTo>
                    <a:lnTo>
                      <a:pt x="716" y="545"/>
                    </a:lnTo>
                    <a:lnTo>
                      <a:pt x="713" y="545"/>
                    </a:lnTo>
                    <a:lnTo>
                      <a:pt x="710" y="541"/>
                    </a:lnTo>
                    <a:lnTo>
                      <a:pt x="713" y="538"/>
                    </a:lnTo>
                    <a:lnTo>
                      <a:pt x="713" y="533"/>
                    </a:lnTo>
                    <a:lnTo>
                      <a:pt x="711" y="530"/>
                    </a:lnTo>
                    <a:lnTo>
                      <a:pt x="706" y="533"/>
                    </a:lnTo>
                    <a:lnTo>
                      <a:pt x="706" y="537"/>
                    </a:lnTo>
                    <a:lnTo>
                      <a:pt x="705" y="537"/>
                    </a:lnTo>
                    <a:lnTo>
                      <a:pt x="696" y="543"/>
                    </a:lnTo>
                    <a:lnTo>
                      <a:pt x="691" y="545"/>
                    </a:lnTo>
                    <a:lnTo>
                      <a:pt x="687" y="543"/>
                    </a:lnTo>
                    <a:lnTo>
                      <a:pt x="682" y="545"/>
                    </a:lnTo>
                    <a:lnTo>
                      <a:pt x="678" y="548"/>
                    </a:lnTo>
                    <a:lnTo>
                      <a:pt x="675" y="546"/>
                    </a:lnTo>
                    <a:lnTo>
                      <a:pt x="672" y="546"/>
                    </a:lnTo>
                    <a:lnTo>
                      <a:pt x="672" y="545"/>
                    </a:lnTo>
                    <a:lnTo>
                      <a:pt x="672" y="545"/>
                    </a:lnTo>
                    <a:close/>
                    <a:moveTo>
                      <a:pt x="1288" y="480"/>
                    </a:moveTo>
                    <a:lnTo>
                      <a:pt x="1289" y="480"/>
                    </a:lnTo>
                    <a:lnTo>
                      <a:pt x="1293" y="483"/>
                    </a:lnTo>
                    <a:lnTo>
                      <a:pt x="1291" y="488"/>
                    </a:lnTo>
                    <a:lnTo>
                      <a:pt x="1289" y="488"/>
                    </a:lnTo>
                    <a:lnTo>
                      <a:pt x="1288" y="487"/>
                    </a:lnTo>
                    <a:lnTo>
                      <a:pt x="1286" y="482"/>
                    </a:lnTo>
                    <a:lnTo>
                      <a:pt x="1288" y="480"/>
                    </a:lnTo>
                    <a:lnTo>
                      <a:pt x="1288" y="480"/>
                    </a:lnTo>
                    <a:close/>
                    <a:moveTo>
                      <a:pt x="1241" y="480"/>
                    </a:moveTo>
                    <a:lnTo>
                      <a:pt x="1243" y="475"/>
                    </a:lnTo>
                    <a:lnTo>
                      <a:pt x="1250" y="473"/>
                    </a:lnTo>
                    <a:lnTo>
                      <a:pt x="1253" y="475"/>
                    </a:lnTo>
                    <a:lnTo>
                      <a:pt x="1251" y="478"/>
                    </a:lnTo>
                    <a:lnTo>
                      <a:pt x="1248" y="478"/>
                    </a:lnTo>
                    <a:lnTo>
                      <a:pt x="1245" y="480"/>
                    </a:lnTo>
                    <a:lnTo>
                      <a:pt x="1241" y="480"/>
                    </a:lnTo>
                    <a:lnTo>
                      <a:pt x="1241" y="480"/>
                    </a:lnTo>
                    <a:close/>
                    <a:moveTo>
                      <a:pt x="1195" y="505"/>
                    </a:moveTo>
                    <a:lnTo>
                      <a:pt x="1196" y="507"/>
                    </a:lnTo>
                    <a:lnTo>
                      <a:pt x="1203" y="508"/>
                    </a:lnTo>
                    <a:lnTo>
                      <a:pt x="1208" y="513"/>
                    </a:lnTo>
                    <a:lnTo>
                      <a:pt x="1211" y="510"/>
                    </a:lnTo>
                    <a:lnTo>
                      <a:pt x="1215" y="512"/>
                    </a:lnTo>
                    <a:lnTo>
                      <a:pt x="1221" y="510"/>
                    </a:lnTo>
                    <a:lnTo>
                      <a:pt x="1225" y="510"/>
                    </a:lnTo>
                    <a:lnTo>
                      <a:pt x="1228" y="510"/>
                    </a:lnTo>
                    <a:lnTo>
                      <a:pt x="1231" y="507"/>
                    </a:lnTo>
                    <a:lnTo>
                      <a:pt x="1238" y="507"/>
                    </a:lnTo>
                    <a:lnTo>
                      <a:pt x="1236" y="503"/>
                    </a:lnTo>
                    <a:lnTo>
                      <a:pt x="1230" y="500"/>
                    </a:lnTo>
                    <a:lnTo>
                      <a:pt x="1226" y="502"/>
                    </a:lnTo>
                    <a:lnTo>
                      <a:pt x="1220" y="502"/>
                    </a:lnTo>
                    <a:lnTo>
                      <a:pt x="1218" y="502"/>
                    </a:lnTo>
                    <a:lnTo>
                      <a:pt x="1213" y="503"/>
                    </a:lnTo>
                    <a:lnTo>
                      <a:pt x="1206" y="502"/>
                    </a:lnTo>
                    <a:lnTo>
                      <a:pt x="1201" y="505"/>
                    </a:lnTo>
                    <a:lnTo>
                      <a:pt x="1196" y="503"/>
                    </a:lnTo>
                    <a:lnTo>
                      <a:pt x="1195" y="505"/>
                    </a:lnTo>
                    <a:lnTo>
                      <a:pt x="1195" y="505"/>
                    </a:lnTo>
                    <a:close/>
                    <a:moveTo>
                      <a:pt x="1168" y="658"/>
                    </a:moveTo>
                    <a:lnTo>
                      <a:pt x="1167" y="656"/>
                    </a:lnTo>
                    <a:lnTo>
                      <a:pt x="1167" y="653"/>
                    </a:lnTo>
                    <a:lnTo>
                      <a:pt x="1170" y="653"/>
                    </a:lnTo>
                    <a:lnTo>
                      <a:pt x="1170" y="656"/>
                    </a:lnTo>
                    <a:lnTo>
                      <a:pt x="1168" y="658"/>
                    </a:lnTo>
                    <a:lnTo>
                      <a:pt x="1168" y="658"/>
                    </a:lnTo>
                    <a:close/>
                    <a:moveTo>
                      <a:pt x="1138" y="653"/>
                    </a:moveTo>
                    <a:lnTo>
                      <a:pt x="1137" y="651"/>
                    </a:lnTo>
                    <a:lnTo>
                      <a:pt x="1135" y="646"/>
                    </a:lnTo>
                    <a:lnTo>
                      <a:pt x="1133" y="643"/>
                    </a:lnTo>
                    <a:lnTo>
                      <a:pt x="1130" y="646"/>
                    </a:lnTo>
                    <a:lnTo>
                      <a:pt x="1130" y="643"/>
                    </a:lnTo>
                    <a:lnTo>
                      <a:pt x="1130" y="639"/>
                    </a:lnTo>
                    <a:lnTo>
                      <a:pt x="1130" y="635"/>
                    </a:lnTo>
                    <a:lnTo>
                      <a:pt x="1127" y="631"/>
                    </a:lnTo>
                    <a:lnTo>
                      <a:pt x="1130" y="626"/>
                    </a:lnTo>
                    <a:lnTo>
                      <a:pt x="1128" y="621"/>
                    </a:lnTo>
                    <a:lnTo>
                      <a:pt x="1130" y="618"/>
                    </a:lnTo>
                    <a:lnTo>
                      <a:pt x="1127" y="616"/>
                    </a:lnTo>
                    <a:lnTo>
                      <a:pt x="1125" y="613"/>
                    </a:lnTo>
                    <a:lnTo>
                      <a:pt x="1125" y="610"/>
                    </a:lnTo>
                    <a:lnTo>
                      <a:pt x="1120" y="605"/>
                    </a:lnTo>
                    <a:lnTo>
                      <a:pt x="1120" y="598"/>
                    </a:lnTo>
                    <a:lnTo>
                      <a:pt x="1117" y="593"/>
                    </a:lnTo>
                    <a:lnTo>
                      <a:pt x="1115" y="593"/>
                    </a:lnTo>
                    <a:lnTo>
                      <a:pt x="1113" y="590"/>
                    </a:lnTo>
                    <a:lnTo>
                      <a:pt x="1113" y="585"/>
                    </a:lnTo>
                    <a:lnTo>
                      <a:pt x="1112" y="585"/>
                    </a:lnTo>
                    <a:lnTo>
                      <a:pt x="1108" y="586"/>
                    </a:lnTo>
                    <a:lnTo>
                      <a:pt x="1105" y="585"/>
                    </a:lnTo>
                    <a:lnTo>
                      <a:pt x="1102" y="585"/>
                    </a:lnTo>
                    <a:lnTo>
                      <a:pt x="1100" y="583"/>
                    </a:lnTo>
                    <a:lnTo>
                      <a:pt x="1100" y="578"/>
                    </a:lnTo>
                    <a:lnTo>
                      <a:pt x="1105" y="576"/>
                    </a:lnTo>
                    <a:lnTo>
                      <a:pt x="1105" y="570"/>
                    </a:lnTo>
                    <a:lnTo>
                      <a:pt x="1103" y="566"/>
                    </a:lnTo>
                    <a:lnTo>
                      <a:pt x="1105" y="565"/>
                    </a:lnTo>
                    <a:lnTo>
                      <a:pt x="1105" y="556"/>
                    </a:lnTo>
                    <a:lnTo>
                      <a:pt x="1102" y="553"/>
                    </a:lnTo>
                    <a:lnTo>
                      <a:pt x="1108" y="546"/>
                    </a:lnTo>
                    <a:lnTo>
                      <a:pt x="1113" y="545"/>
                    </a:lnTo>
                    <a:lnTo>
                      <a:pt x="1115" y="543"/>
                    </a:lnTo>
                    <a:lnTo>
                      <a:pt x="1117" y="541"/>
                    </a:lnTo>
                    <a:lnTo>
                      <a:pt x="1118" y="545"/>
                    </a:lnTo>
                    <a:lnTo>
                      <a:pt x="1127" y="541"/>
                    </a:lnTo>
                    <a:lnTo>
                      <a:pt x="1130" y="543"/>
                    </a:lnTo>
                    <a:lnTo>
                      <a:pt x="1132" y="546"/>
                    </a:lnTo>
                    <a:lnTo>
                      <a:pt x="1130" y="548"/>
                    </a:lnTo>
                    <a:lnTo>
                      <a:pt x="1128" y="548"/>
                    </a:lnTo>
                    <a:lnTo>
                      <a:pt x="1128" y="551"/>
                    </a:lnTo>
                    <a:lnTo>
                      <a:pt x="1132" y="551"/>
                    </a:lnTo>
                    <a:lnTo>
                      <a:pt x="1133" y="555"/>
                    </a:lnTo>
                    <a:lnTo>
                      <a:pt x="1132" y="558"/>
                    </a:lnTo>
                    <a:lnTo>
                      <a:pt x="1138" y="563"/>
                    </a:lnTo>
                    <a:lnTo>
                      <a:pt x="1138" y="568"/>
                    </a:lnTo>
                    <a:lnTo>
                      <a:pt x="1142" y="571"/>
                    </a:lnTo>
                    <a:lnTo>
                      <a:pt x="1147" y="571"/>
                    </a:lnTo>
                    <a:lnTo>
                      <a:pt x="1148" y="570"/>
                    </a:lnTo>
                    <a:lnTo>
                      <a:pt x="1147" y="566"/>
                    </a:lnTo>
                    <a:lnTo>
                      <a:pt x="1150" y="565"/>
                    </a:lnTo>
                    <a:lnTo>
                      <a:pt x="1153" y="560"/>
                    </a:lnTo>
                    <a:lnTo>
                      <a:pt x="1152" y="556"/>
                    </a:lnTo>
                    <a:lnTo>
                      <a:pt x="1155" y="555"/>
                    </a:lnTo>
                    <a:lnTo>
                      <a:pt x="1157" y="551"/>
                    </a:lnTo>
                    <a:lnTo>
                      <a:pt x="1155" y="548"/>
                    </a:lnTo>
                    <a:lnTo>
                      <a:pt x="1157" y="545"/>
                    </a:lnTo>
                    <a:lnTo>
                      <a:pt x="1160" y="545"/>
                    </a:lnTo>
                    <a:lnTo>
                      <a:pt x="1163" y="545"/>
                    </a:lnTo>
                    <a:lnTo>
                      <a:pt x="1165" y="550"/>
                    </a:lnTo>
                    <a:lnTo>
                      <a:pt x="1168" y="550"/>
                    </a:lnTo>
                    <a:lnTo>
                      <a:pt x="1168" y="548"/>
                    </a:lnTo>
                    <a:lnTo>
                      <a:pt x="1165" y="541"/>
                    </a:lnTo>
                    <a:lnTo>
                      <a:pt x="1163" y="538"/>
                    </a:lnTo>
                    <a:lnTo>
                      <a:pt x="1163" y="538"/>
                    </a:lnTo>
                    <a:lnTo>
                      <a:pt x="1160" y="541"/>
                    </a:lnTo>
                    <a:lnTo>
                      <a:pt x="1155" y="543"/>
                    </a:lnTo>
                    <a:lnTo>
                      <a:pt x="1150" y="537"/>
                    </a:lnTo>
                    <a:lnTo>
                      <a:pt x="1150" y="535"/>
                    </a:lnTo>
                    <a:lnTo>
                      <a:pt x="1147" y="530"/>
                    </a:lnTo>
                    <a:lnTo>
                      <a:pt x="1147" y="525"/>
                    </a:lnTo>
                    <a:lnTo>
                      <a:pt x="1150" y="522"/>
                    </a:lnTo>
                    <a:lnTo>
                      <a:pt x="1153" y="523"/>
                    </a:lnTo>
                    <a:lnTo>
                      <a:pt x="1155" y="520"/>
                    </a:lnTo>
                    <a:lnTo>
                      <a:pt x="1158" y="522"/>
                    </a:lnTo>
                    <a:lnTo>
                      <a:pt x="1160" y="525"/>
                    </a:lnTo>
                    <a:lnTo>
                      <a:pt x="1162" y="533"/>
                    </a:lnTo>
                    <a:lnTo>
                      <a:pt x="1163" y="533"/>
                    </a:lnTo>
                    <a:lnTo>
                      <a:pt x="1165" y="528"/>
                    </a:lnTo>
                    <a:lnTo>
                      <a:pt x="1167" y="527"/>
                    </a:lnTo>
                    <a:lnTo>
                      <a:pt x="1165" y="522"/>
                    </a:lnTo>
                    <a:lnTo>
                      <a:pt x="1162" y="520"/>
                    </a:lnTo>
                    <a:lnTo>
                      <a:pt x="1162" y="517"/>
                    </a:lnTo>
                    <a:lnTo>
                      <a:pt x="1160" y="512"/>
                    </a:lnTo>
                    <a:lnTo>
                      <a:pt x="1163" y="512"/>
                    </a:lnTo>
                    <a:lnTo>
                      <a:pt x="1165" y="507"/>
                    </a:lnTo>
                    <a:lnTo>
                      <a:pt x="1168" y="505"/>
                    </a:lnTo>
                    <a:lnTo>
                      <a:pt x="1172" y="507"/>
                    </a:lnTo>
                    <a:lnTo>
                      <a:pt x="1173" y="505"/>
                    </a:lnTo>
                    <a:lnTo>
                      <a:pt x="1177" y="510"/>
                    </a:lnTo>
                    <a:lnTo>
                      <a:pt x="1182" y="512"/>
                    </a:lnTo>
                    <a:lnTo>
                      <a:pt x="1185" y="508"/>
                    </a:lnTo>
                    <a:lnTo>
                      <a:pt x="1180" y="508"/>
                    </a:lnTo>
                    <a:lnTo>
                      <a:pt x="1178" y="505"/>
                    </a:lnTo>
                    <a:lnTo>
                      <a:pt x="1180" y="503"/>
                    </a:lnTo>
                    <a:lnTo>
                      <a:pt x="1183" y="502"/>
                    </a:lnTo>
                    <a:lnTo>
                      <a:pt x="1190" y="503"/>
                    </a:lnTo>
                    <a:lnTo>
                      <a:pt x="1191" y="505"/>
                    </a:lnTo>
                    <a:lnTo>
                      <a:pt x="1190" y="507"/>
                    </a:lnTo>
                    <a:lnTo>
                      <a:pt x="1190" y="510"/>
                    </a:lnTo>
                    <a:lnTo>
                      <a:pt x="1193" y="512"/>
                    </a:lnTo>
                    <a:lnTo>
                      <a:pt x="1196" y="515"/>
                    </a:lnTo>
                    <a:lnTo>
                      <a:pt x="1200" y="515"/>
                    </a:lnTo>
                    <a:lnTo>
                      <a:pt x="1205" y="517"/>
                    </a:lnTo>
                    <a:lnTo>
                      <a:pt x="1211" y="517"/>
                    </a:lnTo>
                    <a:lnTo>
                      <a:pt x="1213" y="515"/>
                    </a:lnTo>
                    <a:lnTo>
                      <a:pt x="1216" y="515"/>
                    </a:lnTo>
                    <a:lnTo>
                      <a:pt x="1228" y="515"/>
                    </a:lnTo>
                    <a:lnTo>
                      <a:pt x="1231" y="518"/>
                    </a:lnTo>
                    <a:lnTo>
                      <a:pt x="1235" y="518"/>
                    </a:lnTo>
                    <a:lnTo>
                      <a:pt x="1236" y="522"/>
                    </a:lnTo>
                    <a:lnTo>
                      <a:pt x="1235" y="523"/>
                    </a:lnTo>
                    <a:lnTo>
                      <a:pt x="1236" y="527"/>
                    </a:lnTo>
                    <a:lnTo>
                      <a:pt x="1235" y="530"/>
                    </a:lnTo>
                    <a:lnTo>
                      <a:pt x="1228" y="533"/>
                    </a:lnTo>
                    <a:lnTo>
                      <a:pt x="1225" y="532"/>
                    </a:lnTo>
                    <a:lnTo>
                      <a:pt x="1223" y="530"/>
                    </a:lnTo>
                    <a:lnTo>
                      <a:pt x="1221" y="532"/>
                    </a:lnTo>
                    <a:lnTo>
                      <a:pt x="1218" y="533"/>
                    </a:lnTo>
                    <a:lnTo>
                      <a:pt x="1220" y="535"/>
                    </a:lnTo>
                    <a:lnTo>
                      <a:pt x="1225" y="538"/>
                    </a:lnTo>
                    <a:lnTo>
                      <a:pt x="1223" y="541"/>
                    </a:lnTo>
                    <a:lnTo>
                      <a:pt x="1221" y="546"/>
                    </a:lnTo>
                    <a:lnTo>
                      <a:pt x="1220" y="548"/>
                    </a:lnTo>
                    <a:lnTo>
                      <a:pt x="1218" y="546"/>
                    </a:lnTo>
                    <a:lnTo>
                      <a:pt x="1215" y="546"/>
                    </a:lnTo>
                    <a:lnTo>
                      <a:pt x="1210" y="548"/>
                    </a:lnTo>
                    <a:lnTo>
                      <a:pt x="1206" y="550"/>
                    </a:lnTo>
                    <a:lnTo>
                      <a:pt x="1198" y="551"/>
                    </a:lnTo>
                    <a:lnTo>
                      <a:pt x="1193" y="556"/>
                    </a:lnTo>
                    <a:lnTo>
                      <a:pt x="1190" y="556"/>
                    </a:lnTo>
                    <a:lnTo>
                      <a:pt x="1187" y="561"/>
                    </a:lnTo>
                    <a:lnTo>
                      <a:pt x="1187" y="565"/>
                    </a:lnTo>
                    <a:lnTo>
                      <a:pt x="1190" y="563"/>
                    </a:lnTo>
                    <a:lnTo>
                      <a:pt x="1190" y="561"/>
                    </a:lnTo>
                    <a:lnTo>
                      <a:pt x="1198" y="560"/>
                    </a:lnTo>
                    <a:lnTo>
                      <a:pt x="1200" y="560"/>
                    </a:lnTo>
                    <a:lnTo>
                      <a:pt x="1208" y="563"/>
                    </a:lnTo>
                    <a:lnTo>
                      <a:pt x="1208" y="568"/>
                    </a:lnTo>
                    <a:lnTo>
                      <a:pt x="1206" y="570"/>
                    </a:lnTo>
                    <a:lnTo>
                      <a:pt x="1203" y="570"/>
                    </a:lnTo>
                    <a:lnTo>
                      <a:pt x="1206" y="571"/>
                    </a:lnTo>
                    <a:lnTo>
                      <a:pt x="1208" y="575"/>
                    </a:lnTo>
                    <a:lnTo>
                      <a:pt x="1208" y="578"/>
                    </a:lnTo>
                    <a:lnTo>
                      <a:pt x="1203" y="581"/>
                    </a:lnTo>
                    <a:lnTo>
                      <a:pt x="1203" y="585"/>
                    </a:lnTo>
                    <a:lnTo>
                      <a:pt x="1205" y="586"/>
                    </a:lnTo>
                    <a:lnTo>
                      <a:pt x="1208" y="583"/>
                    </a:lnTo>
                    <a:lnTo>
                      <a:pt x="1213" y="580"/>
                    </a:lnTo>
                    <a:lnTo>
                      <a:pt x="1215" y="578"/>
                    </a:lnTo>
                    <a:lnTo>
                      <a:pt x="1218" y="578"/>
                    </a:lnTo>
                    <a:lnTo>
                      <a:pt x="1215" y="581"/>
                    </a:lnTo>
                    <a:lnTo>
                      <a:pt x="1216" y="588"/>
                    </a:lnTo>
                    <a:lnTo>
                      <a:pt x="1213" y="595"/>
                    </a:lnTo>
                    <a:lnTo>
                      <a:pt x="1213" y="598"/>
                    </a:lnTo>
                    <a:lnTo>
                      <a:pt x="1205" y="603"/>
                    </a:lnTo>
                    <a:lnTo>
                      <a:pt x="1201" y="603"/>
                    </a:lnTo>
                    <a:lnTo>
                      <a:pt x="1200" y="605"/>
                    </a:lnTo>
                    <a:lnTo>
                      <a:pt x="1201" y="608"/>
                    </a:lnTo>
                    <a:lnTo>
                      <a:pt x="1200" y="613"/>
                    </a:lnTo>
                    <a:lnTo>
                      <a:pt x="1196" y="615"/>
                    </a:lnTo>
                    <a:lnTo>
                      <a:pt x="1195" y="611"/>
                    </a:lnTo>
                    <a:lnTo>
                      <a:pt x="1191" y="613"/>
                    </a:lnTo>
                    <a:lnTo>
                      <a:pt x="1191" y="615"/>
                    </a:lnTo>
                    <a:lnTo>
                      <a:pt x="1198" y="618"/>
                    </a:lnTo>
                    <a:lnTo>
                      <a:pt x="1196" y="621"/>
                    </a:lnTo>
                    <a:lnTo>
                      <a:pt x="1193" y="621"/>
                    </a:lnTo>
                    <a:lnTo>
                      <a:pt x="1195" y="625"/>
                    </a:lnTo>
                    <a:lnTo>
                      <a:pt x="1190" y="630"/>
                    </a:lnTo>
                    <a:lnTo>
                      <a:pt x="1188" y="628"/>
                    </a:lnTo>
                    <a:lnTo>
                      <a:pt x="1185" y="630"/>
                    </a:lnTo>
                    <a:lnTo>
                      <a:pt x="1180" y="630"/>
                    </a:lnTo>
                    <a:lnTo>
                      <a:pt x="1175" y="631"/>
                    </a:lnTo>
                    <a:lnTo>
                      <a:pt x="1175" y="635"/>
                    </a:lnTo>
                    <a:lnTo>
                      <a:pt x="1168" y="636"/>
                    </a:lnTo>
                    <a:lnTo>
                      <a:pt x="1162" y="633"/>
                    </a:lnTo>
                    <a:lnTo>
                      <a:pt x="1158" y="636"/>
                    </a:lnTo>
                    <a:lnTo>
                      <a:pt x="1155" y="635"/>
                    </a:lnTo>
                    <a:lnTo>
                      <a:pt x="1153" y="626"/>
                    </a:lnTo>
                    <a:lnTo>
                      <a:pt x="1157" y="621"/>
                    </a:lnTo>
                    <a:lnTo>
                      <a:pt x="1157" y="618"/>
                    </a:lnTo>
                    <a:lnTo>
                      <a:pt x="1148" y="625"/>
                    </a:lnTo>
                    <a:lnTo>
                      <a:pt x="1148" y="630"/>
                    </a:lnTo>
                    <a:lnTo>
                      <a:pt x="1152" y="636"/>
                    </a:lnTo>
                    <a:lnTo>
                      <a:pt x="1155" y="639"/>
                    </a:lnTo>
                    <a:lnTo>
                      <a:pt x="1153" y="643"/>
                    </a:lnTo>
                    <a:lnTo>
                      <a:pt x="1148" y="646"/>
                    </a:lnTo>
                    <a:lnTo>
                      <a:pt x="1145" y="651"/>
                    </a:lnTo>
                    <a:lnTo>
                      <a:pt x="1145" y="651"/>
                    </a:lnTo>
                    <a:lnTo>
                      <a:pt x="1138" y="653"/>
                    </a:lnTo>
                    <a:lnTo>
                      <a:pt x="1138" y="653"/>
                    </a:lnTo>
                    <a:close/>
                    <a:moveTo>
                      <a:pt x="1220" y="551"/>
                    </a:moveTo>
                    <a:lnTo>
                      <a:pt x="1220" y="553"/>
                    </a:lnTo>
                    <a:lnTo>
                      <a:pt x="1221" y="553"/>
                    </a:lnTo>
                    <a:lnTo>
                      <a:pt x="1223" y="551"/>
                    </a:lnTo>
                    <a:lnTo>
                      <a:pt x="1220" y="551"/>
                    </a:lnTo>
                    <a:lnTo>
                      <a:pt x="1220" y="551"/>
                    </a:lnTo>
                    <a:close/>
                    <a:moveTo>
                      <a:pt x="1216" y="568"/>
                    </a:moveTo>
                    <a:lnTo>
                      <a:pt x="1218" y="568"/>
                    </a:lnTo>
                    <a:lnTo>
                      <a:pt x="1223" y="563"/>
                    </a:lnTo>
                    <a:lnTo>
                      <a:pt x="1223" y="560"/>
                    </a:lnTo>
                    <a:lnTo>
                      <a:pt x="1221" y="558"/>
                    </a:lnTo>
                    <a:lnTo>
                      <a:pt x="1221" y="555"/>
                    </a:lnTo>
                    <a:lnTo>
                      <a:pt x="1218" y="556"/>
                    </a:lnTo>
                    <a:lnTo>
                      <a:pt x="1216" y="560"/>
                    </a:lnTo>
                    <a:lnTo>
                      <a:pt x="1213" y="561"/>
                    </a:lnTo>
                    <a:lnTo>
                      <a:pt x="1215" y="566"/>
                    </a:lnTo>
                    <a:lnTo>
                      <a:pt x="1216" y="568"/>
                    </a:lnTo>
                    <a:lnTo>
                      <a:pt x="1216" y="568"/>
                    </a:lnTo>
                    <a:close/>
                    <a:moveTo>
                      <a:pt x="1213" y="578"/>
                    </a:moveTo>
                    <a:lnTo>
                      <a:pt x="1216" y="576"/>
                    </a:lnTo>
                    <a:lnTo>
                      <a:pt x="1218" y="571"/>
                    </a:lnTo>
                    <a:lnTo>
                      <a:pt x="1215" y="571"/>
                    </a:lnTo>
                    <a:lnTo>
                      <a:pt x="1211" y="575"/>
                    </a:lnTo>
                    <a:lnTo>
                      <a:pt x="1211" y="576"/>
                    </a:lnTo>
                    <a:lnTo>
                      <a:pt x="1213" y="578"/>
                    </a:lnTo>
                    <a:lnTo>
                      <a:pt x="1213" y="578"/>
                    </a:lnTo>
                    <a:close/>
                    <a:moveTo>
                      <a:pt x="1029" y="485"/>
                    </a:moveTo>
                    <a:lnTo>
                      <a:pt x="1029" y="487"/>
                    </a:lnTo>
                    <a:lnTo>
                      <a:pt x="1030" y="488"/>
                    </a:lnTo>
                    <a:lnTo>
                      <a:pt x="1034" y="487"/>
                    </a:lnTo>
                    <a:lnTo>
                      <a:pt x="1037" y="488"/>
                    </a:lnTo>
                    <a:lnTo>
                      <a:pt x="1039" y="487"/>
                    </a:lnTo>
                    <a:lnTo>
                      <a:pt x="1037" y="485"/>
                    </a:lnTo>
                    <a:lnTo>
                      <a:pt x="1030" y="483"/>
                    </a:lnTo>
                    <a:lnTo>
                      <a:pt x="1029" y="485"/>
                    </a:lnTo>
                    <a:lnTo>
                      <a:pt x="1029" y="485"/>
                    </a:lnTo>
                    <a:close/>
                    <a:moveTo>
                      <a:pt x="1060" y="540"/>
                    </a:moveTo>
                    <a:lnTo>
                      <a:pt x="1057" y="535"/>
                    </a:lnTo>
                    <a:lnTo>
                      <a:pt x="1055" y="527"/>
                    </a:lnTo>
                    <a:lnTo>
                      <a:pt x="1054" y="522"/>
                    </a:lnTo>
                    <a:lnTo>
                      <a:pt x="1054" y="518"/>
                    </a:lnTo>
                    <a:lnTo>
                      <a:pt x="1054" y="517"/>
                    </a:lnTo>
                    <a:lnTo>
                      <a:pt x="1052" y="512"/>
                    </a:lnTo>
                    <a:lnTo>
                      <a:pt x="1052" y="505"/>
                    </a:lnTo>
                    <a:lnTo>
                      <a:pt x="1049" y="500"/>
                    </a:lnTo>
                    <a:lnTo>
                      <a:pt x="1044" y="497"/>
                    </a:lnTo>
                    <a:lnTo>
                      <a:pt x="1045" y="495"/>
                    </a:lnTo>
                    <a:lnTo>
                      <a:pt x="1052" y="490"/>
                    </a:lnTo>
                    <a:lnTo>
                      <a:pt x="1055" y="488"/>
                    </a:lnTo>
                    <a:lnTo>
                      <a:pt x="1060" y="485"/>
                    </a:lnTo>
                    <a:lnTo>
                      <a:pt x="1067" y="483"/>
                    </a:lnTo>
                    <a:lnTo>
                      <a:pt x="1070" y="487"/>
                    </a:lnTo>
                    <a:lnTo>
                      <a:pt x="1074" y="487"/>
                    </a:lnTo>
                    <a:lnTo>
                      <a:pt x="1079" y="490"/>
                    </a:lnTo>
                    <a:lnTo>
                      <a:pt x="1080" y="488"/>
                    </a:lnTo>
                    <a:lnTo>
                      <a:pt x="1085" y="490"/>
                    </a:lnTo>
                    <a:lnTo>
                      <a:pt x="1088" y="490"/>
                    </a:lnTo>
                    <a:lnTo>
                      <a:pt x="1092" y="490"/>
                    </a:lnTo>
                    <a:lnTo>
                      <a:pt x="1097" y="495"/>
                    </a:lnTo>
                    <a:lnTo>
                      <a:pt x="1095" y="498"/>
                    </a:lnTo>
                    <a:lnTo>
                      <a:pt x="1095" y="500"/>
                    </a:lnTo>
                    <a:lnTo>
                      <a:pt x="1097" y="505"/>
                    </a:lnTo>
                    <a:lnTo>
                      <a:pt x="1097" y="507"/>
                    </a:lnTo>
                    <a:lnTo>
                      <a:pt x="1095" y="508"/>
                    </a:lnTo>
                    <a:lnTo>
                      <a:pt x="1095" y="512"/>
                    </a:lnTo>
                    <a:lnTo>
                      <a:pt x="1090" y="517"/>
                    </a:lnTo>
                    <a:lnTo>
                      <a:pt x="1087" y="517"/>
                    </a:lnTo>
                    <a:lnTo>
                      <a:pt x="1080" y="523"/>
                    </a:lnTo>
                    <a:lnTo>
                      <a:pt x="1074" y="527"/>
                    </a:lnTo>
                    <a:lnTo>
                      <a:pt x="1069" y="533"/>
                    </a:lnTo>
                    <a:lnTo>
                      <a:pt x="1064" y="533"/>
                    </a:lnTo>
                    <a:lnTo>
                      <a:pt x="1062" y="535"/>
                    </a:lnTo>
                    <a:lnTo>
                      <a:pt x="1062" y="538"/>
                    </a:lnTo>
                    <a:lnTo>
                      <a:pt x="1060" y="540"/>
                    </a:lnTo>
                    <a:lnTo>
                      <a:pt x="1060" y="540"/>
                    </a:lnTo>
                    <a:close/>
                    <a:moveTo>
                      <a:pt x="1233" y="630"/>
                    </a:moveTo>
                    <a:lnTo>
                      <a:pt x="1226" y="623"/>
                    </a:lnTo>
                    <a:lnTo>
                      <a:pt x="1223" y="625"/>
                    </a:lnTo>
                    <a:lnTo>
                      <a:pt x="1215" y="623"/>
                    </a:lnTo>
                    <a:lnTo>
                      <a:pt x="1218" y="620"/>
                    </a:lnTo>
                    <a:lnTo>
                      <a:pt x="1221" y="618"/>
                    </a:lnTo>
                    <a:lnTo>
                      <a:pt x="1225" y="618"/>
                    </a:lnTo>
                    <a:lnTo>
                      <a:pt x="1226" y="616"/>
                    </a:lnTo>
                    <a:lnTo>
                      <a:pt x="1225" y="615"/>
                    </a:lnTo>
                    <a:lnTo>
                      <a:pt x="1221" y="615"/>
                    </a:lnTo>
                    <a:lnTo>
                      <a:pt x="1220" y="613"/>
                    </a:lnTo>
                    <a:lnTo>
                      <a:pt x="1226" y="606"/>
                    </a:lnTo>
                    <a:lnTo>
                      <a:pt x="1228" y="600"/>
                    </a:lnTo>
                    <a:lnTo>
                      <a:pt x="1228" y="595"/>
                    </a:lnTo>
                    <a:lnTo>
                      <a:pt x="1231" y="595"/>
                    </a:lnTo>
                    <a:lnTo>
                      <a:pt x="1231" y="591"/>
                    </a:lnTo>
                    <a:lnTo>
                      <a:pt x="1226" y="588"/>
                    </a:lnTo>
                    <a:lnTo>
                      <a:pt x="1230" y="586"/>
                    </a:lnTo>
                    <a:lnTo>
                      <a:pt x="1230" y="581"/>
                    </a:lnTo>
                    <a:lnTo>
                      <a:pt x="1233" y="571"/>
                    </a:lnTo>
                    <a:lnTo>
                      <a:pt x="1236" y="570"/>
                    </a:lnTo>
                    <a:lnTo>
                      <a:pt x="1236" y="566"/>
                    </a:lnTo>
                    <a:lnTo>
                      <a:pt x="1241" y="563"/>
                    </a:lnTo>
                    <a:lnTo>
                      <a:pt x="1243" y="558"/>
                    </a:lnTo>
                    <a:lnTo>
                      <a:pt x="1245" y="556"/>
                    </a:lnTo>
                    <a:lnTo>
                      <a:pt x="1246" y="551"/>
                    </a:lnTo>
                    <a:lnTo>
                      <a:pt x="1251" y="545"/>
                    </a:lnTo>
                    <a:lnTo>
                      <a:pt x="1253" y="540"/>
                    </a:lnTo>
                    <a:lnTo>
                      <a:pt x="1258" y="538"/>
                    </a:lnTo>
                    <a:lnTo>
                      <a:pt x="1258" y="535"/>
                    </a:lnTo>
                    <a:lnTo>
                      <a:pt x="1256" y="533"/>
                    </a:lnTo>
                    <a:lnTo>
                      <a:pt x="1260" y="528"/>
                    </a:lnTo>
                    <a:lnTo>
                      <a:pt x="1263" y="530"/>
                    </a:lnTo>
                    <a:lnTo>
                      <a:pt x="1266" y="535"/>
                    </a:lnTo>
                    <a:lnTo>
                      <a:pt x="1268" y="538"/>
                    </a:lnTo>
                    <a:lnTo>
                      <a:pt x="1273" y="540"/>
                    </a:lnTo>
                    <a:lnTo>
                      <a:pt x="1273" y="535"/>
                    </a:lnTo>
                    <a:lnTo>
                      <a:pt x="1268" y="530"/>
                    </a:lnTo>
                    <a:lnTo>
                      <a:pt x="1270" y="528"/>
                    </a:lnTo>
                    <a:lnTo>
                      <a:pt x="1273" y="528"/>
                    </a:lnTo>
                    <a:lnTo>
                      <a:pt x="1270" y="523"/>
                    </a:lnTo>
                    <a:lnTo>
                      <a:pt x="1273" y="518"/>
                    </a:lnTo>
                    <a:lnTo>
                      <a:pt x="1283" y="515"/>
                    </a:lnTo>
                    <a:lnTo>
                      <a:pt x="1291" y="515"/>
                    </a:lnTo>
                    <a:lnTo>
                      <a:pt x="1294" y="515"/>
                    </a:lnTo>
                    <a:lnTo>
                      <a:pt x="1298" y="515"/>
                    </a:lnTo>
                    <a:lnTo>
                      <a:pt x="1301" y="515"/>
                    </a:lnTo>
                    <a:lnTo>
                      <a:pt x="1303" y="518"/>
                    </a:lnTo>
                    <a:lnTo>
                      <a:pt x="1306" y="517"/>
                    </a:lnTo>
                    <a:lnTo>
                      <a:pt x="1313" y="517"/>
                    </a:lnTo>
                    <a:lnTo>
                      <a:pt x="1316" y="522"/>
                    </a:lnTo>
                    <a:lnTo>
                      <a:pt x="1319" y="522"/>
                    </a:lnTo>
                    <a:lnTo>
                      <a:pt x="1321" y="523"/>
                    </a:lnTo>
                    <a:lnTo>
                      <a:pt x="1323" y="523"/>
                    </a:lnTo>
                    <a:lnTo>
                      <a:pt x="1326" y="527"/>
                    </a:lnTo>
                    <a:lnTo>
                      <a:pt x="1326" y="532"/>
                    </a:lnTo>
                    <a:lnTo>
                      <a:pt x="1328" y="532"/>
                    </a:lnTo>
                    <a:lnTo>
                      <a:pt x="1331" y="532"/>
                    </a:lnTo>
                    <a:lnTo>
                      <a:pt x="1338" y="532"/>
                    </a:lnTo>
                    <a:lnTo>
                      <a:pt x="1348" y="533"/>
                    </a:lnTo>
                    <a:lnTo>
                      <a:pt x="1354" y="537"/>
                    </a:lnTo>
                    <a:lnTo>
                      <a:pt x="1354" y="540"/>
                    </a:lnTo>
                    <a:lnTo>
                      <a:pt x="1358" y="541"/>
                    </a:lnTo>
                    <a:lnTo>
                      <a:pt x="1359" y="545"/>
                    </a:lnTo>
                    <a:lnTo>
                      <a:pt x="1358" y="545"/>
                    </a:lnTo>
                    <a:lnTo>
                      <a:pt x="1356" y="545"/>
                    </a:lnTo>
                    <a:lnTo>
                      <a:pt x="1353" y="550"/>
                    </a:lnTo>
                    <a:lnTo>
                      <a:pt x="1346" y="555"/>
                    </a:lnTo>
                    <a:lnTo>
                      <a:pt x="1343" y="560"/>
                    </a:lnTo>
                    <a:lnTo>
                      <a:pt x="1338" y="561"/>
                    </a:lnTo>
                    <a:lnTo>
                      <a:pt x="1338" y="563"/>
                    </a:lnTo>
                    <a:lnTo>
                      <a:pt x="1328" y="570"/>
                    </a:lnTo>
                    <a:lnTo>
                      <a:pt x="1323" y="576"/>
                    </a:lnTo>
                    <a:lnTo>
                      <a:pt x="1318" y="576"/>
                    </a:lnTo>
                    <a:lnTo>
                      <a:pt x="1318" y="578"/>
                    </a:lnTo>
                    <a:lnTo>
                      <a:pt x="1319" y="580"/>
                    </a:lnTo>
                    <a:lnTo>
                      <a:pt x="1316" y="583"/>
                    </a:lnTo>
                    <a:lnTo>
                      <a:pt x="1309" y="588"/>
                    </a:lnTo>
                    <a:lnTo>
                      <a:pt x="1303" y="593"/>
                    </a:lnTo>
                    <a:lnTo>
                      <a:pt x="1294" y="598"/>
                    </a:lnTo>
                    <a:lnTo>
                      <a:pt x="1289" y="601"/>
                    </a:lnTo>
                    <a:lnTo>
                      <a:pt x="1286" y="600"/>
                    </a:lnTo>
                    <a:lnTo>
                      <a:pt x="1285" y="598"/>
                    </a:lnTo>
                    <a:lnTo>
                      <a:pt x="1281" y="598"/>
                    </a:lnTo>
                    <a:lnTo>
                      <a:pt x="1276" y="593"/>
                    </a:lnTo>
                    <a:lnTo>
                      <a:pt x="1275" y="590"/>
                    </a:lnTo>
                    <a:lnTo>
                      <a:pt x="1271" y="588"/>
                    </a:lnTo>
                    <a:lnTo>
                      <a:pt x="1268" y="590"/>
                    </a:lnTo>
                    <a:lnTo>
                      <a:pt x="1263" y="588"/>
                    </a:lnTo>
                    <a:lnTo>
                      <a:pt x="1260" y="588"/>
                    </a:lnTo>
                    <a:lnTo>
                      <a:pt x="1256" y="586"/>
                    </a:lnTo>
                    <a:lnTo>
                      <a:pt x="1253" y="586"/>
                    </a:lnTo>
                    <a:lnTo>
                      <a:pt x="1251" y="590"/>
                    </a:lnTo>
                    <a:lnTo>
                      <a:pt x="1253" y="591"/>
                    </a:lnTo>
                    <a:lnTo>
                      <a:pt x="1263" y="591"/>
                    </a:lnTo>
                    <a:lnTo>
                      <a:pt x="1261" y="595"/>
                    </a:lnTo>
                    <a:lnTo>
                      <a:pt x="1258" y="598"/>
                    </a:lnTo>
                    <a:lnTo>
                      <a:pt x="1260" y="601"/>
                    </a:lnTo>
                    <a:lnTo>
                      <a:pt x="1261" y="605"/>
                    </a:lnTo>
                    <a:lnTo>
                      <a:pt x="1258" y="610"/>
                    </a:lnTo>
                    <a:lnTo>
                      <a:pt x="1255" y="611"/>
                    </a:lnTo>
                    <a:lnTo>
                      <a:pt x="1253" y="615"/>
                    </a:lnTo>
                    <a:lnTo>
                      <a:pt x="1248" y="615"/>
                    </a:lnTo>
                    <a:lnTo>
                      <a:pt x="1245" y="616"/>
                    </a:lnTo>
                    <a:lnTo>
                      <a:pt x="1243" y="620"/>
                    </a:lnTo>
                    <a:lnTo>
                      <a:pt x="1238" y="623"/>
                    </a:lnTo>
                    <a:lnTo>
                      <a:pt x="1235" y="623"/>
                    </a:lnTo>
                    <a:lnTo>
                      <a:pt x="1235" y="628"/>
                    </a:lnTo>
                    <a:lnTo>
                      <a:pt x="1235" y="628"/>
                    </a:lnTo>
                    <a:lnTo>
                      <a:pt x="1233" y="630"/>
                    </a:lnTo>
                    <a:lnTo>
                      <a:pt x="1233" y="630"/>
                    </a:lnTo>
                    <a:close/>
                    <a:moveTo>
                      <a:pt x="1532" y="648"/>
                    </a:moveTo>
                    <a:lnTo>
                      <a:pt x="1525" y="644"/>
                    </a:lnTo>
                    <a:lnTo>
                      <a:pt x="1520" y="643"/>
                    </a:lnTo>
                    <a:lnTo>
                      <a:pt x="1519" y="638"/>
                    </a:lnTo>
                    <a:lnTo>
                      <a:pt x="1515" y="636"/>
                    </a:lnTo>
                    <a:lnTo>
                      <a:pt x="1514" y="633"/>
                    </a:lnTo>
                    <a:lnTo>
                      <a:pt x="1514" y="626"/>
                    </a:lnTo>
                    <a:lnTo>
                      <a:pt x="1519" y="625"/>
                    </a:lnTo>
                    <a:lnTo>
                      <a:pt x="1519" y="621"/>
                    </a:lnTo>
                    <a:lnTo>
                      <a:pt x="1522" y="618"/>
                    </a:lnTo>
                    <a:lnTo>
                      <a:pt x="1520" y="615"/>
                    </a:lnTo>
                    <a:lnTo>
                      <a:pt x="1517" y="613"/>
                    </a:lnTo>
                    <a:lnTo>
                      <a:pt x="1512" y="610"/>
                    </a:lnTo>
                    <a:lnTo>
                      <a:pt x="1517" y="601"/>
                    </a:lnTo>
                    <a:lnTo>
                      <a:pt x="1520" y="601"/>
                    </a:lnTo>
                    <a:lnTo>
                      <a:pt x="1520" y="600"/>
                    </a:lnTo>
                    <a:lnTo>
                      <a:pt x="1520" y="595"/>
                    </a:lnTo>
                    <a:lnTo>
                      <a:pt x="1524" y="591"/>
                    </a:lnTo>
                    <a:lnTo>
                      <a:pt x="1524" y="586"/>
                    </a:lnTo>
                    <a:lnTo>
                      <a:pt x="1529" y="585"/>
                    </a:lnTo>
                    <a:lnTo>
                      <a:pt x="1532" y="586"/>
                    </a:lnTo>
                    <a:lnTo>
                      <a:pt x="1534" y="591"/>
                    </a:lnTo>
                    <a:lnTo>
                      <a:pt x="1542" y="593"/>
                    </a:lnTo>
                    <a:lnTo>
                      <a:pt x="1545" y="596"/>
                    </a:lnTo>
                    <a:lnTo>
                      <a:pt x="1550" y="598"/>
                    </a:lnTo>
                    <a:lnTo>
                      <a:pt x="1554" y="596"/>
                    </a:lnTo>
                    <a:lnTo>
                      <a:pt x="1562" y="600"/>
                    </a:lnTo>
                    <a:lnTo>
                      <a:pt x="1569" y="600"/>
                    </a:lnTo>
                    <a:lnTo>
                      <a:pt x="1572" y="601"/>
                    </a:lnTo>
                    <a:lnTo>
                      <a:pt x="1574" y="605"/>
                    </a:lnTo>
                    <a:lnTo>
                      <a:pt x="1580" y="608"/>
                    </a:lnTo>
                    <a:lnTo>
                      <a:pt x="1582" y="613"/>
                    </a:lnTo>
                    <a:lnTo>
                      <a:pt x="1580" y="618"/>
                    </a:lnTo>
                    <a:lnTo>
                      <a:pt x="1580" y="621"/>
                    </a:lnTo>
                    <a:lnTo>
                      <a:pt x="1583" y="623"/>
                    </a:lnTo>
                    <a:lnTo>
                      <a:pt x="1583" y="626"/>
                    </a:lnTo>
                    <a:lnTo>
                      <a:pt x="1583" y="630"/>
                    </a:lnTo>
                    <a:lnTo>
                      <a:pt x="1583" y="631"/>
                    </a:lnTo>
                    <a:lnTo>
                      <a:pt x="1587" y="636"/>
                    </a:lnTo>
                    <a:lnTo>
                      <a:pt x="1585" y="639"/>
                    </a:lnTo>
                    <a:lnTo>
                      <a:pt x="1583" y="643"/>
                    </a:lnTo>
                    <a:lnTo>
                      <a:pt x="1588" y="644"/>
                    </a:lnTo>
                    <a:lnTo>
                      <a:pt x="1588" y="646"/>
                    </a:lnTo>
                    <a:lnTo>
                      <a:pt x="1587" y="649"/>
                    </a:lnTo>
                    <a:lnTo>
                      <a:pt x="1585" y="651"/>
                    </a:lnTo>
                    <a:lnTo>
                      <a:pt x="1575" y="649"/>
                    </a:lnTo>
                    <a:lnTo>
                      <a:pt x="1574" y="648"/>
                    </a:lnTo>
                    <a:lnTo>
                      <a:pt x="1565" y="646"/>
                    </a:lnTo>
                    <a:lnTo>
                      <a:pt x="1562" y="644"/>
                    </a:lnTo>
                    <a:lnTo>
                      <a:pt x="1557" y="643"/>
                    </a:lnTo>
                    <a:lnTo>
                      <a:pt x="1554" y="643"/>
                    </a:lnTo>
                    <a:lnTo>
                      <a:pt x="1550" y="641"/>
                    </a:lnTo>
                    <a:lnTo>
                      <a:pt x="1544" y="643"/>
                    </a:lnTo>
                    <a:lnTo>
                      <a:pt x="1539" y="643"/>
                    </a:lnTo>
                    <a:lnTo>
                      <a:pt x="1534" y="646"/>
                    </a:lnTo>
                    <a:lnTo>
                      <a:pt x="1532" y="648"/>
                    </a:lnTo>
                    <a:lnTo>
                      <a:pt x="1532" y="648"/>
                    </a:lnTo>
                    <a:close/>
                    <a:moveTo>
                      <a:pt x="1504" y="654"/>
                    </a:moveTo>
                    <a:lnTo>
                      <a:pt x="1504" y="649"/>
                    </a:lnTo>
                    <a:lnTo>
                      <a:pt x="1505" y="648"/>
                    </a:lnTo>
                    <a:lnTo>
                      <a:pt x="1507" y="649"/>
                    </a:lnTo>
                    <a:lnTo>
                      <a:pt x="1507" y="651"/>
                    </a:lnTo>
                    <a:lnTo>
                      <a:pt x="1504" y="654"/>
                    </a:lnTo>
                    <a:lnTo>
                      <a:pt x="1504" y="654"/>
                    </a:lnTo>
                    <a:close/>
                    <a:moveTo>
                      <a:pt x="1510" y="658"/>
                    </a:moveTo>
                    <a:lnTo>
                      <a:pt x="1509" y="654"/>
                    </a:lnTo>
                    <a:lnTo>
                      <a:pt x="1512" y="653"/>
                    </a:lnTo>
                    <a:lnTo>
                      <a:pt x="1514" y="654"/>
                    </a:lnTo>
                    <a:lnTo>
                      <a:pt x="1514" y="656"/>
                    </a:lnTo>
                    <a:lnTo>
                      <a:pt x="1510" y="658"/>
                    </a:lnTo>
                    <a:lnTo>
                      <a:pt x="1510" y="658"/>
                    </a:lnTo>
                    <a:close/>
                    <a:moveTo>
                      <a:pt x="1524" y="658"/>
                    </a:moveTo>
                    <a:lnTo>
                      <a:pt x="1520" y="658"/>
                    </a:lnTo>
                    <a:lnTo>
                      <a:pt x="1520" y="654"/>
                    </a:lnTo>
                    <a:lnTo>
                      <a:pt x="1522" y="654"/>
                    </a:lnTo>
                    <a:lnTo>
                      <a:pt x="1525" y="656"/>
                    </a:lnTo>
                    <a:lnTo>
                      <a:pt x="1524" y="658"/>
                    </a:lnTo>
                    <a:lnTo>
                      <a:pt x="1524" y="658"/>
                    </a:lnTo>
                    <a:close/>
                    <a:moveTo>
                      <a:pt x="1223" y="751"/>
                    </a:moveTo>
                    <a:lnTo>
                      <a:pt x="1221" y="749"/>
                    </a:lnTo>
                    <a:lnTo>
                      <a:pt x="1225" y="747"/>
                    </a:lnTo>
                    <a:lnTo>
                      <a:pt x="1226" y="747"/>
                    </a:lnTo>
                    <a:lnTo>
                      <a:pt x="1230" y="747"/>
                    </a:lnTo>
                    <a:lnTo>
                      <a:pt x="1228" y="749"/>
                    </a:lnTo>
                    <a:lnTo>
                      <a:pt x="1226" y="751"/>
                    </a:lnTo>
                    <a:lnTo>
                      <a:pt x="1223" y="751"/>
                    </a:lnTo>
                    <a:lnTo>
                      <a:pt x="1223" y="751"/>
                    </a:lnTo>
                    <a:close/>
                    <a:moveTo>
                      <a:pt x="1238" y="772"/>
                    </a:moveTo>
                    <a:lnTo>
                      <a:pt x="1238" y="777"/>
                    </a:lnTo>
                    <a:lnTo>
                      <a:pt x="1241" y="776"/>
                    </a:lnTo>
                    <a:lnTo>
                      <a:pt x="1241" y="776"/>
                    </a:lnTo>
                    <a:lnTo>
                      <a:pt x="1243" y="772"/>
                    </a:lnTo>
                    <a:lnTo>
                      <a:pt x="1240" y="771"/>
                    </a:lnTo>
                    <a:lnTo>
                      <a:pt x="1238" y="772"/>
                    </a:lnTo>
                    <a:lnTo>
                      <a:pt x="1238" y="772"/>
                    </a:lnTo>
                    <a:close/>
                    <a:moveTo>
                      <a:pt x="1233" y="772"/>
                    </a:moveTo>
                    <a:lnTo>
                      <a:pt x="1231" y="776"/>
                    </a:lnTo>
                    <a:lnTo>
                      <a:pt x="1235" y="777"/>
                    </a:lnTo>
                    <a:lnTo>
                      <a:pt x="1233" y="781"/>
                    </a:lnTo>
                    <a:lnTo>
                      <a:pt x="1235" y="781"/>
                    </a:lnTo>
                    <a:lnTo>
                      <a:pt x="1236" y="779"/>
                    </a:lnTo>
                    <a:lnTo>
                      <a:pt x="1236" y="774"/>
                    </a:lnTo>
                    <a:lnTo>
                      <a:pt x="1235" y="772"/>
                    </a:lnTo>
                    <a:lnTo>
                      <a:pt x="1233" y="772"/>
                    </a:lnTo>
                    <a:lnTo>
                      <a:pt x="1233" y="772"/>
                    </a:lnTo>
                    <a:close/>
                    <a:moveTo>
                      <a:pt x="1326" y="757"/>
                    </a:moveTo>
                    <a:lnTo>
                      <a:pt x="1324" y="756"/>
                    </a:lnTo>
                    <a:lnTo>
                      <a:pt x="1321" y="756"/>
                    </a:lnTo>
                    <a:lnTo>
                      <a:pt x="1319" y="754"/>
                    </a:lnTo>
                    <a:lnTo>
                      <a:pt x="1318" y="756"/>
                    </a:lnTo>
                    <a:lnTo>
                      <a:pt x="1314" y="754"/>
                    </a:lnTo>
                    <a:lnTo>
                      <a:pt x="1314" y="751"/>
                    </a:lnTo>
                    <a:lnTo>
                      <a:pt x="1313" y="749"/>
                    </a:lnTo>
                    <a:lnTo>
                      <a:pt x="1318" y="747"/>
                    </a:lnTo>
                    <a:lnTo>
                      <a:pt x="1318" y="747"/>
                    </a:lnTo>
                    <a:lnTo>
                      <a:pt x="1323" y="747"/>
                    </a:lnTo>
                    <a:lnTo>
                      <a:pt x="1324" y="751"/>
                    </a:lnTo>
                    <a:lnTo>
                      <a:pt x="1329" y="751"/>
                    </a:lnTo>
                    <a:lnTo>
                      <a:pt x="1331" y="754"/>
                    </a:lnTo>
                    <a:lnTo>
                      <a:pt x="1329" y="757"/>
                    </a:lnTo>
                    <a:lnTo>
                      <a:pt x="1329" y="757"/>
                    </a:lnTo>
                    <a:lnTo>
                      <a:pt x="1326" y="757"/>
                    </a:lnTo>
                    <a:lnTo>
                      <a:pt x="1326" y="757"/>
                    </a:lnTo>
                    <a:close/>
                    <a:moveTo>
                      <a:pt x="1379" y="777"/>
                    </a:moveTo>
                    <a:lnTo>
                      <a:pt x="1376" y="777"/>
                    </a:lnTo>
                    <a:lnTo>
                      <a:pt x="1374" y="772"/>
                    </a:lnTo>
                    <a:lnTo>
                      <a:pt x="1378" y="774"/>
                    </a:lnTo>
                    <a:lnTo>
                      <a:pt x="1379" y="774"/>
                    </a:lnTo>
                    <a:lnTo>
                      <a:pt x="1381" y="776"/>
                    </a:lnTo>
                    <a:lnTo>
                      <a:pt x="1379" y="777"/>
                    </a:lnTo>
                    <a:lnTo>
                      <a:pt x="1379" y="777"/>
                    </a:lnTo>
                    <a:close/>
                    <a:moveTo>
                      <a:pt x="1384" y="777"/>
                    </a:moveTo>
                    <a:lnTo>
                      <a:pt x="1389" y="779"/>
                    </a:lnTo>
                    <a:lnTo>
                      <a:pt x="1387" y="776"/>
                    </a:lnTo>
                    <a:lnTo>
                      <a:pt x="1384" y="777"/>
                    </a:lnTo>
                    <a:lnTo>
                      <a:pt x="1384" y="777"/>
                    </a:lnTo>
                    <a:close/>
                    <a:moveTo>
                      <a:pt x="1392" y="779"/>
                    </a:moveTo>
                    <a:lnTo>
                      <a:pt x="1396" y="781"/>
                    </a:lnTo>
                    <a:lnTo>
                      <a:pt x="1397" y="782"/>
                    </a:lnTo>
                    <a:lnTo>
                      <a:pt x="1401" y="781"/>
                    </a:lnTo>
                    <a:lnTo>
                      <a:pt x="1401" y="779"/>
                    </a:lnTo>
                    <a:lnTo>
                      <a:pt x="1396" y="777"/>
                    </a:lnTo>
                    <a:lnTo>
                      <a:pt x="1396" y="777"/>
                    </a:lnTo>
                    <a:lnTo>
                      <a:pt x="1392" y="777"/>
                    </a:lnTo>
                    <a:lnTo>
                      <a:pt x="1391" y="779"/>
                    </a:lnTo>
                    <a:lnTo>
                      <a:pt x="1392" y="779"/>
                    </a:lnTo>
                    <a:lnTo>
                      <a:pt x="1392" y="779"/>
                    </a:lnTo>
                    <a:close/>
                    <a:moveTo>
                      <a:pt x="1449" y="849"/>
                    </a:moveTo>
                    <a:lnTo>
                      <a:pt x="1449" y="845"/>
                    </a:lnTo>
                    <a:lnTo>
                      <a:pt x="1451" y="844"/>
                    </a:lnTo>
                    <a:lnTo>
                      <a:pt x="1449" y="840"/>
                    </a:lnTo>
                    <a:lnTo>
                      <a:pt x="1451" y="840"/>
                    </a:lnTo>
                    <a:lnTo>
                      <a:pt x="1454" y="842"/>
                    </a:lnTo>
                    <a:lnTo>
                      <a:pt x="1452" y="845"/>
                    </a:lnTo>
                    <a:lnTo>
                      <a:pt x="1452" y="847"/>
                    </a:lnTo>
                    <a:lnTo>
                      <a:pt x="1449" y="849"/>
                    </a:lnTo>
                    <a:lnTo>
                      <a:pt x="1449" y="849"/>
                    </a:lnTo>
                    <a:close/>
                    <a:moveTo>
                      <a:pt x="1444" y="862"/>
                    </a:moveTo>
                    <a:lnTo>
                      <a:pt x="1442" y="857"/>
                    </a:lnTo>
                    <a:lnTo>
                      <a:pt x="1444" y="854"/>
                    </a:lnTo>
                    <a:lnTo>
                      <a:pt x="1446" y="854"/>
                    </a:lnTo>
                    <a:lnTo>
                      <a:pt x="1449" y="854"/>
                    </a:lnTo>
                    <a:lnTo>
                      <a:pt x="1449" y="857"/>
                    </a:lnTo>
                    <a:lnTo>
                      <a:pt x="1446" y="857"/>
                    </a:lnTo>
                    <a:lnTo>
                      <a:pt x="1446" y="860"/>
                    </a:lnTo>
                    <a:lnTo>
                      <a:pt x="1444" y="862"/>
                    </a:lnTo>
                    <a:lnTo>
                      <a:pt x="1444" y="862"/>
                    </a:lnTo>
                    <a:close/>
                    <a:moveTo>
                      <a:pt x="1411" y="796"/>
                    </a:moveTo>
                    <a:lnTo>
                      <a:pt x="1409" y="794"/>
                    </a:lnTo>
                    <a:lnTo>
                      <a:pt x="1411" y="794"/>
                    </a:lnTo>
                    <a:lnTo>
                      <a:pt x="1411" y="796"/>
                    </a:lnTo>
                    <a:lnTo>
                      <a:pt x="1411" y="796"/>
                    </a:lnTo>
                    <a:close/>
                    <a:moveTo>
                      <a:pt x="1404" y="796"/>
                    </a:moveTo>
                    <a:lnTo>
                      <a:pt x="1401" y="792"/>
                    </a:lnTo>
                    <a:lnTo>
                      <a:pt x="1404" y="794"/>
                    </a:lnTo>
                    <a:lnTo>
                      <a:pt x="1404" y="796"/>
                    </a:lnTo>
                    <a:lnTo>
                      <a:pt x="1404" y="796"/>
                    </a:lnTo>
                    <a:lnTo>
                      <a:pt x="1404" y="796"/>
                    </a:lnTo>
                    <a:close/>
                    <a:moveTo>
                      <a:pt x="1406" y="799"/>
                    </a:moveTo>
                    <a:lnTo>
                      <a:pt x="1407" y="801"/>
                    </a:lnTo>
                    <a:lnTo>
                      <a:pt x="1409" y="801"/>
                    </a:lnTo>
                    <a:lnTo>
                      <a:pt x="1412" y="802"/>
                    </a:lnTo>
                    <a:lnTo>
                      <a:pt x="1412" y="799"/>
                    </a:lnTo>
                    <a:lnTo>
                      <a:pt x="1411" y="797"/>
                    </a:lnTo>
                    <a:lnTo>
                      <a:pt x="1406" y="797"/>
                    </a:lnTo>
                    <a:lnTo>
                      <a:pt x="1406" y="799"/>
                    </a:lnTo>
                    <a:lnTo>
                      <a:pt x="1406" y="799"/>
                    </a:lnTo>
                    <a:close/>
                    <a:moveTo>
                      <a:pt x="1436" y="787"/>
                    </a:moveTo>
                    <a:lnTo>
                      <a:pt x="1441" y="789"/>
                    </a:lnTo>
                    <a:lnTo>
                      <a:pt x="1441" y="791"/>
                    </a:lnTo>
                    <a:lnTo>
                      <a:pt x="1442" y="792"/>
                    </a:lnTo>
                    <a:lnTo>
                      <a:pt x="1441" y="794"/>
                    </a:lnTo>
                    <a:lnTo>
                      <a:pt x="1442" y="796"/>
                    </a:lnTo>
                    <a:lnTo>
                      <a:pt x="1446" y="796"/>
                    </a:lnTo>
                    <a:lnTo>
                      <a:pt x="1446" y="792"/>
                    </a:lnTo>
                    <a:lnTo>
                      <a:pt x="1449" y="792"/>
                    </a:lnTo>
                    <a:lnTo>
                      <a:pt x="1452" y="792"/>
                    </a:lnTo>
                    <a:lnTo>
                      <a:pt x="1454" y="792"/>
                    </a:lnTo>
                    <a:lnTo>
                      <a:pt x="1457" y="791"/>
                    </a:lnTo>
                    <a:lnTo>
                      <a:pt x="1454" y="787"/>
                    </a:lnTo>
                    <a:lnTo>
                      <a:pt x="1449" y="786"/>
                    </a:lnTo>
                    <a:lnTo>
                      <a:pt x="1446" y="784"/>
                    </a:lnTo>
                    <a:lnTo>
                      <a:pt x="1441" y="782"/>
                    </a:lnTo>
                    <a:lnTo>
                      <a:pt x="1441" y="786"/>
                    </a:lnTo>
                    <a:lnTo>
                      <a:pt x="1441" y="786"/>
                    </a:lnTo>
                    <a:lnTo>
                      <a:pt x="1436" y="787"/>
                    </a:lnTo>
                    <a:lnTo>
                      <a:pt x="1436" y="787"/>
                    </a:lnTo>
                    <a:close/>
                    <a:moveTo>
                      <a:pt x="1490" y="784"/>
                    </a:moveTo>
                    <a:lnTo>
                      <a:pt x="1492" y="781"/>
                    </a:lnTo>
                    <a:lnTo>
                      <a:pt x="1494" y="781"/>
                    </a:lnTo>
                    <a:lnTo>
                      <a:pt x="1492" y="784"/>
                    </a:lnTo>
                    <a:lnTo>
                      <a:pt x="1490" y="784"/>
                    </a:lnTo>
                    <a:lnTo>
                      <a:pt x="1490" y="784"/>
                    </a:lnTo>
                    <a:close/>
                    <a:moveTo>
                      <a:pt x="1472" y="804"/>
                    </a:moveTo>
                    <a:lnTo>
                      <a:pt x="1476" y="802"/>
                    </a:lnTo>
                    <a:lnTo>
                      <a:pt x="1477" y="797"/>
                    </a:lnTo>
                    <a:lnTo>
                      <a:pt x="1481" y="797"/>
                    </a:lnTo>
                    <a:lnTo>
                      <a:pt x="1482" y="796"/>
                    </a:lnTo>
                    <a:lnTo>
                      <a:pt x="1485" y="794"/>
                    </a:lnTo>
                    <a:lnTo>
                      <a:pt x="1487" y="797"/>
                    </a:lnTo>
                    <a:lnTo>
                      <a:pt x="1485" y="799"/>
                    </a:lnTo>
                    <a:lnTo>
                      <a:pt x="1482" y="801"/>
                    </a:lnTo>
                    <a:lnTo>
                      <a:pt x="1477" y="804"/>
                    </a:lnTo>
                    <a:lnTo>
                      <a:pt x="1474" y="804"/>
                    </a:lnTo>
                    <a:lnTo>
                      <a:pt x="1472" y="804"/>
                    </a:lnTo>
                    <a:lnTo>
                      <a:pt x="1472" y="804"/>
                    </a:lnTo>
                    <a:close/>
                    <a:moveTo>
                      <a:pt x="1454" y="831"/>
                    </a:moveTo>
                    <a:lnTo>
                      <a:pt x="1464" y="824"/>
                    </a:lnTo>
                    <a:lnTo>
                      <a:pt x="1466" y="821"/>
                    </a:lnTo>
                    <a:lnTo>
                      <a:pt x="1467" y="821"/>
                    </a:lnTo>
                    <a:lnTo>
                      <a:pt x="1472" y="817"/>
                    </a:lnTo>
                    <a:lnTo>
                      <a:pt x="1476" y="814"/>
                    </a:lnTo>
                    <a:lnTo>
                      <a:pt x="1476" y="811"/>
                    </a:lnTo>
                    <a:lnTo>
                      <a:pt x="1472" y="809"/>
                    </a:lnTo>
                    <a:lnTo>
                      <a:pt x="1469" y="811"/>
                    </a:lnTo>
                    <a:lnTo>
                      <a:pt x="1469" y="814"/>
                    </a:lnTo>
                    <a:lnTo>
                      <a:pt x="1466" y="814"/>
                    </a:lnTo>
                    <a:lnTo>
                      <a:pt x="1462" y="817"/>
                    </a:lnTo>
                    <a:lnTo>
                      <a:pt x="1459" y="819"/>
                    </a:lnTo>
                    <a:lnTo>
                      <a:pt x="1452" y="819"/>
                    </a:lnTo>
                    <a:lnTo>
                      <a:pt x="1449" y="821"/>
                    </a:lnTo>
                    <a:lnTo>
                      <a:pt x="1447" y="824"/>
                    </a:lnTo>
                    <a:lnTo>
                      <a:pt x="1444" y="827"/>
                    </a:lnTo>
                    <a:lnTo>
                      <a:pt x="1444" y="832"/>
                    </a:lnTo>
                    <a:lnTo>
                      <a:pt x="1446" y="831"/>
                    </a:lnTo>
                    <a:lnTo>
                      <a:pt x="1451" y="831"/>
                    </a:lnTo>
                    <a:lnTo>
                      <a:pt x="1454" y="831"/>
                    </a:lnTo>
                    <a:lnTo>
                      <a:pt x="1454" y="831"/>
                    </a:lnTo>
                    <a:close/>
                    <a:moveTo>
                      <a:pt x="1494" y="827"/>
                    </a:moveTo>
                    <a:lnTo>
                      <a:pt x="1492" y="821"/>
                    </a:lnTo>
                    <a:lnTo>
                      <a:pt x="1494" y="819"/>
                    </a:lnTo>
                    <a:lnTo>
                      <a:pt x="1495" y="814"/>
                    </a:lnTo>
                    <a:lnTo>
                      <a:pt x="1499" y="814"/>
                    </a:lnTo>
                    <a:lnTo>
                      <a:pt x="1504" y="816"/>
                    </a:lnTo>
                    <a:lnTo>
                      <a:pt x="1505" y="821"/>
                    </a:lnTo>
                    <a:lnTo>
                      <a:pt x="1502" y="824"/>
                    </a:lnTo>
                    <a:lnTo>
                      <a:pt x="1500" y="824"/>
                    </a:lnTo>
                    <a:lnTo>
                      <a:pt x="1497" y="827"/>
                    </a:lnTo>
                    <a:lnTo>
                      <a:pt x="1494" y="827"/>
                    </a:lnTo>
                    <a:lnTo>
                      <a:pt x="1494" y="827"/>
                    </a:lnTo>
                    <a:close/>
                    <a:moveTo>
                      <a:pt x="1525" y="862"/>
                    </a:moveTo>
                    <a:lnTo>
                      <a:pt x="1524" y="857"/>
                    </a:lnTo>
                    <a:lnTo>
                      <a:pt x="1525" y="850"/>
                    </a:lnTo>
                    <a:lnTo>
                      <a:pt x="1522" y="847"/>
                    </a:lnTo>
                    <a:lnTo>
                      <a:pt x="1520" y="847"/>
                    </a:lnTo>
                    <a:lnTo>
                      <a:pt x="1519" y="852"/>
                    </a:lnTo>
                    <a:lnTo>
                      <a:pt x="1517" y="855"/>
                    </a:lnTo>
                    <a:lnTo>
                      <a:pt x="1517" y="860"/>
                    </a:lnTo>
                    <a:lnTo>
                      <a:pt x="1519" y="862"/>
                    </a:lnTo>
                    <a:lnTo>
                      <a:pt x="1520" y="865"/>
                    </a:lnTo>
                    <a:lnTo>
                      <a:pt x="1522" y="864"/>
                    </a:lnTo>
                    <a:lnTo>
                      <a:pt x="1525" y="862"/>
                    </a:lnTo>
                    <a:lnTo>
                      <a:pt x="1525" y="862"/>
                    </a:lnTo>
                    <a:close/>
                    <a:moveTo>
                      <a:pt x="1529" y="859"/>
                    </a:moveTo>
                    <a:lnTo>
                      <a:pt x="1527" y="855"/>
                    </a:lnTo>
                    <a:lnTo>
                      <a:pt x="1529" y="850"/>
                    </a:lnTo>
                    <a:lnTo>
                      <a:pt x="1530" y="855"/>
                    </a:lnTo>
                    <a:lnTo>
                      <a:pt x="1532" y="857"/>
                    </a:lnTo>
                    <a:lnTo>
                      <a:pt x="1530" y="860"/>
                    </a:lnTo>
                    <a:lnTo>
                      <a:pt x="1529" y="859"/>
                    </a:lnTo>
                    <a:lnTo>
                      <a:pt x="1529" y="859"/>
                    </a:lnTo>
                    <a:close/>
                    <a:moveTo>
                      <a:pt x="1535" y="869"/>
                    </a:moveTo>
                    <a:lnTo>
                      <a:pt x="1534" y="865"/>
                    </a:lnTo>
                    <a:lnTo>
                      <a:pt x="1535" y="864"/>
                    </a:lnTo>
                    <a:lnTo>
                      <a:pt x="1537" y="864"/>
                    </a:lnTo>
                    <a:lnTo>
                      <a:pt x="1537" y="867"/>
                    </a:lnTo>
                    <a:lnTo>
                      <a:pt x="1535" y="869"/>
                    </a:lnTo>
                    <a:lnTo>
                      <a:pt x="1535" y="869"/>
                    </a:lnTo>
                    <a:close/>
                    <a:moveTo>
                      <a:pt x="1519" y="877"/>
                    </a:moveTo>
                    <a:lnTo>
                      <a:pt x="1519" y="879"/>
                    </a:lnTo>
                    <a:lnTo>
                      <a:pt x="1519" y="884"/>
                    </a:lnTo>
                    <a:lnTo>
                      <a:pt x="1520" y="889"/>
                    </a:lnTo>
                    <a:lnTo>
                      <a:pt x="1522" y="890"/>
                    </a:lnTo>
                    <a:lnTo>
                      <a:pt x="1525" y="889"/>
                    </a:lnTo>
                    <a:lnTo>
                      <a:pt x="1529" y="890"/>
                    </a:lnTo>
                    <a:lnTo>
                      <a:pt x="1532" y="890"/>
                    </a:lnTo>
                    <a:lnTo>
                      <a:pt x="1535" y="890"/>
                    </a:lnTo>
                    <a:lnTo>
                      <a:pt x="1540" y="892"/>
                    </a:lnTo>
                    <a:lnTo>
                      <a:pt x="1542" y="889"/>
                    </a:lnTo>
                    <a:lnTo>
                      <a:pt x="1540" y="885"/>
                    </a:lnTo>
                    <a:lnTo>
                      <a:pt x="1540" y="882"/>
                    </a:lnTo>
                    <a:lnTo>
                      <a:pt x="1535" y="882"/>
                    </a:lnTo>
                    <a:lnTo>
                      <a:pt x="1534" y="879"/>
                    </a:lnTo>
                    <a:lnTo>
                      <a:pt x="1530" y="877"/>
                    </a:lnTo>
                    <a:lnTo>
                      <a:pt x="1529" y="879"/>
                    </a:lnTo>
                    <a:lnTo>
                      <a:pt x="1529" y="877"/>
                    </a:lnTo>
                    <a:lnTo>
                      <a:pt x="1529" y="874"/>
                    </a:lnTo>
                    <a:lnTo>
                      <a:pt x="1527" y="875"/>
                    </a:lnTo>
                    <a:lnTo>
                      <a:pt x="1524" y="877"/>
                    </a:lnTo>
                    <a:lnTo>
                      <a:pt x="1522" y="877"/>
                    </a:lnTo>
                    <a:lnTo>
                      <a:pt x="1519" y="877"/>
                    </a:lnTo>
                    <a:lnTo>
                      <a:pt x="1519" y="877"/>
                    </a:lnTo>
                    <a:close/>
                    <a:moveTo>
                      <a:pt x="1392" y="1038"/>
                    </a:moveTo>
                    <a:lnTo>
                      <a:pt x="1397" y="1038"/>
                    </a:lnTo>
                    <a:lnTo>
                      <a:pt x="1399" y="1038"/>
                    </a:lnTo>
                    <a:lnTo>
                      <a:pt x="1397" y="1035"/>
                    </a:lnTo>
                    <a:lnTo>
                      <a:pt x="1394" y="1036"/>
                    </a:lnTo>
                    <a:lnTo>
                      <a:pt x="1392" y="1038"/>
                    </a:lnTo>
                    <a:lnTo>
                      <a:pt x="1392" y="1038"/>
                    </a:lnTo>
                    <a:close/>
                    <a:moveTo>
                      <a:pt x="1321" y="932"/>
                    </a:moveTo>
                    <a:lnTo>
                      <a:pt x="1324" y="933"/>
                    </a:lnTo>
                    <a:lnTo>
                      <a:pt x="1328" y="935"/>
                    </a:lnTo>
                    <a:lnTo>
                      <a:pt x="1328" y="933"/>
                    </a:lnTo>
                    <a:lnTo>
                      <a:pt x="1324" y="932"/>
                    </a:lnTo>
                    <a:lnTo>
                      <a:pt x="1323" y="930"/>
                    </a:lnTo>
                    <a:lnTo>
                      <a:pt x="1321" y="932"/>
                    </a:lnTo>
                    <a:lnTo>
                      <a:pt x="1321" y="932"/>
                    </a:lnTo>
                    <a:close/>
                    <a:moveTo>
                      <a:pt x="1306" y="957"/>
                    </a:moveTo>
                    <a:lnTo>
                      <a:pt x="1306" y="953"/>
                    </a:lnTo>
                    <a:lnTo>
                      <a:pt x="1303" y="950"/>
                    </a:lnTo>
                    <a:lnTo>
                      <a:pt x="1298" y="948"/>
                    </a:lnTo>
                    <a:lnTo>
                      <a:pt x="1299" y="945"/>
                    </a:lnTo>
                    <a:lnTo>
                      <a:pt x="1298" y="942"/>
                    </a:lnTo>
                    <a:lnTo>
                      <a:pt x="1294" y="940"/>
                    </a:lnTo>
                    <a:lnTo>
                      <a:pt x="1294" y="933"/>
                    </a:lnTo>
                    <a:lnTo>
                      <a:pt x="1296" y="932"/>
                    </a:lnTo>
                    <a:lnTo>
                      <a:pt x="1298" y="937"/>
                    </a:lnTo>
                    <a:lnTo>
                      <a:pt x="1303" y="938"/>
                    </a:lnTo>
                    <a:lnTo>
                      <a:pt x="1303" y="942"/>
                    </a:lnTo>
                    <a:lnTo>
                      <a:pt x="1306" y="943"/>
                    </a:lnTo>
                    <a:lnTo>
                      <a:pt x="1306" y="948"/>
                    </a:lnTo>
                    <a:lnTo>
                      <a:pt x="1311" y="952"/>
                    </a:lnTo>
                    <a:lnTo>
                      <a:pt x="1314" y="952"/>
                    </a:lnTo>
                    <a:lnTo>
                      <a:pt x="1313" y="957"/>
                    </a:lnTo>
                    <a:lnTo>
                      <a:pt x="1309" y="955"/>
                    </a:lnTo>
                    <a:lnTo>
                      <a:pt x="1306" y="957"/>
                    </a:lnTo>
                    <a:lnTo>
                      <a:pt x="1306" y="957"/>
                    </a:lnTo>
                    <a:close/>
                    <a:moveTo>
                      <a:pt x="1278" y="955"/>
                    </a:moveTo>
                    <a:lnTo>
                      <a:pt x="1278" y="950"/>
                    </a:lnTo>
                    <a:lnTo>
                      <a:pt x="1276" y="948"/>
                    </a:lnTo>
                    <a:lnTo>
                      <a:pt x="1278" y="945"/>
                    </a:lnTo>
                    <a:lnTo>
                      <a:pt x="1278" y="940"/>
                    </a:lnTo>
                    <a:lnTo>
                      <a:pt x="1280" y="935"/>
                    </a:lnTo>
                    <a:lnTo>
                      <a:pt x="1283" y="937"/>
                    </a:lnTo>
                    <a:lnTo>
                      <a:pt x="1283" y="940"/>
                    </a:lnTo>
                    <a:lnTo>
                      <a:pt x="1281" y="942"/>
                    </a:lnTo>
                    <a:lnTo>
                      <a:pt x="1281" y="943"/>
                    </a:lnTo>
                    <a:lnTo>
                      <a:pt x="1283" y="947"/>
                    </a:lnTo>
                    <a:lnTo>
                      <a:pt x="1280" y="953"/>
                    </a:lnTo>
                    <a:lnTo>
                      <a:pt x="1278" y="955"/>
                    </a:lnTo>
                    <a:lnTo>
                      <a:pt x="1278" y="955"/>
                    </a:lnTo>
                    <a:close/>
                    <a:moveTo>
                      <a:pt x="1275" y="850"/>
                    </a:moveTo>
                    <a:lnTo>
                      <a:pt x="1275" y="855"/>
                    </a:lnTo>
                    <a:lnTo>
                      <a:pt x="1276" y="855"/>
                    </a:lnTo>
                    <a:lnTo>
                      <a:pt x="1281" y="855"/>
                    </a:lnTo>
                    <a:lnTo>
                      <a:pt x="1285" y="854"/>
                    </a:lnTo>
                    <a:lnTo>
                      <a:pt x="1283" y="852"/>
                    </a:lnTo>
                    <a:lnTo>
                      <a:pt x="1280" y="850"/>
                    </a:lnTo>
                    <a:lnTo>
                      <a:pt x="1275" y="850"/>
                    </a:lnTo>
                    <a:lnTo>
                      <a:pt x="1275" y="850"/>
                    </a:lnTo>
                    <a:close/>
                    <a:moveTo>
                      <a:pt x="1276" y="849"/>
                    </a:moveTo>
                    <a:lnTo>
                      <a:pt x="1278" y="845"/>
                    </a:lnTo>
                    <a:lnTo>
                      <a:pt x="1278" y="840"/>
                    </a:lnTo>
                    <a:lnTo>
                      <a:pt x="1285" y="837"/>
                    </a:lnTo>
                    <a:lnTo>
                      <a:pt x="1288" y="834"/>
                    </a:lnTo>
                    <a:lnTo>
                      <a:pt x="1288" y="835"/>
                    </a:lnTo>
                    <a:lnTo>
                      <a:pt x="1288" y="840"/>
                    </a:lnTo>
                    <a:lnTo>
                      <a:pt x="1286" y="844"/>
                    </a:lnTo>
                    <a:lnTo>
                      <a:pt x="1286" y="849"/>
                    </a:lnTo>
                    <a:lnTo>
                      <a:pt x="1283" y="849"/>
                    </a:lnTo>
                    <a:lnTo>
                      <a:pt x="1276" y="849"/>
                    </a:lnTo>
                    <a:lnTo>
                      <a:pt x="1276" y="849"/>
                    </a:lnTo>
                    <a:close/>
                    <a:moveTo>
                      <a:pt x="1044" y="806"/>
                    </a:moveTo>
                    <a:lnTo>
                      <a:pt x="1047" y="804"/>
                    </a:lnTo>
                    <a:lnTo>
                      <a:pt x="1047" y="801"/>
                    </a:lnTo>
                    <a:lnTo>
                      <a:pt x="1042" y="801"/>
                    </a:lnTo>
                    <a:lnTo>
                      <a:pt x="1042" y="804"/>
                    </a:lnTo>
                    <a:lnTo>
                      <a:pt x="1044" y="806"/>
                    </a:lnTo>
                    <a:lnTo>
                      <a:pt x="1044" y="806"/>
                    </a:lnTo>
                    <a:close/>
                    <a:moveTo>
                      <a:pt x="846" y="756"/>
                    </a:moveTo>
                    <a:lnTo>
                      <a:pt x="848" y="754"/>
                    </a:lnTo>
                    <a:lnTo>
                      <a:pt x="851" y="754"/>
                    </a:lnTo>
                    <a:lnTo>
                      <a:pt x="848" y="756"/>
                    </a:lnTo>
                    <a:lnTo>
                      <a:pt x="848" y="756"/>
                    </a:lnTo>
                    <a:lnTo>
                      <a:pt x="846" y="756"/>
                    </a:lnTo>
                    <a:lnTo>
                      <a:pt x="846" y="756"/>
                    </a:lnTo>
                    <a:close/>
                    <a:moveTo>
                      <a:pt x="829" y="762"/>
                    </a:moveTo>
                    <a:lnTo>
                      <a:pt x="834" y="762"/>
                    </a:lnTo>
                    <a:lnTo>
                      <a:pt x="834" y="761"/>
                    </a:lnTo>
                    <a:lnTo>
                      <a:pt x="831" y="759"/>
                    </a:lnTo>
                    <a:lnTo>
                      <a:pt x="829" y="762"/>
                    </a:lnTo>
                    <a:lnTo>
                      <a:pt x="829" y="762"/>
                    </a:lnTo>
                    <a:close/>
                    <a:moveTo>
                      <a:pt x="836" y="777"/>
                    </a:moveTo>
                    <a:lnTo>
                      <a:pt x="836" y="776"/>
                    </a:lnTo>
                    <a:lnTo>
                      <a:pt x="838" y="774"/>
                    </a:lnTo>
                    <a:lnTo>
                      <a:pt x="838" y="777"/>
                    </a:lnTo>
                    <a:lnTo>
                      <a:pt x="836" y="777"/>
                    </a:lnTo>
                    <a:lnTo>
                      <a:pt x="836" y="777"/>
                    </a:lnTo>
                    <a:close/>
                    <a:moveTo>
                      <a:pt x="836" y="779"/>
                    </a:moveTo>
                    <a:lnTo>
                      <a:pt x="834" y="774"/>
                    </a:lnTo>
                    <a:lnTo>
                      <a:pt x="833" y="776"/>
                    </a:lnTo>
                    <a:lnTo>
                      <a:pt x="834" y="777"/>
                    </a:lnTo>
                    <a:lnTo>
                      <a:pt x="836" y="779"/>
                    </a:lnTo>
                    <a:lnTo>
                      <a:pt x="836" y="779"/>
                    </a:lnTo>
                    <a:close/>
                    <a:moveTo>
                      <a:pt x="844" y="789"/>
                    </a:moveTo>
                    <a:lnTo>
                      <a:pt x="846" y="796"/>
                    </a:lnTo>
                    <a:lnTo>
                      <a:pt x="848" y="796"/>
                    </a:lnTo>
                    <a:lnTo>
                      <a:pt x="851" y="792"/>
                    </a:lnTo>
                    <a:lnTo>
                      <a:pt x="851" y="791"/>
                    </a:lnTo>
                    <a:lnTo>
                      <a:pt x="853" y="787"/>
                    </a:lnTo>
                    <a:lnTo>
                      <a:pt x="849" y="787"/>
                    </a:lnTo>
                    <a:lnTo>
                      <a:pt x="848" y="791"/>
                    </a:lnTo>
                    <a:lnTo>
                      <a:pt x="846" y="789"/>
                    </a:lnTo>
                    <a:lnTo>
                      <a:pt x="844" y="789"/>
                    </a:lnTo>
                    <a:lnTo>
                      <a:pt x="844" y="789"/>
                    </a:lnTo>
                    <a:close/>
                    <a:moveTo>
                      <a:pt x="838" y="816"/>
                    </a:moveTo>
                    <a:lnTo>
                      <a:pt x="836" y="809"/>
                    </a:lnTo>
                    <a:lnTo>
                      <a:pt x="839" y="807"/>
                    </a:lnTo>
                    <a:lnTo>
                      <a:pt x="839" y="804"/>
                    </a:lnTo>
                    <a:lnTo>
                      <a:pt x="843" y="799"/>
                    </a:lnTo>
                    <a:lnTo>
                      <a:pt x="843" y="801"/>
                    </a:lnTo>
                    <a:lnTo>
                      <a:pt x="843" y="804"/>
                    </a:lnTo>
                    <a:lnTo>
                      <a:pt x="844" y="806"/>
                    </a:lnTo>
                    <a:lnTo>
                      <a:pt x="843" y="807"/>
                    </a:lnTo>
                    <a:lnTo>
                      <a:pt x="844" y="811"/>
                    </a:lnTo>
                    <a:lnTo>
                      <a:pt x="841" y="812"/>
                    </a:lnTo>
                    <a:lnTo>
                      <a:pt x="839" y="814"/>
                    </a:lnTo>
                    <a:lnTo>
                      <a:pt x="838" y="816"/>
                    </a:lnTo>
                    <a:lnTo>
                      <a:pt x="838" y="816"/>
                    </a:lnTo>
                    <a:close/>
                    <a:moveTo>
                      <a:pt x="1017" y="716"/>
                    </a:moveTo>
                    <a:lnTo>
                      <a:pt x="1017" y="714"/>
                    </a:lnTo>
                    <a:lnTo>
                      <a:pt x="1019" y="713"/>
                    </a:lnTo>
                    <a:lnTo>
                      <a:pt x="1020" y="714"/>
                    </a:lnTo>
                    <a:lnTo>
                      <a:pt x="1019" y="718"/>
                    </a:lnTo>
                    <a:lnTo>
                      <a:pt x="1017" y="716"/>
                    </a:lnTo>
                    <a:lnTo>
                      <a:pt x="1017" y="716"/>
                    </a:lnTo>
                    <a:close/>
                    <a:moveTo>
                      <a:pt x="1077" y="683"/>
                    </a:moveTo>
                    <a:lnTo>
                      <a:pt x="1077" y="678"/>
                    </a:lnTo>
                    <a:lnTo>
                      <a:pt x="1075" y="676"/>
                    </a:lnTo>
                    <a:lnTo>
                      <a:pt x="1077" y="671"/>
                    </a:lnTo>
                    <a:lnTo>
                      <a:pt x="1079" y="669"/>
                    </a:lnTo>
                    <a:lnTo>
                      <a:pt x="1080" y="671"/>
                    </a:lnTo>
                    <a:lnTo>
                      <a:pt x="1080" y="674"/>
                    </a:lnTo>
                    <a:lnTo>
                      <a:pt x="1082" y="676"/>
                    </a:lnTo>
                    <a:lnTo>
                      <a:pt x="1080" y="679"/>
                    </a:lnTo>
                    <a:lnTo>
                      <a:pt x="1080" y="683"/>
                    </a:lnTo>
                    <a:lnTo>
                      <a:pt x="1077" y="683"/>
                    </a:lnTo>
                    <a:lnTo>
                      <a:pt x="1077" y="683"/>
                    </a:lnTo>
                    <a:close/>
                    <a:moveTo>
                      <a:pt x="1010" y="749"/>
                    </a:moveTo>
                    <a:lnTo>
                      <a:pt x="1010" y="747"/>
                    </a:lnTo>
                    <a:lnTo>
                      <a:pt x="1010" y="744"/>
                    </a:lnTo>
                    <a:lnTo>
                      <a:pt x="1012" y="742"/>
                    </a:lnTo>
                    <a:lnTo>
                      <a:pt x="1012" y="741"/>
                    </a:lnTo>
                    <a:lnTo>
                      <a:pt x="1015" y="737"/>
                    </a:lnTo>
                    <a:lnTo>
                      <a:pt x="1015" y="734"/>
                    </a:lnTo>
                    <a:lnTo>
                      <a:pt x="1010" y="734"/>
                    </a:lnTo>
                    <a:lnTo>
                      <a:pt x="1010" y="731"/>
                    </a:lnTo>
                    <a:lnTo>
                      <a:pt x="1012" y="728"/>
                    </a:lnTo>
                    <a:lnTo>
                      <a:pt x="1015" y="728"/>
                    </a:lnTo>
                    <a:lnTo>
                      <a:pt x="1015" y="724"/>
                    </a:lnTo>
                    <a:lnTo>
                      <a:pt x="1010" y="721"/>
                    </a:lnTo>
                    <a:lnTo>
                      <a:pt x="1009" y="723"/>
                    </a:lnTo>
                    <a:lnTo>
                      <a:pt x="1007" y="724"/>
                    </a:lnTo>
                    <a:lnTo>
                      <a:pt x="1005" y="726"/>
                    </a:lnTo>
                    <a:lnTo>
                      <a:pt x="1004" y="724"/>
                    </a:lnTo>
                    <a:lnTo>
                      <a:pt x="997" y="724"/>
                    </a:lnTo>
                    <a:lnTo>
                      <a:pt x="992" y="729"/>
                    </a:lnTo>
                    <a:lnTo>
                      <a:pt x="987" y="733"/>
                    </a:lnTo>
                    <a:lnTo>
                      <a:pt x="987" y="731"/>
                    </a:lnTo>
                    <a:lnTo>
                      <a:pt x="992" y="728"/>
                    </a:lnTo>
                    <a:lnTo>
                      <a:pt x="995" y="724"/>
                    </a:lnTo>
                    <a:lnTo>
                      <a:pt x="995" y="719"/>
                    </a:lnTo>
                    <a:lnTo>
                      <a:pt x="992" y="723"/>
                    </a:lnTo>
                    <a:lnTo>
                      <a:pt x="990" y="721"/>
                    </a:lnTo>
                    <a:lnTo>
                      <a:pt x="990" y="718"/>
                    </a:lnTo>
                    <a:lnTo>
                      <a:pt x="994" y="716"/>
                    </a:lnTo>
                    <a:lnTo>
                      <a:pt x="992" y="711"/>
                    </a:lnTo>
                    <a:lnTo>
                      <a:pt x="994" y="708"/>
                    </a:lnTo>
                    <a:lnTo>
                      <a:pt x="997" y="708"/>
                    </a:lnTo>
                    <a:lnTo>
                      <a:pt x="997" y="709"/>
                    </a:lnTo>
                    <a:lnTo>
                      <a:pt x="999" y="716"/>
                    </a:lnTo>
                    <a:lnTo>
                      <a:pt x="1002" y="718"/>
                    </a:lnTo>
                    <a:lnTo>
                      <a:pt x="1004" y="718"/>
                    </a:lnTo>
                    <a:lnTo>
                      <a:pt x="1009" y="718"/>
                    </a:lnTo>
                    <a:lnTo>
                      <a:pt x="1012" y="713"/>
                    </a:lnTo>
                    <a:lnTo>
                      <a:pt x="1009" y="711"/>
                    </a:lnTo>
                    <a:lnTo>
                      <a:pt x="1009" y="709"/>
                    </a:lnTo>
                    <a:lnTo>
                      <a:pt x="1012" y="708"/>
                    </a:lnTo>
                    <a:lnTo>
                      <a:pt x="1014" y="709"/>
                    </a:lnTo>
                    <a:lnTo>
                      <a:pt x="1017" y="709"/>
                    </a:lnTo>
                    <a:lnTo>
                      <a:pt x="1020" y="706"/>
                    </a:lnTo>
                    <a:lnTo>
                      <a:pt x="1022" y="701"/>
                    </a:lnTo>
                    <a:lnTo>
                      <a:pt x="1022" y="706"/>
                    </a:lnTo>
                    <a:lnTo>
                      <a:pt x="1024" y="706"/>
                    </a:lnTo>
                    <a:lnTo>
                      <a:pt x="1029" y="703"/>
                    </a:lnTo>
                    <a:lnTo>
                      <a:pt x="1025" y="709"/>
                    </a:lnTo>
                    <a:lnTo>
                      <a:pt x="1025" y="714"/>
                    </a:lnTo>
                    <a:lnTo>
                      <a:pt x="1027" y="714"/>
                    </a:lnTo>
                    <a:lnTo>
                      <a:pt x="1029" y="714"/>
                    </a:lnTo>
                    <a:lnTo>
                      <a:pt x="1027" y="718"/>
                    </a:lnTo>
                    <a:lnTo>
                      <a:pt x="1030" y="718"/>
                    </a:lnTo>
                    <a:lnTo>
                      <a:pt x="1032" y="713"/>
                    </a:lnTo>
                    <a:lnTo>
                      <a:pt x="1035" y="713"/>
                    </a:lnTo>
                    <a:lnTo>
                      <a:pt x="1039" y="706"/>
                    </a:lnTo>
                    <a:lnTo>
                      <a:pt x="1042" y="704"/>
                    </a:lnTo>
                    <a:lnTo>
                      <a:pt x="1040" y="709"/>
                    </a:lnTo>
                    <a:lnTo>
                      <a:pt x="1037" y="713"/>
                    </a:lnTo>
                    <a:lnTo>
                      <a:pt x="1037" y="719"/>
                    </a:lnTo>
                    <a:lnTo>
                      <a:pt x="1040" y="719"/>
                    </a:lnTo>
                    <a:lnTo>
                      <a:pt x="1044" y="721"/>
                    </a:lnTo>
                    <a:lnTo>
                      <a:pt x="1045" y="719"/>
                    </a:lnTo>
                    <a:lnTo>
                      <a:pt x="1052" y="714"/>
                    </a:lnTo>
                    <a:lnTo>
                      <a:pt x="1054" y="708"/>
                    </a:lnTo>
                    <a:lnTo>
                      <a:pt x="1055" y="703"/>
                    </a:lnTo>
                    <a:lnTo>
                      <a:pt x="1054" y="699"/>
                    </a:lnTo>
                    <a:lnTo>
                      <a:pt x="1055" y="698"/>
                    </a:lnTo>
                    <a:lnTo>
                      <a:pt x="1055" y="694"/>
                    </a:lnTo>
                    <a:lnTo>
                      <a:pt x="1052" y="694"/>
                    </a:lnTo>
                    <a:lnTo>
                      <a:pt x="1050" y="694"/>
                    </a:lnTo>
                    <a:lnTo>
                      <a:pt x="1047" y="696"/>
                    </a:lnTo>
                    <a:lnTo>
                      <a:pt x="1047" y="691"/>
                    </a:lnTo>
                    <a:lnTo>
                      <a:pt x="1049" y="689"/>
                    </a:lnTo>
                    <a:lnTo>
                      <a:pt x="1047" y="688"/>
                    </a:lnTo>
                    <a:lnTo>
                      <a:pt x="1044" y="688"/>
                    </a:lnTo>
                    <a:lnTo>
                      <a:pt x="1042" y="686"/>
                    </a:lnTo>
                    <a:lnTo>
                      <a:pt x="1039" y="683"/>
                    </a:lnTo>
                    <a:lnTo>
                      <a:pt x="1039" y="679"/>
                    </a:lnTo>
                    <a:lnTo>
                      <a:pt x="1035" y="673"/>
                    </a:lnTo>
                    <a:lnTo>
                      <a:pt x="1034" y="668"/>
                    </a:lnTo>
                    <a:lnTo>
                      <a:pt x="1037" y="663"/>
                    </a:lnTo>
                    <a:lnTo>
                      <a:pt x="1034" y="656"/>
                    </a:lnTo>
                    <a:lnTo>
                      <a:pt x="1032" y="661"/>
                    </a:lnTo>
                    <a:lnTo>
                      <a:pt x="1032" y="666"/>
                    </a:lnTo>
                    <a:lnTo>
                      <a:pt x="1029" y="661"/>
                    </a:lnTo>
                    <a:lnTo>
                      <a:pt x="1024" y="659"/>
                    </a:lnTo>
                    <a:lnTo>
                      <a:pt x="1022" y="649"/>
                    </a:lnTo>
                    <a:lnTo>
                      <a:pt x="1019" y="648"/>
                    </a:lnTo>
                    <a:lnTo>
                      <a:pt x="1017" y="641"/>
                    </a:lnTo>
                    <a:lnTo>
                      <a:pt x="1014" y="638"/>
                    </a:lnTo>
                    <a:lnTo>
                      <a:pt x="1014" y="633"/>
                    </a:lnTo>
                    <a:lnTo>
                      <a:pt x="1012" y="630"/>
                    </a:lnTo>
                    <a:lnTo>
                      <a:pt x="1012" y="628"/>
                    </a:lnTo>
                    <a:lnTo>
                      <a:pt x="1017" y="626"/>
                    </a:lnTo>
                    <a:lnTo>
                      <a:pt x="1019" y="621"/>
                    </a:lnTo>
                    <a:lnTo>
                      <a:pt x="1022" y="621"/>
                    </a:lnTo>
                    <a:lnTo>
                      <a:pt x="1024" y="623"/>
                    </a:lnTo>
                    <a:lnTo>
                      <a:pt x="1025" y="621"/>
                    </a:lnTo>
                    <a:lnTo>
                      <a:pt x="1027" y="618"/>
                    </a:lnTo>
                    <a:lnTo>
                      <a:pt x="1030" y="610"/>
                    </a:lnTo>
                    <a:lnTo>
                      <a:pt x="1030" y="603"/>
                    </a:lnTo>
                    <a:lnTo>
                      <a:pt x="1032" y="601"/>
                    </a:lnTo>
                    <a:lnTo>
                      <a:pt x="1029" y="595"/>
                    </a:lnTo>
                    <a:lnTo>
                      <a:pt x="1030" y="590"/>
                    </a:lnTo>
                    <a:lnTo>
                      <a:pt x="1034" y="588"/>
                    </a:lnTo>
                    <a:lnTo>
                      <a:pt x="1034" y="581"/>
                    </a:lnTo>
                    <a:lnTo>
                      <a:pt x="1039" y="576"/>
                    </a:lnTo>
                    <a:lnTo>
                      <a:pt x="1039" y="573"/>
                    </a:lnTo>
                    <a:lnTo>
                      <a:pt x="1042" y="570"/>
                    </a:lnTo>
                    <a:lnTo>
                      <a:pt x="1042" y="561"/>
                    </a:lnTo>
                    <a:lnTo>
                      <a:pt x="1044" y="560"/>
                    </a:lnTo>
                    <a:lnTo>
                      <a:pt x="1044" y="556"/>
                    </a:lnTo>
                    <a:lnTo>
                      <a:pt x="1049" y="551"/>
                    </a:lnTo>
                    <a:lnTo>
                      <a:pt x="1049" y="546"/>
                    </a:lnTo>
                    <a:lnTo>
                      <a:pt x="1049" y="543"/>
                    </a:lnTo>
                    <a:lnTo>
                      <a:pt x="1052" y="541"/>
                    </a:lnTo>
                    <a:lnTo>
                      <a:pt x="1054" y="538"/>
                    </a:lnTo>
                    <a:lnTo>
                      <a:pt x="1050" y="533"/>
                    </a:lnTo>
                    <a:lnTo>
                      <a:pt x="1052" y="530"/>
                    </a:lnTo>
                    <a:lnTo>
                      <a:pt x="1052" y="527"/>
                    </a:lnTo>
                    <a:lnTo>
                      <a:pt x="1047" y="525"/>
                    </a:lnTo>
                    <a:lnTo>
                      <a:pt x="1045" y="518"/>
                    </a:lnTo>
                    <a:lnTo>
                      <a:pt x="1047" y="517"/>
                    </a:lnTo>
                    <a:lnTo>
                      <a:pt x="1044" y="510"/>
                    </a:lnTo>
                    <a:lnTo>
                      <a:pt x="1039" y="508"/>
                    </a:lnTo>
                    <a:lnTo>
                      <a:pt x="1037" y="507"/>
                    </a:lnTo>
                    <a:lnTo>
                      <a:pt x="1035" y="507"/>
                    </a:lnTo>
                    <a:lnTo>
                      <a:pt x="1034" y="513"/>
                    </a:lnTo>
                    <a:lnTo>
                      <a:pt x="1032" y="513"/>
                    </a:lnTo>
                    <a:lnTo>
                      <a:pt x="1027" y="505"/>
                    </a:lnTo>
                    <a:lnTo>
                      <a:pt x="1024" y="503"/>
                    </a:lnTo>
                    <a:lnTo>
                      <a:pt x="1020" y="500"/>
                    </a:lnTo>
                    <a:lnTo>
                      <a:pt x="1017" y="502"/>
                    </a:lnTo>
                    <a:lnTo>
                      <a:pt x="1019" y="508"/>
                    </a:lnTo>
                    <a:lnTo>
                      <a:pt x="1017" y="508"/>
                    </a:lnTo>
                    <a:lnTo>
                      <a:pt x="1014" y="508"/>
                    </a:lnTo>
                    <a:lnTo>
                      <a:pt x="1010" y="513"/>
                    </a:lnTo>
                    <a:lnTo>
                      <a:pt x="1010" y="515"/>
                    </a:lnTo>
                    <a:lnTo>
                      <a:pt x="1007" y="517"/>
                    </a:lnTo>
                    <a:lnTo>
                      <a:pt x="1004" y="528"/>
                    </a:lnTo>
                    <a:lnTo>
                      <a:pt x="1004" y="532"/>
                    </a:lnTo>
                    <a:lnTo>
                      <a:pt x="1000" y="537"/>
                    </a:lnTo>
                    <a:lnTo>
                      <a:pt x="1000" y="541"/>
                    </a:lnTo>
                    <a:lnTo>
                      <a:pt x="999" y="541"/>
                    </a:lnTo>
                    <a:lnTo>
                      <a:pt x="999" y="546"/>
                    </a:lnTo>
                    <a:lnTo>
                      <a:pt x="995" y="548"/>
                    </a:lnTo>
                    <a:lnTo>
                      <a:pt x="995" y="556"/>
                    </a:lnTo>
                    <a:lnTo>
                      <a:pt x="990" y="558"/>
                    </a:lnTo>
                    <a:lnTo>
                      <a:pt x="989" y="558"/>
                    </a:lnTo>
                    <a:lnTo>
                      <a:pt x="986" y="565"/>
                    </a:lnTo>
                    <a:lnTo>
                      <a:pt x="987" y="568"/>
                    </a:lnTo>
                    <a:lnTo>
                      <a:pt x="986" y="571"/>
                    </a:lnTo>
                    <a:lnTo>
                      <a:pt x="986" y="576"/>
                    </a:lnTo>
                    <a:lnTo>
                      <a:pt x="982" y="580"/>
                    </a:lnTo>
                    <a:lnTo>
                      <a:pt x="984" y="583"/>
                    </a:lnTo>
                    <a:lnTo>
                      <a:pt x="984" y="586"/>
                    </a:lnTo>
                    <a:lnTo>
                      <a:pt x="979" y="586"/>
                    </a:lnTo>
                    <a:lnTo>
                      <a:pt x="981" y="590"/>
                    </a:lnTo>
                    <a:lnTo>
                      <a:pt x="986" y="591"/>
                    </a:lnTo>
                    <a:lnTo>
                      <a:pt x="986" y="595"/>
                    </a:lnTo>
                    <a:lnTo>
                      <a:pt x="982" y="593"/>
                    </a:lnTo>
                    <a:lnTo>
                      <a:pt x="979" y="593"/>
                    </a:lnTo>
                    <a:lnTo>
                      <a:pt x="976" y="596"/>
                    </a:lnTo>
                    <a:lnTo>
                      <a:pt x="972" y="595"/>
                    </a:lnTo>
                    <a:lnTo>
                      <a:pt x="971" y="598"/>
                    </a:lnTo>
                    <a:lnTo>
                      <a:pt x="971" y="601"/>
                    </a:lnTo>
                    <a:lnTo>
                      <a:pt x="967" y="603"/>
                    </a:lnTo>
                    <a:lnTo>
                      <a:pt x="964" y="601"/>
                    </a:lnTo>
                    <a:lnTo>
                      <a:pt x="964" y="598"/>
                    </a:lnTo>
                    <a:lnTo>
                      <a:pt x="966" y="595"/>
                    </a:lnTo>
                    <a:lnTo>
                      <a:pt x="962" y="591"/>
                    </a:lnTo>
                    <a:lnTo>
                      <a:pt x="962" y="585"/>
                    </a:lnTo>
                    <a:lnTo>
                      <a:pt x="966" y="578"/>
                    </a:lnTo>
                    <a:lnTo>
                      <a:pt x="967" y="573"/>
                    </a:lnTo>
                    <a:lnTo>
                      <a:pt x="971" y="570"/>
                    </a:lnTo>
                    <a:lnTo>
                      <a:pt x="971" y="566"/>
                    </a:lnTo>
                    <a:lnTo>
                      <a:pt x="972" y="563"/>
                    </a:lnTo>
                    <a:lnTo>
                      <a:pt x="974" y="553"/>
                    </a:lnTo>
                    <a:lnTo>
                      <a:pt x="981" y="551"/>
                    </a:lnTo>
                    <a:lnTo>
                      <a:pt x="981" y="546"/>
                    </a:lnTo>
                    <a:lnTo>
                      <a:pt x="977" y="546"/>
                    </a:lnTo>
                    <a:lnTo>
                      <a:pt x="976" y="546"/>
                    </a:lnTo>
                    <a:lnTo>
                      <a:pt x="976" y="543"/>
                    </a:lnTo>
                    <a:lnTo>
                      <a:pt x="979" y="540"/>
                    </a:lnTo>
                    <a:lnTo>
                      <a:pt x="979" y="532"/>
                    </a:lnTo>
                    <a:lnTo>
                      <a:pt x="977" y="530"/>
                    </a:lnTo>
                    <a:lnTo>
                      <a:pt x="976" y="525"/>
                    </a:lnTo>
                    <a:lnTo>
                      <a:pt x="976" y="523"/>
                    </a:lnTo>
                    <a:lnTo>
                      <a:pt x="977" y="517"/>
                    </a:lnTo>
                    <a:lnTo>
                      <a:pt x="974" y="517"/>
                    </a:lnTo>
                    <a:lnTo>
                      <a:pt x="969" y="512"/>
                    </a:lnTo>
                    <a:lnTo>
                      <a:pt x="962" y="513"/>
                    </a:lnTo>
                    <a:lnTo>
                      <a:pt x="961" y="518"/>
                    </a:lnTo>
                    <a:lnTo>
                      <a:pt x="966" y="522"/>
                    </a:lnTo>
                    <a:lnTo>
                      <a:pt x="966" y="525"/>
                    </a:lnTo>
                    <a:lnTo>
                      <a:pt x="967" y="528"/>
                    </a:lnTo>
                    <a:lnTo>
                      <a:pt x="967" y="532"/>
                    </a:lnTo>
                    <a:lnTo>
                      <a:pt x="964" y="532"/>
                    </a:lnTo>
                    <a:lnTo>
                      <a:pt x="962" y="527"/>
                    </a:lnTo>
                    <a:lnTo>
                      <a:pt x="961" y="527"/>
                    </a:lnTo>
                    <a:lnTo>
                      <a:pt x="957" y="532"/>
                    </a:lnTo>
                    <a:lnTo>
                      <a:pt x="961" y="533"/>
                    </a:lnTo>
                    <a:lnTo>
                      <a:pt x="961" y="537"/>
                    </a:lnTo>
                    <a:lnTo>
                      <a:pt x="962" y="541"/>
                    </a:lnTo>
                    <a:lnTo>
                      <a:pt x="961" y="543"/>
                    </a:lnTo>
                    <a:lnTo>
                      <a:pt x="961" y="541"/>
                    </a:lnTo>
                    <a:lnTo>
                      <a:pt x="957" y="540"/>
                    </a:lnTo>
                    <a:lnTo>
                      <a:pt x="957" y="545"/>
                    </a:lnTo>
                    <a:lnTo>
                      <a:pt x="952" y="541"/>
                    </a:lnTo>
                    <a:lnTo>
                      <a:pt x="952" y="538"/>
                    </a:lnTo>
                    <a:lnTo>
                      <a:pt x="949" y="540"/>
                    </a:lnTo>
                    <a:lnTo>
                      <a:pt x="947" y="543"/>
                    </a:lnTo>
                    <a:lnTo>
                      <a:pt x="946" y="543"/>
                    </a:lnTo>
                    <a:lnTo>
                      <a:pt x="946" y="538"/>
                    </a:lnTo>
                    <a:lnTo>
                      <a:pt x="947" y="535"/>
                    </a:lnTo>
                    <a:lnTo>
                      <a:pt x="947" y="535"/>
                    </a:lnTo>
                    <a:lnTo>
                      <a:pt x="941" y="537"/>
                    </a:lnTo>
                    <a:lnTo>
                      <a:pt x="936" y="541"/>
                    </a:lnTo>
                    <a:lnTo>
                      <a:pt x="932" y="537"/>
                    </a:lnTo>
                    <a:lnTo>
                      <a:pt x="929" y="537"/>
                    </a:lnTo>
                    <a:lnTo>
                      <a:pt x="926" y="540"/>
                    </a:lnTo>
                    <a:lnTo>
                      <a:pt x="921" y="540"/>
                    </a:lnTo>
                    <a:lnTo>
                      <a:pt x="919" y="537"/>
                    </a:lnTo>
                    <a:lnTo>
                      <a:pt x="914" y="538"/>
                    </a:lnTo>
                    <a:lnTo>
                      <a:pt x="911" y="537"/>
                    </a:lnTo>
                    <a:lnTo>
                      <a:pt x="916" y="533"/>
                    </a:lnTo>
                    <a:lnTo>
                      <a:pt x="921" y="532"/>
                    </a:lnTo>
                    <a:lnTo>
                      <a:pt x="924" y="533"/>
                    </a:lnTo>
                    <a:lnTo>
                      <a:pt x="929" y="532"/>
                    </a:lnTo>
                    <a:lnTo>
                      <a:pt x="931" y="528"/>
                    </a:lnTo>
                    <a:lnTo>
                      <a:pt x="934" y="528"/>
                    </a:lnTo>
                    <a:lnTo>
                      <a:pt x="937" y="528"/>
                    </a:lnTo>
                    <a:lnTo>
                      <a:pt x="941" y="525"/>
                    </a:lnTo>
                    <a:lnTo>
                      <a:pt x="941" y="522"/>
                    </a:lnTo>
                    <a:lnTo>
                      <a:pt x="942" y="518"/>
                    </a:lnTo>
                    <a:lnTo>
                      <a:pt x="939" y="517"/>
                    </a:lnTo>
                    <a:lnTo>
                      <a:pt x="936" y="510"/>
                    </a:lnTo>
                    <a:lnTo>
                      <a:pt x="929" y="508"/>
                    </a:lnTo>
                    <a:lnTo>
                      <a:pt x="929" y="505"/>
                    </a:lnTo>
                    <a:lnTo>
                      <a:pt x="922" y="498"/>
                    </a:lnTo>
                    <a:lnTo>
                      <a:pt x="921" y="497"/>
                    </a:lnTo>
                    <a:lnTo>
                      <a:pt x="917" y="497"/>
                    </a:lnTo>
                    <a:lnTo>
                      <a:pt x="911" y="500"/>
                    </a:lnTo>
                    <a:lnTo>
                      <a:pt x="909" y="500"/>
                    </a:lnTo>
                    <a:lnTo>
                      <a:pt x="901" y="507"/>
                    </a:lnTo>
                    <a:lnTo>
                      <a:pt x="902" y="508"/>
                    </a:lnTo>
                    <a:lnTo>
                      <a:pt x="902" y="512"/>
                    </a:lnTo>
                    <a:lnTo>
                      <a:pt x="899" y="512"/>
                    </a:lnTo>
                    <a:lnTo>
                      <a:pt x="896" y="513"/>
                    </a:lnTo>
                    <a:lnTo>
                      <a:pt x="896" y="512"/>
                    </a:lnTo>
                    <a:lnTo>
                      <a:pt x="892" y="513"/>
                    </a:lnTo>
                    <a:lnTo>
                      <a:pt x="889" y="510"/>
                    </a:lnTo>
                    <a:lnTo>
                      <a:pt x="884" y="510"/>
                    </a:lnTo>
                    <a:lnTo>
                      <a:pt x="883" y="512"/>
                    </a:lnTo>
                    <a:lnTo>
                      <a:pt x="878" y="512"/>
                    </a:lnTo>
                    <a:lnTo>
                      <a:pt x="876" y="510"/>
                    </a:lnTo>
                    <a:lnTo>
                      <a:pt x="878" y="508"/>
                    </a:lnTo>
                    <a:lnTo>
                      <a:pt x="884" y="508"/>
                    </a:lnTo>
                    <a:lnTo>
                      <a:pt x="886" y="503"/>
                    </a:lnTo>
                    <a:lnTo>
                      <a:pt x="889" y="502"/>
                    </a:lnTo>
                    <a:lnTo>
                      <a:pt x="892" y="503"/>
                    </a:lnTo>
                    <a:lnTo>
                      <a:pt x="896" y="498"/>
                    </a:lnTo>
                    <a:lnTo>
                      <a:pt x="896" y="493"/>
                    </a:lnTo>
                    <a:lnTo>
                      <a:pt x="899" y="492"/>
                    </a:lnTo>
                    <a:lnTo>
                      <a:pt x="902" y="492"/>
                    </a:lnTo>
                    <a:lnTo>
                      <a:pt x="906" y="485"/>
                    </a:lnTo>
                    <a:lnTo>
                      <a:pt x="906" y="478"/>
                    </a:lnTo>
                    <a:lnTo>
                      <a:pt x="906" y="475"/>
                    </a:lnTo>
                    <a:lnTo>
                      <a:pt x="906" y="472"/>
                    </a:lnTo>
                    <a:lnTo>
                      <a:pt x="901" y="472"/>
                    </a:lnTo>
                    <a:lnTo>
                      <a:pt x="894" y="473"/>
                    </a:lnTo>
                    <a:lnTo>
                      <a:pt x="884" y="475"/>
                    </a:lnTo>
                    <a:lnTo>
                      <a:pt x="876" y="478"/>
                    </a:lnTo>
                    <a:lnTo>
                      <a:pt x="858" y="480"/>
                    </a:lnTo>
                    <a:lnTo>
                      <a:pt x="836" y="488"/>
                    </a:lnTo>
                    <a:lnTo>
                      <a:pt x="831" y="493"/>
                    </a:lnTo>
                    <a:lnTo>
                      <a:pt x="818" y="495"/>
                    </a:lnTo>
                    <a:lnTo>
                      <a:pt x="799" y="503"/>
                    </a:lnTo>
                    <a:lnTo>
                      <a:pt x="794" y="508"/>
                    </a:lnTo>
                    <a:lnTo>
                      <a:pt x="793" y="512"/>
                    </a:lnTo>
                    <a:lnTo>
                      <a:pt x="798" y="512"/>
                    </a:lnTo>
                    <a:lnTo>
                      <a:pt x="799" y="513"/>
                    </a:lnTo>
                    <a:lnTo>
                      <a:pt x="794" y="517"/>
                    </a:lnTo>
                    <a:lnTo>
                      <a:pt x="791" y="517"/>
                    </a:lnTo>
                    <a:lnTo>
                      <a:pt x="783" y="523"/>
                    </a:lnTo>
                    <a:lnTo>
                      <a:pt x="776" y="523"/>
                    </a:lnTo>
                    <a:lnTo>
                      <a:pt x="773" y="527"/>
                    </a:lnTo>
                    <a:lnTo>
                      <a:pt x="771" y="530"/>
                    </a:lnTo>
                    <a:lnTo>
                      <a:pt x="765" y="535"/>
                    </a:lnTo>
                    <a:lnTo>
                      <a:pt x="763" y="538"/>
                    </a:lnTo>
                    <a:lnTo>
                      <a:pt x="761" y="543"/>
                    </a:lnTo>
                    <a:lnTo>
                      <a:pt x="765" y="541"/>
                    </a:lnTo>
                    <a:lnTo>
                      <a:pt x="768" y="543"/>
                    </a:lnTo>
                    <a:lnTo>
                      <a:pt x="766" y="546"/>
                    </a:lnTo>
                    <a:lnTo>
                      <a:pt x="768" y="548"/>
                    </a:lnTo>
                    <a:lnTo>
                      <a:pt x="771" y="546"/>
                    </a:lnTo>
                    <a:lnTo>
                      <a:pt x="775" y="545"/>
                    </a:lnTo>
                    <a:lnTo>
                      <a:pt x="780" y="545"/>
                    </a:lnTo>
                    <a:lnTo>
                      <a:pt x="783" y="548"/>
                    </a:lnTo>
                    <a:lnTo>
                      <a:pt x="781" y="551"/>
                    </a:lnTo>
                    <a:lnTo>
                      <a:pt x="776" y="553"/>
                    </a:lnTo>
                    <a:lnTo>
                      <a:pt x="771" y="550"/>
                    </a:lnTo>
                    <a:lnTo>
                      <a:pt x="768" y="551"/>
                    </a:lnTo>
                    <a:lnTo>
                      <a:pt x="768" y="556"/>
                    </a:lnTo>
                    <a:lnTo>
                      <a:pt x="776" y="560"/>
                    </a:lnTo>
                    <a:lnTo>
                      <a:pt x="780" y="558"/>
                    </a:lnTo>
                    <a:lnTo>
                      <a:pt x="781" y="555"/>
                    </a:lnTo>
                    <a:lnTo>
                      <a:pt x="783" y="555"/>
                    </a:lnTo>
                    <a:lnTo>
                      <a:pt x="785" y="556"/>
                    </a:lnTo>
                    <a:lnTo>
                      <a:pt x="783" y="560"/>
                    </a:lnTo>
                    <a:lnTo>
                      <a:pt x="786" y="560"/>
                    </a:lnTo>
                    <a:lnTo>
                      <a:pt x="794" y="561"/>
                    </a:lnTo>
                    <a:lnTo>
                      <a:pt x="803" y="560"/>
                    </a:lnTo>
                    <a:lnTo>
                      <a:pt x="808" y="560"/>
                    </a:lnTo>
                    <a:lnTo>
                      <a:pt x="814" y="561"/>
                    </a:lnTo>
                    <a:lnTo>
                      <a:pt x="819" y="561"/>
                    </a:lnTo>
                    <a:lnTo>
                      <a:pt x="824" y="563"/>
                    </a:lnTo>
                    <a:lnTo>
                      <a:pt x="826" y="566"/>
                    </a:lnTo>
                    <a:lnTo>
                      <a:pt x="829" y="566"/>
                    </a:lnTo>
                    <a:lnTo>
                      <a:pt x="829" y="570"/>
                    </a:lnTo>
                    <a:lnTo>
                      <a:pt x="824" y="570"/>
                    </a:lnTo>
                    <a:lnTo>
                      <a:pt x="818" y="565"/>
                    </a:lnTo>
                    <a:lnTo>
                      <a:pt x="809" y="565"/>
                    </a:lnTo>
                    <a:lnTo>
                      <a:pt x="808" y="566"/>
                    </a:lnTo>
                    <a:lnTo>
                      <a:pt x="813" y="568"/>
                    </a:lnTo>
                    <a:lnTo>
                      <a:pt x="814" y="571"/>
                    </a:lnTo>
                    <a:lnTo>
                      <a:pt x="806" y="571"/>
                    </a:lnTo>
                    <a:lnTo>
                      <a:pt x="803" y="568"/>
                    </a:lnTo>
                    <a:lnTo>
                      <a:pt x="793" y="570"/>
                    </a:lnTo>
                    <a:lnTo>
                      <a:pt x="790" y="571"/>
                    </a:lnTo>
                    <a:lnTo>
                      <a:pt x="786" y="570"/>
                    </a:lnTo>
                    <a:lnTo>
                      <a:pt x="785" y="570"/>
                    </a:lnTo>
                    <a:lnTo>
                      <a:pt x="781" y="571"/>
                    </a:lnTo>
                    <a:lnTo>
                      <a:pt x="776" y="570"/>
                    </a:lnTo>
                    <a:lnTo>
                      <a:pt x="765" y="571"/>
                    </a:lnTo>
                    <a:lnTo>
                      <a:pt x="763" y="573"/>
                    </a:lnTo>
                    <a:lnTo>
                      <a:pt x="755" y="575"/>
                    </a:lnTo>
                    <a:lnTo>
                      <a:pt x="753" y="578"/>
                    </a:lnTo>
                    <a:lnTo>
                      <a:pt x="755" y="591"/>
                    </a:lnTo>
                    <a:lnTo>
                      <a:pt x="755" y="593"/>
                    </a:lnTo>
                    <a:lnTo>
                      <a:pt x="755" y="598"/>
                    </a:lnTo>
                    <a:lnTo>
                      <a:pt x="753" y="598"/>
                    </a:lnTo>
                    <a:lnTo>
                      <a:pt x="755" y="601"/>
                    </a:lnTo>
                    <a:lnTo>
                      <a:pt x="756" y="603"/>
                    </a:lnTo>
                    <a:lnTo>
                      <a:pt x="760" y="603"/>
                    </a:lnTo>
                    <a:lnTo>
                      <a:pt x="763" y="603"/>
                    </a:lnTo>
                    <a:lnTo>
                      <a:pt x="766" y="605"/>
                    </a:lnTo>
                    <a:lnTo>
                      <a:pt x="770" y="605"/>
                    </a:lnTo>
                    <a:lnTo>
                      <a:pt x="771" y="603"/>
                    </a:lnTo>
                    <a:lnTo>
                      <a:pt x="771" y="603"/>
                    </a:lnTo>
                    <a:lnTo>
                      <a:pt x="775" y="605"/>
                    </a:lnTo>
                    <a:lnTo>
                      <a:pt x="776" y="606"/>
                    </a:lnTo>
                    <a:lnTo>
                      <a:pt x="780" y="605"/>
                    </a:lnTo>
                    <a:lnTo>
                      <a:pt x="783" y="608"/>
                    </a:lnTo>
                    <a:lnTo>
                      <a:pt x="783" y="610"/>
                    </a:lnTo>
                    <a:lnTo>
                      <a:pt x="786" y="611"/>
                    </a:lnTo>
                    <a:lnTo>
                      <a:pt x="790" y="610"/>
                    </a:lnTo>
                    <a:lnTo>
                      <a:pt x="793" y="610"/>
                    </a:lnTo>
                    <a:lnTo>
                      <a:pt x="794" y="611"/>
                    </a:lnTo>
                    <a:lnTo>
                      <a:pt x="799" y="611"/>
                    </a:lnTo>
                    <a:lnTo>
                      <a:pt x="803" y="611"/>
                    </a:lnTo>
                    <a:lnTo>
                      <a:pt x="808" y="613"/>
                    </a:lnTo>
                    <a:lnTo>
                      <a:pt x="811" y="611"/>
                    </a:lnTo>
                    <a:lnTo>
                      <a:pt x="814" y="611"/>
                    </a:lnTo>
                    <a:lnTo>
                      <a:pt x="819" y="613"/>
                    </a:lnTo>
                    <a:lnTo>
                      <a:pt x="824" y="611"/>
                    </a:lnTo>
                    <a:lnTo>
                      <a:pt x="828" y="613"/>
                    </a:lnTo>
                    <a:lnTo>
                      <a:pt x="829" y="616"/>
                    </a:lnTo>
                    <a:lnTo>
                      <a:pt x="833" y="615"/>
                    </a:lnTo>
                    <a:lnTo>
                      <a:pt x="834" y="618"/>
                    </a:lnTo>
                    <a:lnTo>
                      <a:pt x="838" y="621"/>
                    </a:lnTo>
                    <a:lnTo>
                      <a:pt x="838" y="623"/>
                    </a:lnTo>
                    <a:lnTo>
                      <a:pt x="839" y="625"/>
                    </a:lnTo>
                    <a:lnTo>
                      <a:pt x="844" y="625"/>
                    </a:lnTo>
                    <a:lnTo>
                      <a:pt x="848" y="626"/>
                    </a:lnTo>
                    <a:lnTo>
                      <a:pt x="848" y="628"/>
                    </a:lnTo>
                    <a:lnTo>
                      <a:pt x="851" y="630"/>
                    </a:lnTo>
                    <a:lnTo>
                      <a:pt x="853" y="633"/>
                    </a:lnTo>
                    <a:lnTo>
                      <a:pt x="853" y="635"/>
                    </a:lnTo>
                    <a:lnTo>
                      <a:pt x="853" y="636"/>
                    </a:lnTo>
                    <a:lnTo>
                      <a:pt x="856" y="641"/>
                    </a:lnTo>
                    <a:lnTo>
                      <a:pt x="863" y="644"/>
                    </a:lnTo>
                    <a:lnTo>
                      <a:pt x="863" y="646"/>
                    </a:lnTo>
                    <a:lnTo>
                      <a:pt x="861" y="648"/>
                    </a:lnTo>
                    <a:lnTo>
                      <a:pt x="863" y="651"/>
                    </a:lnTo>
                    <a:lnTo>
                      <a:pt x="861" y="649"/>
                    </a:lnTo>
                    <a:lnTo>
                      <a:pt x="853" y="648"/>
                    </a:lnTo>
                    <a:lnTo>
                      <a:pt x="844" y="646"/>
                    </a:lnTo>
                    <a:lnTo>
                      <a:pt x="841" y="646"/>
                    </a:lnTo>
                    <a:lnTo>
                      <a:pt x="838" y="646"/>
                    </a:lnTo>
                    <a:lnTo>
                      <a:pt x="836" y="646"/>
                    </a:lnTo>
                    <a:lnTo>
                      <a:pt x="833" y="646"/>
                    </a:lnTo>
                    <a:lnTo>
                      <a:pt x="829" y="643"/>
                    </a:lnTo>
                    <a:lnTo>
                      <a:pt x="826" y="643"/>
                    </a:lnTo>
                    <a:lnTo>
                      <a:pt x="824" y="639"/>
                    </a:lnTo>
                    <a:lnTo>
                      <a:pt x="823" y="638"/>
                    </a:lnTo>
                    <a:lnTo>
                      <a:pt x="816" y="639"/>
                    </a:lnTo>
                    <a:lnTo>
                      <a:pt x="814" y="638"/>
                    </a:lnTo>
                    <a:lnTo>
                      <a:pt x="811" y="636"/>
                    </a:lnTo>
                    <a:lnTo>
                      <a:pt x="806" y="635"/>
                    </a:lnTo>
                    <a:lnTo>
                      <a:pt x="806" y="631"/>
                    </a:lnTo>
                    <a:lnTo>
                      <a:pt x="804" y="631"/>
                    </a:lnTo>
                    <a:lnTo>
                      <a:pt x="801" y="631"/>
                    </a:lnTo>
                    <a:lnTo>
                      <a:pt x="796" y="631"/>
                    </a:lnTo>
                    <a:lnTo>
                      <a:pt x="794" y="630"/>
                    </a:lnTo>
                    <a:lnTo>
                      <a:pt x="783" y="630"/>
                    </a:lnTo>
                    <a:lnTo>
                      <a:pt x="776" y="630"/>
                    </a:lnTo>
                    <a:lnTo>
                      <a:pt x="771" y="628"/>
                    </a:lnTo>
                    <a:lnTo>
                      <a:pt x="753" y="628"/>
                    </a:lnTo>
                    <a:lnTo>
                      <a:pt x="750" y="630"/>
                    </a:lnTo>
                    <a:lnTo>
                      <a:pt x="745" y="631"/>
                    </a:lnTo>
                    <a:lnTo>
                      <a:pt x="741" y="635"/>
                    </a:lnTo>
                    <a:lnTo>
                      <a:pt x="741" y="641"/>
                    </a:lnTo>
                    <a:lnTo>
                      <a:pt x="736" y="646"/>
                    </a:lnTo>
                    <a:lnTo>
                      <a:pt x="738" y="653"/>
                    </a:lnTo>
                    <a:lnTo>
                      <a:pt x="736" y="656"/>
                    </a:lnTo>
                    <a:lnTo>
                      <a:pt x="738" y="658"/>
                    </a:lnTo>
                    <a:lnTo>
                      <a:pt x="741" y="659"/>
                    </a:lnTo>
                    <a:lnTo>
                      <a:pt x="740" y="661"/>
                    </a:lnTo>
                    <a:lnTo>
                      <a:pt x="738" y="663"/>
                    </a:lnTo>
                    <a:lnTo>
                      <a:pt x="741" y="671"/>
                    </a:lnTo>
                    <a:lnTo>
                      <a:pt x="745" y="674"/>
                    </a:lnTo>
                    <a:lnTo>
                      <a:pt x="746" y="676"/>
                    </a:lnTo>
                    <a:lnTo>
                      <a:pt x="753" y="681"/>
                    </a:lnTo>
                    <a:lnTo>
                      <a:pt x="756" y="683"/>
                    </a:lnTo>
                    <a:lnTo>
                      <a:pt x="760" y="681"/>
                    </a:lnTo>
                    <a:lnTo>
                      <a:pt x="761" y="684"/>
                    </a:lnTo>
                    <a:lnTo>
                      <a:pt x="765" y="684"/>
                    </a:lnTo>
                    <a:lnTo>
                      <a:pt x="770" y="683"/>
                    </a:lnTo>
                    <a:lnTo>
                      <a:pt x="773" y="683"/>
                    </a:lnTo>
                    <a:lnTo>
                      <a:pt x="776" y="686"/>
                    </a:lnTo>
                    <a:lnTo>
                      <a:pt x="781" y="686"/>
                    </a:lnTo>
                    <a:lnTo>
                      <a:pt x="785" y="691"/>
                    </a:lnTo>
                    <a:lnTo>
                      <a:pt x="788" y="691"/>
                    </a:lnTo>
                    <a:lnTo>
                      <a:pt x="790" y="694"/>
                    </a:lnTo>
                    <a:lnTo>
                      <a:pt x="783" y="696"/>
                    </a:lnTo>
                    <a:lnTo>
                      <a:pt x="785" y="698"/>
                    </a:lnTo>
                    <a:lnTo>
                      <a:pt x="781" y="701"/>
                    </a:lnTo>
                    <a:lnTo>
                      <a:pt x="783" y="703"/>
                    </a:lnTo>
                    <a:lnTo>
                      <a:pt x="780" y="706"/>
                    </a:lnTo>
                    <a:lnTo>
                      <a:pt x="775" y="708"/>
                    </a:lnTo>
                    <a:lnTo>
                      <a:pt x="775" y="711"/>
                    </a:lnTo>
                    <a:lnTo>
                      <a:pt x="773" y="713"/>
                    </a:lnTo>
                    <a:lnTo>
                      <a:pt x="776" y="716"/>
                    </a:lnTo>
                    <a:lnTo>
                      <a:pt x="776" y="721"/>
                    </a:lnTo>
                    <a:lnTo>
                      <a:pt x="780" y="726"/>
                    </a:lnTo>
                    <a:lnTo>
                      <a:pt x="778" y="728"/>
                    </a:lnTo>
                    <a:lnTo>
                      <a:pt x="773" y="729"/>
                    </a:lnTo>
                    <a:lnTo>
                      <a:pt x="775" y="731"/>
                    </a:lnTo>
                    <a:lnTo>
                      <a:pt x="783" y="733"/>
                    </a:lnTo>
                    <a:lnTo>
                      <a:pt x="786" y="733"/>
                    </a:lnTo>
                    <a:lnTo>
                      <a:pt x="788" y="733"/>
                    </a:lnTo>
                    <a:lnTo>
                      <a:pt x="790" y="734"/>
                    </a:lnTo>
                    <a:lnTo>
                      <a:pt x="791" y="731"/>
                    </a:lnTo>
                    <a:lnTo>
                      <a:pt x="794" y="731"/>
                    </a:lnTo>
                    <a:lnTo>
                      <a:pt x="796" y="733"/>
                    </a:lnTo>
                    <a:lnTo>
                      <a:pt x="803" y="733"/>
                    </a:lnTo>
                    <a:lnTo>
                      <a:pt x="809" y="736"/>
                    </a:lnTo>
                    <a:lnTo>
                      <a:pt x="813" y="733"/>
                    </a:lnTo>
                    <a:lnTo>
                      <a:pt x="819" y="733"/>
                    </a:lnTo>
                    <a:lnTo>
                      <a:pt x="821" y="734"/>
                    </a:lnTo>
                    <a:lnTo>
                      <a:pt x="821" y="734"/>
                    </a:lnTo>
                    <a:lnTo>
                      <a:pt x="823" y="734"/>
                    </a:lnTo>
                    <a:lnTo>
                      <a:pt x="826" y="733"/>
                    </a:lnTo>
                    <a:lnTo>
                      <a:pt x="829" y="734"/>
                    </a:lnTo>
                    <a:lnTo>
                      <a:pt x="829" y="736"/>
                    </a:lnTo>
                    <a:lnTo>
                      <a:pt x="833" y="736"/>
                    </a:lnTo>
                    <a:lnTo>
                      <a:pt x="834" y="734"/>
                    </a:lnTo>
                    <a:lnTo>
                      <a:pt x="836" y="736"/>
                    </a:lnTo>
                    <a:lnTo>
                      <a:pt x="838" y="739"/>
                    </a:lnTo>
                    <a:lnTo>
                      <a:pt x="839" y="739"/>
                    </a:lnTo>
                    <a:lnTo>
                      <a:pt x="841" y="737"/>
                    </a:lnTo>
                    <a:lnTo>
                      <a:pt x="848" y="737"/>
                    </a:lnTo>
                    <a:lnTo>
                      <a:pt x="851" y="734"/>
                    </a:lnTo>
                    <a:lnTo>
                      <a:pt x="854" y="733"/>
                    </a:lnTo>
                    <a:lnTo>
                      <a:pt x="858" y="733"/>
                    </a:lnTo>
                    <a:lnTo>
                      <a:pt x="863" y="729"/>
                    </a:lnTo>
                    <a:lnTo>
                      <a:pt x="869" y="726"/>
                    </a:lnTo>
                    <a:lnTo>
                      <a:pt x="873" y="726"/>
                    </a:lnTo>
                    <a:lnTo>
                      <a:pt x="874" y="724"/>
                    </a:lnTo>
                    <a:lnTo>
                      <a:pt x="878" y="724"/>
                    </a:lnTo>
                    <a:lnTo>
                      <a:pt x="883" y="724"/>
                    </a:lnTo>
                    <a:lnTo>
                      <a:pt x="886" y="724"/>
                    </a:lnTo>
                    <a:lnTo>
                      <a:pt x="888" y="726"/>
                    </a:lnTo>
                    <a:lnTo>
                      <a:pt x="897" y="726"/>
                    </a:lnTo>
                    <a:lnTo>
                      <a:pt x="907" y="719"/>
                    </a:lnTo>
                    <a:lnTo>
                      <a:pt x="909" y="718"/>
                    </a:lnTo>
                    <a:lnTo>
                      <a:pt x="911" y="718"/>
                    </a:lnTo>
                    <a:lnTo>
                      <a:pt x="912" y="718"/>
                    </a:lnTo>
                    <a:lnTo>
                      <a:pt x="914" y="716"/>
                    </a:lnTo>
                    <a:lnTo>
                      <a:pt x="917" y="714"/>
                    </a:lnTo>
                    <a:lnTo>
                      <a:pt x="917" y="711"/>
                    </a:lnTo>
                    <a:lnTo>
                      <a:pt x="919" y="709"/>
                    </a:lnTo>
                    <a:lnTo>
                      <a:pt x="921" y="711"/>
                    </a:lnTo>
                    <a:lnTo>
                      <a:pt x="922" y="709"/>
                    </a:lnTo>
                    <a:lnTo>
                      <a:pt x="924" y="708"/>
                    </a:lnTo>
                    <a:lnTo>
                      <a:pt x="924" y="706"/>
                    </a:lnTo>
                    <a:lnTo>
                      <a:pt x="926" y="706"/>
                    </a:lnTo>
                    <a:lnTo>
                      <a:pt x="929" y="706"/>
                    </a:lnTo>
                    <a:lnTo>
                      <a:pt x="931" y="708"/>
                    </a:lnTo>
                    <a:lnTo>
                      <a:pt x="931" y="711"/>
                    </a:lnTo>
                    <a:lnTo>
                      <a:pt x="932" y="713"/>
                    </a:lnTo>
                    <a:lnTo>
                      <a:pt x="929" y="714"/>
                    </a:lnTo>
                    <a:lnTo>
                      <a:pt x="929" y="718"/>
                    </a:lnTo>
                    <a:lnTo>
                      <a:pt x="926" y="721"/>
                    </a:lnTo>
                    <a:lnTo>
                      <a:pt x="924" y="721"/>
                    </a:lnTo>
                    <a:lnTo>
                      <a:pt x="924" y="723"/>
                    </a:lnTo>
                    <a:lnTo>
                      <a:pt x="927" y="724"/>
                    </a:lnTo>
                    <a:lnTo>
                      <a:pt x="931" y="726"/>
                    </a:lnTo>
                    <a:lnTo>
                      <a:pt x="932" y="726"/>
                    </a:lnTo>
                    <a:lnTo>
                      <a:pt x="936" y="724"/>
                    </a:lnTo>
                    <a:lnTo>
                      <a:pt x="939" y="726"/>
                    </a:lnTo>
                    <a:lnTo>
                      <a:pt x="941" y="731"/>
                    </a:lnTo>
                    <a:lnTo>
                      <a:pt x="942" y="733"/>
                    </a:lnTo>
                    <a:lnTo>
                      <a:pt x="944" y="731"/>
                    </a:lnTo>
                    <a:lnTo>
                      <a:pt x="944" y="729"/>
                    </a:lnTo>
                    <a:lnTo>
                      <a:pt x="947" y="731"/>
                    </a:lnTo>
                    <a:lnTo>
                      <a:pt x="947" y="733"/>
                    </a:lnTo>
                    <a:lnTo>
                      <a:pt x="944" y="736"/>
                    </a:lnTo>
                    <a:lnTo>
                      <a:pt x="941" y="736"/>
                    </a:lnTo>
                    <a:lnTo>
                      <a:pt x="939" y="739"/>
                    </a:lnTo>
                    <a:lnTo>
                      <a:pt x="939" y="741"/>
                    </a:lnTo>
                    <a:lnTo>
                      <a:pt x="942" y="741"/>
                    </a:lnTo>
                    <a:lnTo>
                      <a:pt x="944" y="741"/>
                    </a:lnTo>
                    <a:lnTo>
                      <a:pt x="949" y="744"/>
                    </a:lnTo>
                    <a:lnTo>
                      <a:pt x="951" y="744"/>
                    </a:lnTo>
                    <a:lnTo>
                      <a:pt x="956" y="739"/>
                    </a:lnTo>
                    <a:lnTo>
                      <a:pt x="956" y="739"/>
                    </a:lnTo>
                    <a:lnTo>
                      <a:pt x="956" y="742"/>
                    </a:lnTo>
                    <a:lnTo>
                      <a:pt x="959" y="747"/>
                    </a:lnTo>
                    <a:lnTo>
                      <a:pt x="962" y="747"/>
                    </a:lnTo>
                    <a:lnTo>
                      <a:pt x="964" y="746"/>
                    </a:lnTo>
                    <a:lnTo>
                      <a:pt x="967" y="747"/>
                    </a:lnTo>
                    <a:lnTo>
                      <a:pt x="971" y="749"/>
                    </a:lnTo>
                    <a:lnTo>
                      <a:pt x="974" y="749"/>
                    </a:lnTo>
                    <a:lnTo>
                      <a:pt x="976" y="752"/>
                    </a:lnTo>
                    <a:lnTo>
                      <a:pt x="977" y="752"/>
                    </a:lnTo>
                    <a:lnTo>
                      <a:pt x="977" y="749"/>
                    </a:lnTo>
                    <a:lnTo>
                      <a:pt x="979" y="749"/>
                    </a:lnTo>
                    <a:lnTo>
                      <a:pt x="982" y="747"/>
                    </a:lnTo>
                    <a:lnTo>
                      <a:pt x="984" y="749"/>
                    </a:lnTo>
                    <a:lnTo>
                      <a:pt x="984" y="752"/>
                    </a:lnTo>
                    <a:lnTo>
                      <a:pt x="986" y="752"/>
                    </a:lnTo>
                    <a:lnTo>
                      <a:pt x="989" y="752"/>
                    </a:lnTo>
                    <a:lnTo>
                      <a:pt x="992" y="749"/>
                    </a:lnTo>
                    <a:lnTo>
                      <a:pt x="994" y="749"/>
                    </a:lnTo>
                    <a:lnTo>
                      <a:pt x="995" y="752"/>
                    </a:lnTo>
                    <a:lnTo>
                      <a:pt x="997" y="752"/>
                    </a:lnTo>
                    <a:lnTo>
                      <a:pt x="999" y="751"/>
                    </a:lnTo>
                    <a:lnTo>
                      <a:pt x="999" y="749"/>
                    </a:lnTo>
                    <a:lnTo>
                      <a:pt x="1002" y="747"/>
                    </a:lnTo>
                    <a:lnTo>
                      <a:pt x="1005" y="747"/>
                    </a:lnTo>
                    <a:lnTo>
                      <a:pt x="1007" y="749"/>
                    </a:lnTo>
                    <a:lnTo>
                      <a:pt x="1009" y="749"/>
                    </a:lnTo>
                    <a:lnTo>
                      <a:pt x="1010" y="749"/>
                    </a:lnTo>
                    <a:lnTo>
                      <a:pt x="1010" y="749"/>
                    </a:lnTo>
                    <a:close/>
                    <a:moveTo>
                      <a:pt x="1462" y="904"/>
                    </a:moveTo>
                    <a:lnTo>
                      <a:pt x="1464" y="899"/>
                    </a:lnTo>
                    <a:lnTo>
                      <a:pt x="1462" y="897"/>
                    </a:lnTo>
                    <a:lnTo>
                      <a:pt x="1464" y="892"/>
                    </a:lnTo>
                    <a:lnTo>
                      <a:pt x="1464" y="887"/>
                    </a:lnTo>
                    <a:lnTo>
                      <a:pt x="1471" y="882"/>
                    </a:lnTo>
                    <a:lnTo>
                      <a:pt x="1472" y="877"/>
                    </a:lnTo>
                    <a:lnTo>
                      <a:pt x="1476" y="874"/>
                    </a:lnTo>
                    <a:lnTo>
                      <a:pt x="1484" y="865"/>
                    </a:lnTo>
                    <a:lnTo>
                      <a:pt x="1487" y="862"/>
                    </a:lnTo>
                    <a:lnTo>
                      <a:pt x="1490" y="862"/>
                    </a:lnTo>
                    <a:lnTo>
                      <a:pt x="1492" y="860"/>
                    </a:lnTo>
                    <a:lnTo>
                      <a:pt x="1495" y="862"/>
                    </a:lnTo>
                    <a:lnTo>
                      <a:pt x="1499" y="859"/>
                    </a:lnTo>
                    <a:lnTo>
                      <a:pt x="1504" y="860"/>
                    </a:lnTo>
                    <a:lnTo>
                      <a:pt x="1507" y="864"/>
                    </a:lnTo>
                    <a:lnTo>
                      <a:pt x="1509" y="864"/>
                    </a:lnTo>
                    <a:lnTo>
                      <a:pt x="1512" y="867"/>
                    </a:lnTo>
                    <a:lnTo>
                      <a:pt x="1514" y="872"/>
                    </a:lnTo>
                    <a:lnTo>
                      <a:pt x="1514" y="875"/>
                    </a:lnTo>
                    <a:lnTo>
                      <a:pt x="1510" y="877"/>
                    </a:lnTo>
                    <a:lnTo>
                      <a:pt x="1509" y="882"/>
                    </a:lnTo>
                    <a:lnTo>
                      <a:pt x="1507" y="887"/>
                    </a:lnTo>
                    <a:lnTo>
                      <a:pt x="1502" y="895"/>
                    </a:lnTo>
                    <a:lnTo>
                      <a:pt x="1499" y="899"/>
                    </a:lnTo>
                    <a:lnTo>
                      <a:pt x="1495" y="900"/>
                    </a:lnTo>
                    <a:lnTo>
                      <a:pt x="1489" y="902"/>
                    </a:lnTo>
                    <a:lnTo>
                      <a:pt x="1489" y="904"/>
                    </a:lnTo>
                    <a:lnTo>
                      <a:pt x="1485" y="904"/>
                    </a:lnTo>
                    <a:lnTo>
                      <a:pt x="1479" y="907"/>
                    </a:lnTo>
                    <a:lnTo>
                      <a:pt x="1477" y="905"/>
                    </a:lnTo>
                    <a:lnTo>
                      <a:pt x="1471" y="905"/>
                    </a:lnTo>
                    <a:lnTo>
                      <a:pt x="1466" y="905"/>
                    </a:lnTo>
                    <a:lnTo>
                      <a:pt x="1464" y="905"/>
                    </a:lnTo>
                    <a:lnTo>
                      <a:pt x="1462" y="904"/>
                    </a:lnTo>
                    <a:lnTo>
                      <a:pt x="1462" y="904"/>
                    </a:lnTo>
                    <a:close/>
                    <a:moveTo>
                      <a:pt x="1034" y="736"/>
                    </a:moveTo>
                    <a:lnTo>
                      <a:pt x="1032" y="733"/>
                    </a:lnTo>
                    <a:lnTo>
                      <a:pt x="1034" y="731"/>
                    </a:lnTo>
                    <a:lnTo>
                      <a:pt x="1037" y="729"/>
                    </a:lnTo>
                    <a:lnTo>
                      <a:pt x="1034" y="726"/>
                    </a:lnTo>
                    <a:lnTo>
                      <a:pt x="1035" y="724"/>
                    </a:lnTo>
                    <a:lnTo>
                      <a:pt x="1037" y="724"/>
                    </a:lnTo>
                    <a:lnTo>
                      <a:pt x="1037" y="726"/>
                    </a:lnTo>
                    <a:lnTo>
                      <a:pt x="1040" y="729"/>
                    </a:lnTo>
                    <a:lnTo>
                      <a:pt x="1040" y="731"/>
                    </a:lnTo>
                    <a:lnTo>
                      <a:pt x="1039" y="734"/>
                    </a:lnTo>
                    <a:lnTo>
                      <a:pt x="1037" y="733"/>
                    </a:lnTo>
                    <a:lnTo>
                      <a:pt x="1035" y="736"/>
                    </a:lnTo>
                    <a:lnTo>
                      <a:pt x="1034" y="736"/>
                    </a:lnTo>
                    <a:lnTo>
                      <a:pt x="1034" y="736"/>
                    </a:lnTo>
                    <a:close/>
                    <a:moveTo>
                      <a:pt x="992" y="769"/>
                    </a:moveTo>
                    <a:lnTo>
                      <a:pt x="995" y="767"/>
                    </a:lnTo>
                    <a:lnTo>
                      <a:pt x="997" y="764"/>
                    </a:lnTo>
                    <a:lnTo>
                      <a:pt x="997" y="762"/>
                    </a:lnTo>
                    <a:lnTo>
                      <a:pt x="997" y="759"/>
                    </a:lnTo>
                    <a:lnTo>
                      <a:pt x="995" y="759"/>
                    </a:lnTo>
                    <a:lnTo>
                      <a:pt x="992" y="761"/>
                    </a:lnTo>
                    <a:lnTo>
                      <a:pt x="992" y="762"/>
                    </a:lnTo>
                    <a:lnTo>
                      <a:pt x="987" y="762"/>
                    </a:lnTo>
                    <a:lnTo>
                      <a:pt x="986" y="764"/>
                    </a:lnTo>
                    <a:lnTo>
                      <a:pt x="989" y="767"/>
                    </a:lnTo>
                    <a:lnTo>
                      <a:pt x="992" y="769"/>
                    </a:lnTo>
                    <a:lnTo>
                      <a:pt x="992" y="769"/>
                    </a:lnTo>
                    <a:close/>
                    <a:moveTo>
                      <a:pt x="1040" y="761"/>
                    </a:moveTo>
                    <a:lnTo>
                      <a:pt x="1035" y="764"/>
                    </a:lnTo>
                    <a:lnTo>
                      <a:pt x="1035" y="766"/>
                    </a:lnTo>
                    <a:lnTo>
                      <a:pt x="1034" y="769"/>
                    </a:lnTo>
                    <a:lnTo>
                      <a:pt x="1030" y="764"/>
                    </a:lnTo>
                    <a:lnTo>
                      <a:pt x="1030" y="762"/>
                    </a:lnTo>
                    <a:lnTo>
                      <a:pt x="1035" y="756"/>
                    </a:lnTo>
                    <a:lnTo>
                      <a:pt x="1034" y="752"/>
                    </a:lnTo>
                    <a:lnTo>
                      <a:pt x="1037" y="751"/>
                    </a:lnTo>
                    <a:lnTo>
                      <a:pt x="1040" y="751"/>
                    </a:lnTo>
                    <a:lnTo>
                      <a:pt x="1040" y="754"/>
                    </a:lnTo>
                    <a:lnTo>
                      <a:pt x="1044" y="757"/>
                    </a:lnTo>
                    <a:lnTo>
                      <a:pt x="1040" y="761"/>
                    </a:lnTo>
                    <a:lnTo>
                      <a:pt x="1040" y="761"/>
                    </a:lnTo>
                    <a:close/>
                    <a:moveTo>
                      <a:pt x="1045" y="756"/>
                    </a:moveTo>
                    <a:lnTo>
                      <a:pt x="1045" y="752"/>
                    </a:lnTo>
                    <a:lnTo>
                      <a:pt x="1044" y="751"/>
                    </a:lnTo>
                    <a:lnTo>
                      <a:pt x="1047" y="746"/>
                    </a:lnTo>
                    <a:lnTo>
                      <a:pt x="1049" y="746"/>
                    </a:lnTo>
                    <a:lnTo>
                      <a:pt x="1052" y="749"/>
                    </a:lnTo>
                    <a:lnTo>
                      <a:pt x="1049" y="752"/>
                    </a:lnTo>
                    <a:lnTo>
                      <a:pt x="1049" y="756"/>
                    </a:lnTo>
                    <a:lnTo>
                      <a:pt x="1049" y="756"/>
                    </a:lnTo>
                    <a:lnTo>
                      <a:pt x="1045" y="756"/>
                    </a:lnTo>
                    <a:lnTo>
                      <a:pt x="1045" y="756"/>
                    </a:lnTo>
                    <a:close/>
                    <a:moveTo>
                      <a:pt x="1135" y="757"/>
                    </a:moveTo>
                    <a:lnTo>
                      <a:pt x="1138" y="751"/>
                    </a:lnTo>
                    <a:lnTo>
                      <a:pt x="1143" y="746"/>
                    </a:lnTo>
                    <a:lnTo>
                      <a:pt x="1148" y="747"/>
                    </a:lnTo>
                    <a:lnTo>
                      <a:pt x="1148" y="751"/>
                    </a:lnTo>
                    <a:lnTo>
                      <a:pt x="1143" y="759"/>
                    </a:lnTo>
                    <a:lnTo>
                      <a:pt x="1140" y="759"/>
                    </a:lnTo>
                    <a:lnTo>
                      <a:pt x="1142" y="756"/>
                    </a:lnTo>
                    <a:lnTo>
                      <a:pt x="1142" y="752"/>
                    </a:lnTo>
                    <a:lnTo>
                      <a:pt x="1140" y="754"/>
                    </a:lnTo>
                    <a:lnTo>
                      <a:pt x="1138" y="757"/>
                    </a:lnTo>
                    <a:lnTo>
                      <a:pt x="1138" y="757"/>
                    </a:lnTo>
                    <a:lnTo>
                      <a:pt x="1135" y="757"/>
                    </a:lnTo>
                    <a:lnTo>
                      <a:pt x="1135" y="757"/>
                    </a:lnTo>
                    <a:close/>
                    <a:moveTo>
                      <a:pt x="1132" y="752"/>
                    </a:moveTo>
                    <a:lnTo>
                      <a:pt x="1133" y="752"/>
                    </a:lnTo>
                    <a:lnTo>
                      <a:pt x="1137" y="747"/>
                    </a:lnTo>
                    <a:lnTo>
                      <a:pt x="1133" y="742"/>
                    </a:lnTo>
                    <a:lnTo>
                      <a:pt x="1132" y="746"/>
                    </a:lnTo>
                    <a:lnTo>
                      <a:pt x="1132" y="752"/>
                    </a:lnTo>
                    <a:lnTo>
                      <a:pt x="1132" y="752"/>
                    </a:lnTo>
                    <a:close/>
                    <a:moveTo>
                      <a:pt x="1128" y="789"/>
                    </a:moveTo>
                    <a:lnTo>
                      <a:pt x="1130" y="787"/>
                    </a:lnTo>
                    <a:lnTo>
                      <a:pt x="1137" y="784"/>
                    </a:lnTo>
                    <a:lnTo>
                      <a:pt x="1138" y="781"/>
                    </a:lnTo>
                    <a:lnTo>
                      <a:pt x="1132" y="782"/>
                    </a:lnTo>
                    <a:lnTo>
                      <a:pt x="1130" y="779"/>
                    </a:lnTo>
                    <a:lnTo>
                      <a:pt x="1135" y="769"/>
                    </a:lnTo>
                    <a:lnTo>
                      <a:pt x="1137" y="766"/>
                    </a:lnTo>
                    <a:lnTo>
                      <a:pt x="1130" y="767"/>
                    </a:lnTo>
                    <a:lnTo>
                      <a:pt x="1127" y="774"/>
                    </a:lnTo>
                    <a:lnTo>
                      <a:pt x="1127" y="771"/>
                    </a:lnTo>
                    <a:lnTo>
                      <a:pt x="1130" y="761"/>
                    </a:lnTo>
                    <a:lnTo>
                      <a:pt x="1128" y="746"/>
                    </a:lnTo>
                    <a:lnTo>
                      <a:pt x="1122" y="741"/>
                    </a:lnTo>
                    <a:lnTo>
                      <a:pt x="1122" y="737"/>
                    </a:lnTo>
                    <a:lnTo>
                      <a:pt x="1117" y="737"/>
                    </a:lnTo>
                    <a:lnTo>
                      <a:pt x="1113" y="741"/>
                    </a:lnTo>
                    <a:lnTo>
                      <a:pt x="1113" y="736"/>
                    </a:lnTo>
                    <a:lnTo>
                      <a:pt x="1117" y="734"/>
                    </a:lnTo>
                    <a:lnTo>
                      <a:pt x="1115" y="729"/>
                    </a:lnTo>
                    <a:lnTo>
                      <a:pt x="1115" y="726"/>
                    </a:lnTo>
                    <a:lnTo>
                      <a:pt x="1115" y="721"/>
                    </a:lnTo>
                    <a:lnTo>
                      <a:pt x="1108" y="723"/>
                    </a:lnTo>
                    <a:lnTo>
                      <a:pt x="1102" y="728"/>
                    </a:lnTo>
                    <a:lnTo>
                      <a:pt x="1098" y="736"/>
                    </a:lnTo>
                    <a:lnTo>
                      <a:pt x="1100" y="742"/>
                    </a:lnTo>
                    <a:lnTo>
                      <a:pt x="1097" y="741"/>
                    </a:lnTo>
                    <a:lnTo>
                      <a:pt x="1095" y="736"/>
                    </a:lnTo>
                    <a:lnTo>
                      <a:pt x="1093" y="736"/>
                    </a:lnTo>
                    <a:lnTo>
                      <a:pt x="1092" y="741"/>
                    </a:lnTo>
                    <a:lnTo>
                      <a:pt x="1088" y="741"/>
                    </a:lnTo>
                    <a:lnTo>
                      <a:pt x="1092" y="744"/>
                    </a:lnTo>
                    <a:lnTo>
                      <a:pt x="1088" y="747"/>
                    </a:lnTo>
                    <a:lnTo>
                      <a:pt x="1085" y="747"/>
                    </a:lnTo>
                    <a:lnTo>
                      <a:pt x="1082" y="752"/>
                    </a:lnTo>
                    <a:lnTo>
                      <a:pt x="1074" y="751"/>
                    </a:lnTo>
                    <a:lnTo>
                      <a:pt x="1070" y="752"/>
                    </a:lnTo>
                    <a:lnTo>
                      <a:pt x="1067" y="752"/>
                    </a:lnTo>
                    <a:lnTo>
                      <a:pt x="1057" y="757"/>
                    </a:lnTo>
                    <a:lnTo>
                      <a:pt x="1059" y="762"/>
                    </a:lnTo>
                    <a:lnTo>
                      <a:pt x="1062" y="767"/>
                    </a:lnTo>
                    <a:lnTo>
                      <a:pt x="1067" y="766"/>
                    </a:lnTo>
                    <a:lnTo>
                      <a:pt x="1065" y="764"/>
                    </a:lnTo>
                    <a:lnTo>
                      <a:pt x="1067" y="761"/>
                    </a:lnTo>
                    <a:lnTo>
                      <a:pt x="1072" y="764"/>
                    </a:lnTo>
                    <a:lnTo>
                      <a:pt x="1070" y="769"/>
                    </a:lnTo>
                    <a:lnTo>
                      <a:pt x="1075" y="774"/>
                    </a:lnTo>
                    <a:lnTo>
                      <a:pt x="1079" y="769"/>
                    </a:lnTo>
                    <a:lnTo>
                      <a:pt x="1080" y="772"/>
                    </a:lnTo>
                    <a:lnTo>
                      <a:pt x="1079" y="776"/>
                    </a:lnTo>
                    <a:lnTo>
                      <a:pt x="1084" y="781"/>
                    </a:lnTo>
                    <a:lnTo>
                      <a:pt x="1088" y="782"/>
                    </a:lnTo>
                    <a:lnTo>
                      <a:pt x="1090" y="789"/>
                    </a:lnTo>
                    <a:lnTo>
                      <a:pt x="1093" y="792"/>
                    </a:lnTo>
                    <a:lnTo>
                      <a:pt x="1098" y="787"/>
                    </a:lnTo>
                    <a:lnTo>
                      <a:pt x="1098" y="791"/>
                    </a:lnTo>
                    <a:lnTo>
                      <a:pt x="1105" y="796"/>
                    </a:lnTo>
                    <a:lnTo>
                      <a:pt x="1108" y="796"/>
                    </a:lnTo>
                    <a:lnTo>
                      <a:pt x="1112" y="796"/>
                    </a:lnTo>
                    <a:lnTo>
                      <a:pt x="1117" y="791"/>
                    </a:lnTo>
                    <a:lnTo>
                      <a:pt x="1120" y="791"/>
                    </a:lnTo>
                    <a:lnTo>
                      <a:pt x="1127" y="786"/>
                    </a:lnTo>
                    <a:lnTo>
                      <a:pt x="1128" y="789"/>
                    </a:lnTo>
                    <a:lnTo>
                      <a:pt x="1128" y="789"/>
                    </a:lnTo>
                    <a:close/>
                    <a:moveTo>
                      <a:pt x="1623" y="759"/>
                    </a:moveTo>
                    <a:lnTo>
                      <a:pt x="1623" y="756"/>
                    </a:lnTo>
                    <a:lnTo>
                      <a:pt x="1622" y="754"/>
                    </a:lnTo>
                    <a:lnTo>
                      <a:pt x="1623" y="751"/>
                    </a:lnTo>
                    <a:lnTo>
                      <a:pt x="1628" y="747"/>
                    </a:lnTo>
                    <a:lnTo>
                      <a:pt x="1632" y="749"/>
                    </a:lnTo>
                    <a:lnTo>
                      <a:pt x="1633" y="752"/>
                    </a:lnTo>
                    <a:lnTo>
                      <a:pt x="1637" y="752"/>
                    </a:lnTo>
                    <a:lnTo>
                      <a:pt x="1638" y="754"/>
                    </a:lnTo>
                    <a:lnTo>
                      <a:pt x="1635" y="757"/>
                    </a:lnTo>
                    <a:lnTo>
                      <a:pt x="1632" y="757"/>
                    </a:lnTo>
                    <a:lnTo>
                      <a:pt x="1630" y="757"/>
                    </a:lnTo>
                    <a:lnTo>
                      <a:pt x="1627" y="757"/>
                    </a:lnTo>
                    <a:lnTo>
                      <a:pt x="1625" y="761"/>
                    </a:lnTo>
                    <a:lnTo>
                      <a:pt x="1625" y="761"/>
                    </a:lnTo>
                    <a:lnTo>
                      <a:pt x="1623" y="759"/>
                    </a:lnTo>
                    <a:lnTo>
                      <a:pt x="1623" y="759"/>
                    </a:lnTo>
                    <a:close/>
                    <a:moveTo>
                      <a:pt x="1613" y="1143"/>
                    </a:moveTo>
                    <a:lnTo>
                      <a:pt x="1608" y="1143"/>
                    </a:lnTo>
                    <a:lnTo>
                      <a:pt x="1603" y="1141"/>
                    </a:lnTo>
                    <a:lnTo>
                      <a:pt x="1597" y="1138"/>
                    </a:lnTo>
                    <a:lnTo>
                      <a:pt x="1593" y="1136"/>
                    </a:lnTo>
                    <a:lnTo>
                      <a:pt x="1590" y="1136"/>
                    </a:lnTo>
                    <a:lnTo>
                      <a:pt x="1583" y="1131"/>
                    </a:lnTo>
                    <a:lnTo>
                      <a:pt x="1582" y="1128"/>
                    </a:lnTo>
                    <a:lnTo>
                      <a:pt x="1579" y="1126"/>
                    </a:lnTo>
                    <a:lnTo>
                      <a:pt x="1575" y="1126"/>
                    </a:lnTo>
                    <a:lnTo>
                      <a:pt x="1574" y="1126"/>
                    </a:lnTo>
                    <a:lnTo>
                      <a:pt x="1572" y="1126"/>
                    </a:lnTo>
                    <a:lnTo>
                      <a:pt x="1564" y="1125"/>
                    </a:lnTo>
                    <a:lnTo>
                      <a:pt x="1564" y="1121"/>
                    </a:lnTo>
                    <a:lnTo>
                      <a:pt x="1560" y="1120"/>
                    </a:lnTo>
                    <a:lnTo>
                      <a:pt x="1557" y="1120"/>
                    </a:lnTo>
                    <a:lnTo>
                      <a:pt x="1552" y="1115"/>
                    </a:lnTo>
                    <a:lnTo>
                      <a:pt x="1552" y="1111"/>
                    </a:lnTo>
                    <a:lnTo>
                      <a:pt x="1550" y="1111"/>
                    </a:lnTo>
                    <a:lnTo>
                      <a:pt x="1547" y="1110"/>
                    </a:lnTo>
                    <a:lnTo>
                      <a:pt x="1545" y="1106"/>
                    </a:lnTo>
                    <a:lnTo>
                      <a:pt x="1547" y="1105"/>
                    </a:lnTo>
                    <a:lnTo>
                      <a:pt x="1550" y="1103"/>
                    </a:lnTo>
                    <a:lnTo>
                      <a:pt x="1545" y="1101"/>
                    </a:lnTo>
                    <a:lnTo>
                      <a:pt x="1544" y="1103"/>
                    </a:lnTo>
                    <a:lnTo>
                      <a:pt x="1542" y="1105"/>
                    </a:lnTo>
                    <a:lnTo>
                      <a:pt x="1540" y="1103"/>
                    </a:lnTo>
                    <a:lnTo>
                      <a:pt x="1540" y="1101"/>
                    </a:lnTo>
                    <a:lnTo>
                      <a:pt x="1535" y="1101"/>
                    </a:lnTo>
                    <a:lnTo>
                      <a:pt x="1529" y="1096"/>
                    </a:lnTo>
                    <a:lnTo>
                      <a:pt x="1525" y="1096"/>
                    </a:lnTo>
                    <a:lnTo>
                      <a:pt x="1524" y="1095"/>
                    </a:lnTo>
                    <a:lnTo>
                      <a:pt x="1519" y="1091"/>
                    </a:lnTo>
                    <a:lnTo>
                      <a:pt x="1519" y="1088"/>
                    </a:lnTo>
                    <a:lnTo>
                      <a:pt x="1515" y="1088"/>
                    </a:lnTo>
                    <a:lnTo>
                      <a:pt x="1514" y="1085"/>
                    </a:lnTo>
                    <a:lnTo>
                      <a:pt x="1510" y="1081"/>
                    </a:lnTo>
                    <a:lnTo>
                      <a:pt x="1510" y="1076"/>
                    </a:lnTo>
                    <a:lnTo>
                      <a:pt x="1505" y="1075"/>
                    </a:lnTo>
                    <a:lnTo>
                      <a:pt x="1507" y="1073"/>
                    </a:lnTo>
                    <a:lnTo>
                      <a:pt x="1514" y="1073"/>
                    </a:lnTo>
                    <a:lnTo>
                      <a:pt x="1522" y="1068"/>
                    </a:lnTo>
                    <a:lnTo>
                      <a:pt x="1524" y="1065"/>
                    </a:lnTo>
                    <a:lnTo>
                      <a:pt x="1517" y="1066"/>
                    </a:lnTo>
                    <a:lnTo>
                      <a:pt x="1514" y="1061"/>
                    </a:lnTo>
                    <a:lnTo>
                      <a:pt x="1512" y="1056"/>
                    </a:lnTo>
                    <a:lnTo>
                      <a:pt x="1514" y="1055"/>
                    </a:lnTo>
                    <a:lnTo>
                      <a:pt x="1510" y="1056"/>
                    </a:lnTo>
                    <a:lnTo>
                      <a:pt x="1509" y="1060"/>
                    </a:lnTo>
                    <a:lnTo>
                      <a:pt x="1507" y="1063"/>
                    </a:lnTo>
                    <a:lnTo>
                      <a:pt x="1504" y="1060"/>
                    </a:lnTo>
                    <a:lnTo>
                      <a:pt x="1507" y="1056"/>
                    </a:lnTo>
                    <a:lnTo>
                      <a:pt x="1507" y="1050"/>
                    </a:lnTo>
                    <a:lnTo>
                      <a:pt x="1504" y="1055"/>
                    </a:lnTo>
                    <a:lnTo>
                      <a:pt x="1502" y="1053"/>
                    </a:lnTo>
                    <a:lnTo>
                      <a:pt x="1502" y="1048"/>
                    </a:lnTo>
                    <a:lnTo>
                      <a:pt x="1499" y="1048"/>
                    </a:lnTo>
                    <a:lnTo>
                      <a:pt x="1497" y="1045"/>
                    </a:lnTo>
                    <a:lnTo>
                      <a:pt x="1497" y="1041"/>
                    </a:lnTo>
                    <a:lnTo>
                      <a:pt x="1495" y="1035"/>
                    </a:lnTo>
                    <a:lnTo>
                      <a:pt x="1492" y="1033"/>
                    </a:lnTo>
                    <a:lnTo>
                      <a:pt x="1492" y="1030"/>
                    </a:lnTo>
                    <a:lnTo>
                      <a:pt x="1497" y="1025"/>
                    </a:lnTo>
                    <a:lnTo>
                      <a:pt x="1495" y="1023"/>
                    </a:lnTo>
                    <a:lnTo>
                      <a:pt x="1487" y="1030"/>
                    </a:lnTo>
                    <a:lnTo>
                      <a:pt x="1487" y="1033"/>
                    </a:lnTo>
                    <a:lnTo>
                      <a:pt x="1485" y="1030"/>
                    </a:lnTo>
                    <a:lnTo>
                      <a:pt x="1489" y="1025"/>
                    </a:lnTo>
                    <a:lnTo>
                      <a:pt x="1485" y="1025"/>
                    </a:lnTo>
                    <a:lnTo>
                      <a:pt x="1482" y="1025"/>
                    </a:lnTo>
                    <a:lnTo>
                      <a:pt x="1482" y="1025"/>
                    </a:lnTo>
                    <a:lnTo>
                      <a:pt x="1479" y="1031"/>
                    </a:lnTo>
                    <a:lnTo>
                      <a:pt x="1476" y="1033"/>
                    </a:lnTo>
                    <a:lnTo>
                      <a:pt x="1474" y="1030"/>
                    </a:lnTo>
                    <a:lnTo>
                      <a:pt x="1477" y="1027"/>
                    </a:lnTo>
                    <a:lnTo>
                      <a:pt x="1477" y="1022"/>
                    </a:lnTo>
                    <a:lnTo>
                      <a:pt x="1479" y="1018"/>
                    </a:lnTo>
                    <a:lnTo>
                      <a:pt x="1474" y="1020"/>
                    </a:lnTo>
                    <a:lnTo>
                      <a:pt x="1471" y="1023"/>
                    </a:lnTo>
                    <a:lnTo>
                      <a:pt x="1469" y="1023"/>
                    </a:lnTo>
                    <a:lnTo>
                      <a:pt x="1466" y="1027"/>
                    </a:lnTo>
                    <a:lnTo>
                      <a:pt x="1464" y="1030"/>
                    </a:lnTo>
                    <a:lnTo>
                      <a:pt x="1459" y="1028"/>
                    </a:lnTo>
                    <a:lnTo>
                      <a:pt x="1456" y="1025"/>
                    </a:lnTo>
                    <a:lnTo>
                      <a:pt x="1452" y="1025"/>
                    </a:lnTo>
                    <a:lnTo>
                      <a:pt x="1447" y="1018"/>
                    </a:lnTo>
                    <a:lnTo>
                      <a:pt x="1446" y="1018"/>
                    </a:lnTo>
                    <a:lnTo>
                      <a:pt x="1444" y="1022"/>
                    </a:lnTo>
                    <a:lnTo>
                      <a:pt x="1444" y="1025"/>
                    </a:lnTo>
                    <a:lnTo>
                      <a:pt x="1441" y="1028"/>
                    </a:lnTo>
                    <a:lnTo>
                      <a:pt x="1437" y="1027"/>
                    </a:lnTo>
                    <a:lnTo>
                      <a:pt x="1434" y="1027"/>
                    </a:lnTo>
                    <a:lnTo>
                      <a:pt x="1429" y="1028"/>
                    </a:lnTo>
                    <a:lnTo>
                      <a:pt x="1427" y="1030"/>
                    </a:lnTo>
                    <a:lnTo>
                      <a:pt x="1422" y="1030"/>
                    </a:lnTo>
                    <a:lnTo>
                      <a:pt x="1421" y="1031"/>
                    </a:lnTo>
                    <a:lnTo>
                      <a:pt x="1417" y="1030"/>
                    </a:lnTo>
                    <a:lnTo>
                      <a:pt x="1409" y="1030"/>
                    </a:lnTo>
                    <a:lnTo>
                      <a:pt x="1411" y="1027"/>
                    </a:lnTo>
                    <a:lnTo>
                      <a:pt x="1406" y="1022"/>
                    </a:lnTo>
                    <a:lnTo>
                      <a:pt x="1402" y="1023"/>
                    </a:lnTo>
                    <a:lnTo>
                      <a:pt x="1399" y="1020"/>
                    </a:lnTo>
                    <a:lnTo>
                      <a:pt x="1396" y="1012"/>
                    </a:lnTo>
                    <a:lnTo>
                      <a:pt x="1397" y="1007"/>
                    </a:lnTo>
                    <a:lnTo>
                      <a:pt x="1401" y="1005"/>
                    </a:lnTo>
                    <a:lnTo>
                      <a:pt x="1401" y="1000"/>
                    </a:lnTo>
                    <a:lnTo>
                      <a:pt x="1404" y="997"/>
                    </a:lnTo>
                    <a:lnTo>
                      <a:pt x="1411" y="997"/>
                    </a:lnTo>
                    <a:lnTo>
                      <a:pt x="1412" y="993"/>
                    </a:lnTo>
                    <a:lnTo>
                      <a:pt x="1417" y="993"/>
                    </a:lnTo>
                    <a:lnTo>
                      <a:pt x="1419" y="993"/>
                    </a:lnTo>
                    <a:lnTo>
                      <a:pt x="1421" y="990"/>
                    </a:lnTo>
                    <a:lnTo>
                      <a:pt x="1417" y="987"/>
                    </a:lnTo>
                    <a:lnTo>
                      <a:pt x="1417" y="983"/>
                    </a:lnTo>
                    <a:lnTo>
                      <a:pt x="1419" y="983"/>
                    </a:lnTo>
                    <a:lnTo>
                      <a:pt x="1422" y="983"/>
                    </a:lnTo>
                    <a:lnTo>
                      <a:pt x="1422" y="982"/>
                    </a:lnTo>
                    <a:lnTo>
                      <a:pt x="1422" y="980"/>
                    </a:lnTo>
                    <a:lnTo>
                      <a:pt x="1424" y="978"/>
                    </a:lnTo>
                    <a:lnTo>
                      <a:pt x="1429" y="985"/>
                    </a:lnTo>
                    <a:lnTo>
                      <a:pt x="1434" y="985"/>
                    </a:lnTo>
                    <a:lnTo>
                      <a:pt x="1439" y="988"/>
                    </a:lnTo>
                    <a:lnTo>
                      <a:pt x="1442" y="992"/>
                    </a:lnTo>
                    <a:lnTo>
                      <a:pt x="1444" y="993"/>
                    </a:lnTo>
                    <a:lnTo>
                      <a:pt x="1451" y="995"/>
                    </a:lnTo>
                    <a:lnTo>
                      <a:pt x="1452" y="992"/>
                    </a:lnTo>
                    <a:lnTo>
                      <a:pt x="1457" y="993"/>
                    </a:lnTo>
                    <a:lnTo>
                      <a:pt x="1459" y="995"/>
                    </a:lnTo>
                    <a:lnTo>
                      <a:pt x="1462" y="995"/>
                    </a:lnTo>
                    <a:lnTo>
                      <a:pt x="1467" y="997"/>
                    </a:lnTo>
                    <a:lnTo>
                      <a:pt x="1471" y="993"/>
                    </a:lnTo>
                    <a:lnTo>
                      <a:pt x="1472" y="988"/>
                    </a:lnTo>
                    <a:lnTo>
                      <a:pt x="1479" y="988"/>
                    </a:lnTo>
                    <a:lnTo>
                      <a:pt x="1479" y="990"/>
                    </a:lnTo>
                    <a:lnTo>
                      <a:pt x="1477" y="992"/>
                    </a:lnTo>
                    <a:lnTo>
                      <a:pt x="1481" y="993"/>
                    </a:lnTo>
                    <a:lnTo>
                      <a:pt x="1485" y="990"/>
                    </a:lnTo>
                    <a:lnTo>
                      <a:pt x="1487" y="987"/>
                    </a:lnTo>
                    <a:lnTo>
                      <a:pt x="1492" y="983"/>
                    </a:lnTo>
                    <a:lnTo>
                      <a:pt x="1494" y="987"/>
                    </a:lnTo>
                    <a:lnTo>
                      <a:pt x="1494" y="992"/>
                    </a:lnTo>
                    <a:lnTo>
                      <a:pt x="1495" y="997"/>
                    </a:lnTo>
                    <a:lnTo>
                      <a:pt x="1495" y="992"/>
                    </a:lnTo>
                    <a:lnTo>
                      <a:pt x="1499" y="990"/>
                    </a:lnTo>
                    <a:lnTo>
                      <a:pt x="1500" y="992"/>
                    </a:lnTo>
                    <a:lnTo>
                      <a:pt x="1504" y="988"/>
                    </a:lnTo>
                    <a:lnTo>
                      <a:pt x="1502" y="978"/>
                    </a:lnTo>
                    <a:lnTo>
                      <a:pt x="1497" y="973"/>
                    </a:lnTo>
                    <a:lnTo>
                      <a:pt x="1497" y="968"/>
                    </a:lnTo>
                    <a:lnTo>
                      <a:pt x="1494" y="965"/>
                    </a:lnTo>
                    <a:lnTo>
                      <a:pt x="1495" y="960"/>
                    </a:lnTo>
                    <a:lnTo>
                      <a:pt x="1497" y="958"/>
                    </a:lnTo>
                    <a:lnTo>
                      <a:pt x="1500" y="958"/>
                    </a:lnTo>
                    <a:lnTo>
                      <a:pt x="1507" y="953"/>
                    </a:lnTo>
                    <a:lnTo>
                      <a:pt x="1515" y="948"/>
                    </a:lnTo>
                    <a:lnTo>
                      <a:pt x="1519" y="947"/>
                    </a:lnTo>
                    <a:lnTo>
                      <a:pt x="1525" y="940"/>
                    </a:lnTo>
                    <a:lnTo>
                      <a:pt x="1527" y="940"/>
                    </a:lnTo>
                    <a:lnTo>
                      <a:pt x="1530" y="943"/>
                    </a:lnTo>
                    <a:lnTo>
                      <a:pt x="1534" y="942"/>
                    </a:lnTo>
                    <a:lnTo>
                      <a:pt x="1535" y="942"/>
                    </a:lnTo>
                    <a:lnTo>
                      <a:pt x="1530" y="938"/>
                    </a:lnTo>
                    <a:lnTo>
                      <a:pt x="1529" y="935"/>
                    </a:lnTo>
                    <a:lnTo>
                      <a:pt x="1539" y="929"/>
                    </a:lnTo>
                    <a:lnTo>
                      <a:pt x="1539" y="925"/>
                    </a:lnTo>
                    <a:lnTo>
                      <a:pt x="1542" y="924"/>
                    </a:lnTo>
                    <a:lnTo>
                      <a:pt x="1549" y="925"/>
                    </a:lnTo>
                    <a:lnTo>
                      <a:pt x="1555" y="924"/>
                    </a:lnTo>
                    <a:lnTo>
                      <a:pt x="1557" y="920"/>
                    </a:lnTo>
                    <a:lnTo>
                      <a:pt x="1554" y="917"/>
                    </a:lnTo>
                    <a:lnTo>
                      <a:pt x="1557" y="914"/>
                    </a:lnTo>
                    <a:lnTo>
                      <a:pt x="1557" y="905"/>
                    </a:lnTo>
                    <a:lnTo>
                      <a:pt x="1559" y="904"/>
                    </a:lnTo>
                    <a:lnTo>
                      <a:pt x="1557" y="904"/>
                    </a:lnTo>
                    <a:lnTo>
                      <a:pt x="1557" y="899"/>
                    </a:lnTo>
                    <a:lnTo>
                      <a:pt x="1560" y="895"/>
                    </a:lnTo>
                    <a:lnTo>
                      <a:pt x="1560" y="892"/>
                    </a:lnTo>
                    <a:lnTo>
                      <a:pt x="1557" y="890"/>
                    </a:lnTo>
                    <a:lnTo>
                      <a:pt x="1557" y="889"/>
                    </a:lnTo>
                    <a:lnTo>
                      <a:pt x="1559" y="882"/>
                    </a:lnTo>
                    <a:lnTo>
                      <a:pt x="1562" y="882"/>
                    </a:lnTo>
                    <a:lnTo>
                      <a:pt x="1562" y="879"/>
                    </a:lnTo>
                    <a:lnTo>
                      <a:pt x="1565" y="875"/>
                    </a:lnTo>
                    <a:lnTo>
                      <a:pt x="1564" y="872"/>
                    </a:lnTo>
                    <a:lnTo>
                      <a:pt x="1562" y="874"/>
                    </a:lnTo>
                    <a:lnTo>
                      <a:pt x="1559" y="875"/>
                    </a:lnTo>
                    <a:lnTo>
                      <a:pt x="1559" y="879"/>
                    </a:lnTo>
                    <a:lnTo>
                      <a:pt x="1557" y="879"/>
                    </a:lnTo>
                    <a:lnTo>
                      <a:pt x="1557" y="875"/>
                    </a:lnTo>
                    <a:lnTo>
                      <a:pt x="1557" y="872"/>
                    </a:lnTo>
                    <a:lnTo>
                      <a:pt x="1555" y="872"/>
                    </a:lnTo>
                    <a:lnTo>
                      <a:pt x="1545" y="870"/>
                    </a:lnTo>
                    <a:lnTo>
                      <a:pt x="1542" y="869"/>
                    </a:lnTo>
                    <a:lnTo>
                      <a:pt x="1544" y="865"/>
                    </a:lnTo>
                    <a:lnTo>
                      <a:pt x="1550" y="864"/>
                    </a:lnTo>
                    <a:lnTo>
                      <a:pt x="1550" y="862"/>
                    </a:lnTo>
                    <a:lnTo>
                      <a:pt x="1545" y="860"/>
                    </a:lnTo>
                    <a:lnTo>
                      <a:pt x="1549" y="855"/>
                    </a:lnTo>
                    <a:lnTo>
                      <a:pt x="1549" y="854"/>
                    </a:lnTo>
                    <a:lnTo>
                      <a:pt x="1544" y="849"/>
                    </a:lnTo>
                    <a:lnTo>
                      <a:pt x="1542" y="850"/>
                    </a:lnTo>
                    <a:lnTo>
                      <a:pt x="1540" y="852"/>
                    </a:lnTo>
                    <a:lnTo>
                      <a:pt x="1542" y="855"/>
                    </a:lnTo>
                    <a:lnTo>
                      <a:pt x="1542" y="859"/>
                    </a:lnTo>
                    <a:lnTo>
                      <a:pt x="1535" y="859"/>
                    </a:lnTo>
                    <a:lnTo>
                      <a:pt x="1534" y="855"/>
                    </a:lnTo>
                    <a:lnTo>
                      <a:pt x="1532" y="855"/>
                    </a:lnTo>
                    <a:lnTo>
                      <a:pt x="1530" y="849"/>
                    </a:lnTo>
                    <a:lnTo>
                      <a:pt x="1535" y="845"/>
                    </a:lnTo>
                    <a:lnTo>
                      <a:pt x="1534" y="844"/>
                    </a:lnTo>
                    <a:lnTo>
                      <a:pt x="1527" y="844"/>
                    </a:lnTo>
                    <a:lnTo>
                      <a:pt x="1527" y="842"/>
                    </a:lnTo>
                    <a:lnTo>
                      <a:pt x="1534" y="840"/>
                    </a:lnTo>
                    <a:lnTo>
                      <a:pt x="1534" y="839"/>
                    </a:lnTo>
                    <a:lnTo>
                      <a:pt x="1530" y="839"/>
                    </a:lnTo>
                    <a:lnTo>
                      <a:pt x="1534" y="837"/>
                    </a:lnTo>
                    <a:lnTo>
                      <a:pt x="1535" y="835"/>
                    </a:lnTo>
                    <a:lnTo>
                      <a:pt x="1537" y="834"/>
                    </a:lnTo>
                    <a:lnTo>
                      <a:pt x="1534" y="832"/>
                    </a:lnTo>
                    <a:lnTo>
                      <a:pt x="1530" y="834"/>
                    </a:lnTo>
                    <a:lnTo>
                      <a:pt x="1527" y="839"/>
                    </a:lnTo>
                    <a:lnTo>
                      <a:pt x="1524" y="840"/>
                    </a:lnTo>
                    <a:lnTo>
                      <a:pt x="1522" y="839"/>
                    </a:lnTo>
                    <a:lnTo>
                      <a:pt x="1522" y="834"/>
                    </a:lnTo>
                    <a:lnTo>
                      <a:pt x="1519" y="835"/>
                    </a:lnTo>
                    <a:lnTo>
                      <a:pt x="1517" y="840"/>
                    </a:lnTo>
                    <a:lnTo>
                      <a:pt x="1514" y="840"/>
                    </a:lnTo>
                    <a:lnTo>
                      <a:pt x="1510" y="842"/>
                    </a:lnTo>
                    <a:lnTo>
                      <a:pt x="1505" y="842"/>
                    </a:lnTo>
                    <a:lnTo>
                      <a:pt x="1502" y="842"/>
                    </a:lnTo>
                    <a:lnTo>
                      <a:pt x="1502" y="844"/>
                    </a:lnTo>
                    <a:lnTo>
                      <a:pt x="1499" y="844"/>
                    </a:lnTo>
                    <a:lnTo>
                      <a:pt x="1499" y="842"/>
                    </a:lnTo>
                    <a:lnTo>
                      <a:pt x="1502" y="839"/>
                    </a:lnTo>
                    <a:lnTo>
                      <a:pt x="1500" y="837"/>
                    </a:lnTo>
                    <a:lnTo>
                      <a:pt x="1499" y="835"/>
                    </a:lnTo>
                    <a:lnTo>
                      <a:pt x="1502" y="832"/>
                    </a:lnTo>
                    <a:lnTo>
                      <a:pt x="1504" y="831"/>
                    </a:lnTo>
                    <a:lnTo>
                      <a:pt x="1507" y="832"/>
                    </a:lnTo>
                    <a:lnTo>
                      <a:pt x="1510" y="834"/>
                    </a:lnTo>
                    <a:lnTo>
                      <a:pt x="1512" y="832"/>
                    </a:lnTo>
                    <a:lnTo>
                      <a:pt x="1515" y="832"/>
                    </a:lnTo>
                    <a:lnTo>
                      <a:pt x="1519" y="829"/>
                    </a:lnTo>
                    <a:lnTo>
                      <a:pt x="1520" y="826"/>
                    </a:lnTo>
                    <a:lnTo>
                      <a:pt x="1519" y="822"/>
                    </a:lnTo>
                    <a:lnTo>
                      <a:pt x="1517" y="821"/>
                    </a:lnTo>
                    <a:lnTo>
                      <a:pt x="1512" y="819"/>
                    </a:lnTo>
                    <a:lnTo>
                      <a:pt x="1510" y="816"/>
                    </a:lnTo>
                    <a:lnTo>
                      <a:pt x="1509" y="812"/>
                    </a:lnTo>
                    <a:lnTo>
                      <a:pt x="1509" y="811"/>
                    </a:lnTo>
                    <a:lnTo>
                      <a:pt x="1509" y="807"/>
                    </a:lnTo>
                    <a:lnTo>
                      <a:pt x="1504" y="807"/>
                    </a:lnTo>
                    <a:lnTo>
                      <a:pt x="1502" y="807"/>
                    </a:lnTo>
                    <a:lnTo>
                      <a:pt x="1500" y="806"/>
                    </a:lnTo>
                    <a:lnTo>
                      <a:pt x="1499" y="802"/>
                    </a:lnTo>
                    <a:lnTo>
                      <a:pt x="1502" y="801"/>
                    </a:lnTo>
                    <a:lnTo>
                      <a:pt x="1504" y="802"/>
                    </a:lnTo>
                    <a:lnTo>
                      <a:pt x="1507" y="802"/>
                    </a:lnTo>
                    <a:lnTo>
                      <a:pt x="1507" y="799"/>
                    </a:lnTo>
                    <a:lnTo>
                      <a:pt x="1512" y="797"/>
                    </a:lnTo>
                    <a:lnTo>
                      <a:pt x="1505" y="797"/>
                    </a:lnTo>
                    <a:lnTo>
                      <a:pt x="1502" y="794"/>
                    </a:lnTo>
                    <a:lnTo>
                      <a:pt x="1500" y="794"/>
                    </a:lnTo>
                    <a:lnTo>
                      <a:pt x="1499" y="792"/>
                    </a:lnTo>
                    <a:lnTo>
                      <a:pt x="1495" y="792"/>
                    </a:lnTo>
                    <a:lnTo>
                      <a:pt x="1494" y="796"/>
                    </a:lnTo>
                    <a:lnTo>
                      <a:pt x="1492" y="796"/>
                    </a:lnTo>
                    <a:lnTo>
                      <a:pt x="1492" y="794"/>
                    </a:lnTo>
                    <a:lnTo>
                      <a:pt x="1495" y="786"/>
                    </a:lnTo>
                    <a:lnTo>
                      <a:pt x="1499" y="781"/>
                    </a:lnTo>
                    <a:lnTo>
                      <a:pt x="1500" y="779"/>
                    </a:lnTo>
                    <a:lnTo>
                      <a:pt x="1502" y="772"/>
                    </a:lnTo>
                    <a:lnTo>
                      <a:pt x="1502" y="769"/>
                    </a:lnTo>
                    <a:lnTo>
                      <a:pt x="1504" y="767"/>
                    </a:lnTo>
                    <a:lnTo>
                      <a:pt x="1502" y="764"/>
                    </a:lnTo>
                    <a:lnTo>
                      <a:pt x="1499" y="766"/>
                    </a:lnTo>
                    <a:lnTo>
                      <a:pt x="1495" y="764"/>
                    </a:lnTo>
                    <a:lnTo>
                      <a:pt x="1494" y="766"/>
                    </a:lnTo>
                    <a:lnTo>
                      <a:pt x="1494" y="767"/>
                    </a:lnTo>
                    <a:lnTo>
                      <a:pt x="1490" y="767"/>
                    </a:lnTo>
                    <a:lnTo>
                      <a:pt x="1485" y="762"/>
                    </a:lnTo>
                    <a:lnTo>
                      <a:pt x="1484" y="759"/>
                    </a:lnTo>
                    <a:lnTo>
                      <a:pt x="1482" y="756"/>
                    </a:lnTo>
                    <a:lnTo>
                      <a:pt x="1481" y="756"/>
                    </a:lnTo>
                    <a:lnTo>
                      <a:pt x="1481" y="751"/>
                    </a:lnTo>
                    <a:lnTo>
                      <a:pt x="1485" y="749"/>
                    </a:lnTo>
                    <a:lnTo>
                      <a:pt x="1487" y="746"/>
                    </a:lnTo>
                    <a:lnTo>
                      <a:pt x="1485" y="744"/>
                    </a:lnTo>
                    <a:lnTo>
                      <a:pt x="1484" y="739"/>
                    </a:lnTo>
                    <a:lnTo>
                      <a:pt x="1482" y="741"/>
                    </a:lnTo>
                    <a:lnTo>
                      <a:pt x="1479" y="742"/>
                    </a:lnTo>
                    <a:lnTo>
                      <a:pt x="1479" y="749"/>
                    </a:lnTo>
                    <a:lnTo>
                      <a:pt x="1477" y="752"/>
                    </a:lnTo>
                    <a:lnTo>
                      <a:pt x="1476" y="749"/>
                    </a:lnTo>
                    <a:lnTo>
                      <a:pt x="1472" y="747"/>
                    </a:lnTo>
                    <a:lnTo>
                      <a:pt x="1472" y="747"/>
                    </a:lnTo>
                    <a:lnTo>
                      <a:pt x="1472" y="751"/>
                    </a:lnTo>
                    <a:lnTo>
                      <a:pt x="1469" y="751"/>
                    </a:lnTo>
                    <a:lnTo>
                      <a:pt x="1469" y="756"/>
                    </a:lnTo>
                    <a:lnTo>
                      <a:pt x="1472" y="761"/>
                    </a:lnTo>
                    <a:lnTo>
                      <a:pt x="1476" y="761"/>
                    </a:lnTo>
                    <a:lnTo>
                      <a:pt x="1479" y="767"/>
                    </a:lnTo>
                    <a:lnTo>
                      <a:pt x="1481" y="771"/>
                    </a:lnTo>
                    <a:lnTo>
                      <a:pt x="1479" y="774"/>
                    </a:lnTo>
                    <a:lnTo>
                      <a:pt x="1479" y="777"/>
                    </a:lnTo>
                    <a:lnTo>
                      <a:pt x="1476" y="782"/>
                    </a:lnTo>
                    <a:lnTo>
                      <a:pt x="1472" y="784"/>
                    </a:lnTo>
                    <a:lnTo>
                      <a:pt x="1462" y="784"/>
                    </a:lnTo>
                    <a:lnTo>
                      <a:pt x="1461" y="784"/>
                    </a:lnTo>
                    <a:lnTo>
                      <a:pt x="1457" y="784"/>
                    </a:lnTo>
                    <a:lnTo>
                      <a:pt x="1452" y="781"/>
                    </a:lnTo>
                    <a:lnTo>
                      <a:pt x="1452" y="779"/>
                    </a:lnTo>
                    <a:lnTo>
                      <a:pt x="1452" y="776"/>
                    </a:lnTo>
                    <a:lnTo>
                      <a:pt x="1446" y="776"/>
                    </a:lnTo>
                    <a:lnTo>
                      <a:pt x="1437" y="772"/>
                    </a:lnTo>
                    <a:lnTo>
                      <a:pt x="1431" y="771"/>
                    </a:lnTo>
                    <a:lnTo>
                      <a:pt x="1434" y="779"/>
                    </a:lnTo>
                    <a:lnTo>
                      <a:pt x="1436" y="784"/>
                    </a:lnTo>
                    <a:lnTo>
                      <a:pt x="1436" y="784"/>
                    </a:lnTo>
                    <a:lnTo>
                      <a:pt x="1431" y="784"/>
                    </a:lnTo>
                    <a:lnTo>
                      <a:pt x="1429" y="781"/>
                    </a:lnTo>
                    <a:lnTo>
                      <a:pt x="1426" y="776"/>
                    </a:lnTo>
                    <a:lnTo>
                      <a:pt x="1424" y="776"/>
                    </a:lnTo>
                    <a:lnTo>
                      <a:pt x="1422" y="772"/>
                    </a:lnTo>
                    <a:lnTo>
                      <a:pt x="1417" y="769"/>
                    </a:lnTo>
                    <a:lnTo>
                      <a:pt x="1414" y="764"/>
                    </a:lnTo>
                    <a:lnTo>
                      <a:pt x="1414" y="762"/>
                    </a:lnTo>
                    <a:lnTo>
                      <a:pt x="1411" y="762"/>
                    </a:lnTo>
                    <a:lnTo>
                      <a:pt x="1406" y="757"/>
                    </a:lnTo>
                    <a:lnTo>
                      <a:pt x="1402" y="756"/>
                    </a:lnTo>
                    <a:lnTo>
                      <a:pt x="1402" y="754"/>
                    </a:lnTo>
                    <a:lnTo>
                      <a:pt x="1397" y="752"/>
                    </a:lnTo>
                    <a:lnTo>
                      <a:pt x="1399" y="756"/>
                    </a:lnTo>
                    <a:lnTo>
                      <a:pt x="1407" y="762"/>
                    </a:lnTo>
                    <a:lnTo>
                      <a:pt x="1411" y="766"/>
                    </a:lnTo>
                    <a:lnTo>
                      <a:pt x="1414" y="769"/>
                    </a:lnTo>
                    <a:lnTo>
                      <a:pt x="1417" y="771"/>
                    </a:lnTo>
                    <a:lnTo>
                      <a:pt x="1419" y="774"/>
                    </a:lnTo>
                    <a:lnTo>
                      <a:pt x="1416" y="777"/>
                    </a:lnTo>
                    <a:lnTo>
                      <a:pt x="1414" y="776"/>
                    </a:lnTo>
                    <a:lnTo>
                      <a:pt x="1412" y="779"/>
                    </a:lnTo>
                    <a:lnTo>
                      <a:pt x="1406" y="774"/>
                    </a:lnTo>
                    <a:lnTo>
                      <a:pt x="1402" y="776"/>
                    </a:lnTo>
                    <a:lnTo>
                      <a:pt x="1401" y="772"/>
                    </a:lnTo>
                    <a:lnTo>
                      <a:pt x="1396" y="771"/>
                    </a:lnTo>
                    <a:lnTo>
                      <a:pt x="1394" y="766"/>
                    </a:lnTo>
                    <a:lnTo>
                      <a:pt x="1386" y="767"/>
                    </a:lnTo>
                    <a:lnTo>
                      <a:pt x="1383" y="769"/>
                    </a:lnTo>
                    <a:lnTo>
                      <a:pt x="1379" y="767"/>
                    </a:lnTo>
                    <a:lnTo>
                      <a:pt x="1374" y="766"/>
                    </a:lnTo>
                    <a:lnTo>
                      <a:pt x="1369" y="766"/>
                    </a:lnTo>
                    <a:lnTo>
                      <a:pt x="1366" y="762"/>
                    </a:lnTo>
                    <a:lnTo>
                      <a:pt x="1361" y="759"/>
                    </a:lnTo>
                    <a:lnTo>
                      <a:pt x="1361" y="757"/>
                    </a:lnTo>
                    <a:lnTo>
                      <a:pt x="1368" y="751"/>
                    </a:lnTo>
                    <a:lnTo>
                      <a:pt x="1371" y="751"/>
                    </a:lnTo>
                    <a:lnTo>
                      <a:pt x="1371" y="749"/>
                    </a:lnTo>
                    <a:lnTo>
                      <a:pt x="1368" y="749"/>
                    </a:lnTo>
                    <a:lnTo>
                      <a:pt x="1363" y="752"/>
                    </a:lnTo>
                    <a:lnTo>
                      <a:pt x="1359" y="756"/>
                    </a:lnTo>
                    <a:lnTo>
                      <a:pt x="1358" y="757"/>
                    </a:lnTo>
                    <a:lnTo>
                      <a:pt x="1353" y="754"/>
                    </a:lnTo>
                    <a:lnTo>
                      <a:pt x="1349" y="752"/>
                    </a:lnTo>
                    <a:lnTo>
                      <a:pt x="1348" y="754"/>
                    </a:lnTo>
                    <a:lnTo>
                      <a:pt x="1351" y="756"/>
                    </a:lnTo>
                    <a:lnTo>
                      <a:pt x="1349" y="757"/>
                    </a:lnTo>
                    <a:lnTo>
                      <a:pt x="1343" y="757"/>
                    </a:lnTo>
                    <a:lnTo>
                      <a:pt x="1336" y="752"/>
                    </a:lnTo>
                    <a:lnTo>
                      <a:pt x="1336" y="747"/>
                    </a:lnTo>
                    <a:lnTo>
                      <a:pt x="1331" y="744"/>
                    </a:lnTo>
                    <a:lnTo>
                      <a:pt x="1333" y="741"/>
                    </a:lnTo>
                    <a:lnTo>
                      <a:pt x="1341" y="737"/>
                    </a:lnTo>
                    <a:lnTo>
                      <a:pt x="1343" y="734"/>
                    </a:lnTo>
                    <a:lnTo>
                      <a:pt x="1341" y="734"/>
                    </a:lnTo>
                    <a:lnTo>
                      <a:pt x="1338" y="736"/>
                    </a:lnTo>
                    <a:lnTo>
                      <a:pt x="1331" y="736"/>
                    </a:lnTo>
                    <a:lnTo>
                      <a:pt x="1329" y="741"/>
                    </a:lnTo>
                    <a:lnTo>
                      <a:pt x="1326" y="741"/>
                    </a:lnTo>
                    <a:lnTo>
                      <a:pt x="1326" y="739"/>
                    </a:lnTo>
                    <a:lnTo>
                      <a:pt x="1326" y="734"/>
                    </a:lnTo>
                    <a:lnTo>
                      <a:pt x="1324" y="734"/>
                    </a:lnTo>
                    <a:lnTo>
                      <a:pt x="1323" y="734"/>
                    </a:lnTo>
                    <a:lnTo>
                      <a:pt x="1321" y="737"/>
                    </a:lnTo>
                    <a:lnTo>
                      <a:pt x="1323" y="739"/>
                    </a:lnTo>
                    <a:lnTo>
                      <a:pt x="1321" y="741"/>
                    </a:lnTo>
                    <a:lnTo>
                      <a:pt x="1318" y="741"/>
                    </a:lnTo>
                    <a:lnTo>
                      <a:pt x="1314" y="737"/>
                    </a:lnTo>
                    <a:lnTo>
                      <a:pt x="1311" y="736"/>
                    </a:lnTo>
                    <a:lnTo>
                      <a:pt x="1308" y="737"/>
                    </a:lnTo>
                    <a:lnTo>
                      <a:pt x="1308" y="741"/>
                    </a:lnTo>
                    <a:lnTo>
                      <a:pt x="1304" y="741"/>
                    </a:lnTo>
                    <a:lnTo>
                      <a:pt x="1301" y="737"/>
                    </a:lnTo>
                    <a:lnTo>
                      <a:pt x="1299" y="733"/>
                    </a:lnTo>
                    <a:lnTo>
                      <a:pt x="1301" y="734"/>
                    </a:lnTo>
                    <a:lnTo>
                      <a:pt x="1304" y="736"/>
                    </a:lnTo>
                    <a:lnTo>
                      <a:pt x="1304" y="734"/>
                    </a:lnTo>
                    <a:lnTo>
                      <a:pt x="1299" y="729"/>
                    </a:lnTo>
                    <a:lnTo>
                      <a:pt x="1294" y="726"/>
                    </a:lnTo>
                    <a:lnTo>
                      <a:pt x="1293" y="723"/>
                    </a:lnTo>
                    <a:lnTo>
                      <a:pt x="1294" y="718"/>
                    </a:lnTo>
                    <a:lnTo>
                      <a:pt x="1293" y="713"/>
                    </a:lnTo>
                    <a:lnTo>
                      <a:pt x="1291" y="706"/>
                    </a:lnTo>
                    <a:lnTo>
                      <a:pt x="1293" y="703"/>
                    </a:lnTo>
                    <a:lnTo>
                      <a:pt x="1296" y="703"/>
                    </a:lnTo>
                    <a:lnTo>
                      <a:pt x="1296" y="701"/>
                    </a:lnTo>
                    <a:lnTo>
                      <a:pt x="1293" y="696"/>
                    </a:lnTo>
                    <a:lnTo>
                      <a:pt x="1294" y="694"/>
                    </a:lnTo>
                    <a:lnTo>
                      <a:pt x="1299" y="694"/>
                    </a:lnTo>
                    <a:lnTo>
                      <a:pt x="1301" y="698"/>
                    </a:lnTo>
                    <a:lnTo>
                      <a:pt x="1308" y="698"/>
                    </a:lnTo>
                    <a:lnTo>
                      <a:pt x="1313" y="701"/>
                    </a:lnTo>
                    <a:lnTo>
                      <a:pt x="1314" y="704"/>
                    </a:lnTo>
                    <a:lnTo>
                      <a:pt x="1323" y="708"/>
                    </a:lnTo>
                    <a:lnTo>
                      <a:pt x="1331" y="708"/>
                    </a:lnTo>
                    <a:lnTo>
                      <a:pt x="1333" y="706"/>
                    </a:lnTo>
                    <a:lnTo>
                      <a:pt x="1339" y="706"/>
                    </a:lnTo>
                    <a:lnTo>
                      <a:pt x="1336" y="704"/>
                    </a:lnTo>
                    <a:lnTo>
                      <a:pt x="1336" y="701"/>
                    </a:lnTo>
                    <a:lnTo>
                      <a:pt x="1329" y="698"/>
                    </a:lnTo>
                    <a:lnTo>
                      <a:pt x="1329" y="693"/>
                    </a:lnTo>
                    <a:lnTo>
                      <a:pt x="1323" y="693"/>
                    </a:lnTo>
                    <a:lnTo>
                      <a:pt x="1318" y="689"/>
                    </a:lnTo>
                    <a:lnTo>
                      <a:pt x="1313" y="689"/>
                    </a:lnTo>
                    <a:lnTo>
                      <a:pt x="1308" y="686"/>
                    </a:lnTo>
                    <a:lnTo>
                      <a:pt x="1303" y="686"/>
                    </a:lnTo>
                    <a:lnTo>
                      <a:pt x="1294" y="681"/>
                    </a:lnTo>
                    <a:lnTo>
                      <a:pt x="1293" y="678"/>
                    </a:lnTo>
                    <a:lnTo>
                      <a:pt x="1294" y="671"/>
                    </a:lnTo>
                    <a:lnTo>
                      <a:pt x="1298" y="668"/>
                    </a:lnTo>
                    <a:lnTo>
                      <a:pt x="1298" y="664"/>
                    </a:lnTo>
                    <a:lnTo>
                      <a:pt x="1299" y="659"/>
                    </a:lnTo>
                    <a:lnTo>
                      <a:pt x="1303" y="659"/>
                    </a:lnTo>
                    <a:lnTo>
                      <a:pt x="1306" y="656"/>
                    </a:lnTo>
                    <a:lnTo>
                      <a:pt x="1306" y="648"/>
                    </a:lnTo>
                    <a:lnTo>
                      <a:pt x="1308" y="644"/>
                    </a:lnTo>
                    <a:lnTo>
                      <a:pt x="1311" y="644"/>
                    </a:lnTo>
                    <a:lnTo>
                      <a:pt x="1311" y="639"/>
                    </a:lnTo>
                    <a:lnTo>
                      <a:pt x="1318" y="636"/>
                    </a:lnTo>
                    <a:lnTo>
                      <a:pt x="1323" y="636"/>
                    </a:lnTo>
                    <a:lnTo>
                      <a:pt x="1323" y="633"/>
                    </a:lnTo>
                    <a:lnTo>
                      <a:pt x="1321" y="635"/>
                    </a:lnTo>
                    <a:lnTo>
                      <a:pt x="1319" y="635"/>
                    </a:lnTo>
                    <a:lnTo>
                      <a:pt x="1319" y="631"/>
                    </a:lnTo>
                    <a:lnTo>
                      <a:pt x="1324" y="625"/>
                    </a:lnTo>
                    <a:lnTo>
                      <a:pt x="1328" y="618"/>
                    </a:lnTo>
                    <a:lnTo>
                      <a:pt x="1329" y="616"/>
                    </a:lnTo>
                    <a:lnTo>
                      <a:pt x="1333" y="613"/>
                    </a:lnTo>
                    <a:lnTo>
                      <a:pt x="1336" y="613"/>
                    </a:lnTo>
                    <a:lnTo>
                      <a:pt x="1338" y="613"/>
                    </a:lnTo>
                    <a:lnTo>
                      <a:pt x="1339" y="606"/>
                    </a:lnTo>
                    <a:lnTo>
                      <a:pt x="1343" y="606"/>
                    </a:lnTo>
                    <a:lnTo>
                      <a:pt x="1344" y="610"/>
                    </a:lnTo>
                    <a:lnTo>
                      <a:pt x="1346" y="606"/>
                    </a:lnTo>
                    <a:lnTo>
                      <a:pt x="1344" y="603"/>
                    </a:lnTo>
                    <a:lnTo>
                      <a:pt x="1351" y="596"/>
                    </a:lnTo>
                    <a:lnTo>
                      <a:pt x="1354" y="596"/>
                    </a:lnTo>
                    <a:lnTo>
                      <a:pt x="1354" y="591"/>
                    </a:lnTo>
                    <a:lnTo>
                      <a:pt x="1358" y="586"/>
                    </a:lnTo>
                    <a:lnTo>
                      <a:pt x="1363" y="586"/>
                    </a:lnTo>
                    <a:lnTo>
                      <a:pt x="1366" y="583"/>
                    </a:lnTo>
                    <a:lnTo>
                      <a:pt x="1369" y="583"/>
                    </a:lnTo>
                    <a:lnTo>
                      <a:pt x="1373" y="585"/>
                    </a:lnTo>
                    <a:lnTo>
                      <a:pt x="1371" y="581"/>
                    </a:lnTo>
                    <a:lnTo>
                      <a:pt x="1373" y="576"/>
                    </a:lnTo>
                    <a:lnTo>
                      <a:pt x="1381" y="573"/>
                    </a:lnTo>
                    <a:lnTo>
                      <a:pt x="1389" y="566"/>
                    </a:lnTo>
                    <a:lnTo>
                      <a:pt x="1402" y="563"/>
                    </a:lnTo>
                    <a:lnTo>
                      <a:pt x="1411" y="561"/>
                    </a:lnTo>
                    <a:lnTo>
                      <a:pt x="1414" y="561"/>
                    </a:lnTo>
                    <a:lnTo>
                      <a:pt x="1421" y="561"/>
                    </a:lnTo>
                    <a:lnTo>
                      <a:pt x="1424" y="561"/>
                    </a:lnTo>
                    <a:lnTo>
                      <a:pt x="1427" y="561"/>
                    </a:lnTo>
                    <a:lnTo>
                      <a:pt x="1434" y="561"/>
                    </a:lnTo>
                    <a:lnTo>
                      <a:pt x="1439" y="565"/>
                    </a:lnTo>
                    <a:lnTo>
                      <a:pt x="1451" y="570"/>
                    </a:lnTo>
                    <a:lnTo>
                      <a:pt x="1451" y="573"/>
                    </a:lnTo>
                    <a:lnTo>
                      <a:pt x="1449" y="576"/>
                    </a:lnTo>
                    <a:lnTo>
                      <a:pt x="1444" y="578"/>
                    </a:lnTo>
                    <a:lnTo>
                      <a:pt x="1436" y="581"/>
                    </a:lnTo>
                    <a:lnTo>
                      <a:pt x="1431" y="581"/>
                    </a:lnTo>
                    <a:lnTo>
                      <a:pt x="1429" y="585"/>
                    </a:lnTo>
                    <a:lnTo>
                      <a:pt x="1424" y="588"/>
                    </a:lnTo>
                    <a:lnTo>
                      <a:pt x="1419" y="590"/>
                    </a:lnTo>
                    <a:lnTo>
                      <a:pt x="1411" y="598"/>
                    </a:lnTo>
                    <a:lnTo>
                      <a:pt x="1402" y="608"/>
                    </a:lnTo>
                    <a:lnTo>
                      <a:pt x="1394" y="611"/>
                    </a:lnTo>
                    <a:lnTo>
                      <a:pt x="1392" y="613"/>
                    </a:lnTo>
                    <a:lnTo>
                      <a:pt x="1387" y="621"/>
                    </a:lnTo>
                    <a:lnTo>
                      <a:pt x="1386" y="626"/>
                    </a:lnTo>
                    <a:lnTo>
                      <a:pt x="1389" y="631"/>
                    </a:lnTo>
                    <a:lnTo>
                      <a:pt x="1391" y="633"/>
                    </a:lnTo>
                    <a:lnTo>
                      <a:pt x="1391" y="638"/>
                    </a:lnTo>
                    <a:lnTo>
                      <a:pt x="1387" y="639"/>
                    </a:lnTo>
                    <a:lnTo>
                      <a:pt x="1384" y="643"/>
                    </a:lnTo>
                    <a:lnTo>
                      <a:pt x="1379" y="648"/>
                    </a:lnTo>
                    <a:lnTo>
                      <a:pt x="1379" y="653"/>
                    </a:lnTo>
                    <a:lnTo>
                      <a:pt x="1376" y="658"/>
                    </a:lnTo>
                    <a:lnTo>
                      <a:pt x="1374" y="659"/>
                    </a:lnTo>
                    <a:lnTo>
                      <a:pt x="1373" y="663"/>
                    </a:lnTo>
                    <a:lnTo>
                      <a:pt x="1376" y="666"/>
                    </a:lnTo>
                    <a:lnTo>
                      <a:pt x="1376" y="673"/>
                    </a:lnTo>
                    <a:lnTo>
                      <a:pt x="1378" y="676"/>
                    </a:lnTo>
                    <a:lnTo>
                      <a:pt x="1378" y="681"/>
                    </a:lnTo>
                    <a:lnTo>
                      <a:pt x="1383" y="686"/>
                    </a:lnTo>
                    <a:lnTo>
                      <a:pt x="1383" y="689"/>
                    </a:lnTo>
                    <a:lnTo>
                      <a:pt x="1387" y="691"/>
                    </a:lnTo>
                    <a:lnTo>
                      <a:pt x="1387" y="696"/>
                    </a:lnTo>
                    <a:lnTo>
                      <a:pt x="1386" y="699"/>
                    </a:lnTo>
                    <a:lnTo>
                      <a:pt x="1384" y="696"/>
                    </a:lnTo>
                    <a:lnTo>
                      <a:pt x="1383" y="696"/>
                    </a:lnTo>
                    <a:lnTo>
                      <a:pt x="1381" y="698"/>
                    </a:lnTo>
                    <a:lnTo>
                      <a:pt x="1379" y="698"/>
                    </a:lnTo>
                    <a:lnTo>
                      <a:pt x="1376" y="699"/>
                    </a:lnTo>
                    <a:lnTo>
                      <a:pt x="1373" y="699"/>
                    </a:lnTo>
                    <a:lnTo>
                      <a:pt x="1374" y="701"/>
                    </a:lnTo>
                    <a:lnTo>
                      <a:pt x="1378" y="704"/>
                    </a:lnTo>
                    <a:lnTo>
                      <a:pt x="1381" y="704"/>
                    </a:lnTo>
                    <a:lnTo>
                      <a:pt x="1383" y="703"/>
                    </a:lnTo>
                    <a:lnTo>
                      <a:pt x="1384" y="704"/>
                    </a:lnTo>
                    <a:lnTo>
                      <a:pt x="1381" y="708"/>
                    </a:lnTo>
                    <a:lnTo>
                      <a:pt x="1378" y="714"/>
                    </a:lnTo>
                    <a:lnTo>
                      <a:pt x="1378" y="718"/>
                    </a:lnTo>
                    <a:lnTo>
                      <a:pt x="1378" y="721"/>
                    </a:lnTo>
                    <a:lnTo>
                      <a:pt x="1383" y="716"/>
                    </a:lnTo>
                    <a:lnTo>
                      <a:pt x="1383" y="713"/>
                    </a:lnTo>
                    <a:lnTo>
                      <a:pt x="1387" y="704"/>
                    </a:lnTo>
                    <a:lnTo>
                      <a:pt x="1391" y="703"/>
                    </a:lnTo>
                    <a:lnTo>
                      <a:pt x="1391" y="694"/>
                    </a:lnTo>
                    <a:lnTo>
                      <a:pt x="1394" y="691"/>
                    </a:lnTo>
                    <a:lnTo>
                      <a:pt x="1397" y="689"/>
                    </a:lnTo>
                    <a:lnTo>
                      <a:pt x="1397" y="684"/>
                    </a:lnTo>
                    <a:lnTo>
                      <a:pt x="1396" y="683"/>
                    </a:lnTo>
                    <a:lnTo>
                      <a:pt x="1397" y="679"/>
                    </a:lnTo>
                    <a:lnTo>
                      <a:pt x="1394" y="678"/>
                    </a:lnTo>
                    <a:lnTo>
                      <a:pt x="1391" y="678"/>
                    </a:lnTo>
                    <a:lnTo>
                      <a:pt x="1391" y="671"/>
                    </a:lnTo>
                    <a:lnTo>
                      <a:pt x="1391" y="671"/>
                    </a:lnTo>
                    <a:lnTo>
                      <a:pt x="1389" y="664"/>
                    </a:lnTo>
                    <a:lnTo>
                      <a:pt x="1387" y="661"/>
                    </a:lnTo>
                    <a:lnTo>
                      <a:pt x="1386" y="656"/>
                    </a:lnTo>
                    <a:lnTo>
                      <a:pt x="1389" y="654"/>
                    </a:lnTo>
                    <a:lnTo>
                      <a:pt x="1391" y="658"/>
                    </a:lnTo>
                    <a:lnTo>
                      <a:pt x="1392" y="656"/>
                    </a:lnTo>
                    <a:lnTo>
                      <a:pt x="1397" y="654"/>
                    </a:lnTo>
                    <a:lnTo>
                      <a:pt x="1401" y="653"/>
                    </a:lnTo>
                    <a:lnTo>
                      <a:pt x="1399" y="649"/>
                    </a:lnTo>
                    <a:lnTo>
                      <a:pt x="1401" y="646"/>
                    </a:lnTo>
                    <a:lnTo>
                      <a:pt x="1406" y="646"/>
                    </a:lnTo>
                    <a:lnTo>
                      <a:pt x="1407" y="653"/>
                    </a:lnTo>
                    <a:lnTo>
                      <a:pt x="1407" y="654"/>
                    </a:lnTo>
                    <a:lnTo>
                      <a:pt x="1409" y="656"/>
                    </a:lnTo>
                    <a:lnTo>
                      <a:pt x="1412" y="653"/>
                    </a:lnTo>
                    <a:lnTo>
                      <a:pt x="1412" y="649"/>
                    </a:lnTo>
                    <a:lnTo>
                      <a:pt x="1416" y="646"/>
                    </a:lnTo>
                    <a:lnTo>
                      <a:pt x="1419" y="646"/>
                    </a:lnTo>
                    <a:lnTo>
                      <a:pt x="1417" y="643"/>
                    </a:lnTo>
                    <a:lnTo>
                      <a:pt x="1421" y="641"/>
                    </a:lnTo>
                    <a:lnTo>
                      <a:pt x="1424" y="641"/>
                    </a:lnTo>
                    <a:lnTo>
                      <a:pt x="1422" y="638"/>
                    </a:lnTo>
                    <a:lnTo>
                      <a:pt x="1419" y="638"/>
                    </a:lnTo>
                    <a:lnTo>
                      <a:pt x="1412" y="643"/>
                    </a:lnTo>
                    <a:lnTo>
                      <a:pt x="1409" y="643"/>
                    </a:lnTo>
                    <a:lnTo>
                      <a:pt x="1407" y="638"/>
                    </a:lnTo>
                    <a:lnTo>
                      <a:pt x="1404" y="636"/>
                    </a:lnTo>
                    <a:lnTo>
                      <a:pt x="1404" y="633"/>
                    </a:lnTo>
                    <a:lnTo>
                      <a:pt x="1409" y="631"/>
                    </a:lnTo>
                    <a:lnTo>
                      <a:pt x="1407" y="628"/>
                    </a:lnTo>
                    <a:lnTo>
                      <a:pt x="1409" y="623"/>
                    </a:lnTo>
                    <a:lnTo>
                      <a:pt x="1412" y="616"/>
                    </a:lnTo>
                    <a:lnTo>
                      <a:pt x="1412" y="613"/>
                    </a:lnTo>
                    <a:lnTo>
                      <a:pt x="1416" y="610"/>
                    </a:lnTo>
                    <a:lnTo>
                      <a:pt x="1422" y="610"/>
                    </a:lnTo>
                    <a:lnTo>
                      <a:pt x="1426" y="615"/>
                    </a:lnTo>
                    <a:lnTo>
                      <a:pt x="1427" y="616"/>
                    </a:lnTo>
                    <a:lnTo>
                      <a:pt x="1432" y="620"/>
                    </a:lnTo>
                    <a:lnTo>
                      <a:pt x="1436" y="625"/>
                    </a:lnTo>
                    <a:lnTo>
                      <a:pt x="1441" y="625"/>
                    </a:lnTo>
                    <a:lnTo>
                      <a:pt x="1437" y="621"/>
                    </a:lnTo>
                    <a:lnTo>
                      <a:pt x="1436" y="618"/>
                    </a:lnTo>
                    <a:lnTo>
                      <a:pt x="1429" y="615"/>
                    </a:lnTo>
                    <a:lnTo>
                      <a:pt x="1427" y="610"/>
                    </a:lnTo>
                    <a:lnTo>
                      <a:pt x="1427" y="608"/>
                    </a:lnTo>
                    <a:lnTo>
                      <a:pt x="1422" y="608"/>
                    </a:lnTo>
                    <a:lnTo>
                      <a:pt x="1419" y="606"/>
                    </a:lnTo>
                    <a:lnTo>
                      <a:pt x="1421" y="605"/>
                    </a:lnTo>
                    <a:lnTo>
                      <a:pt x="1429" y="605"/>
                    </a:lnTo>
                    <a:lnTo>
                      <a:pt x="1431" y="603"/>
                    </a:lnTo>
                    <a:lnTo>
                      <a:pt x="1432" y="603"/>
                    </a:lnTo>
                    <a:lnTo>
                      <a:pt x="1441" y="610"/>
                    </a:lnTo>
                    <a:lnTo>
                      <a:pt x="1447" y="613"/>
                    </a:lnTo>
                    <a:lnTo>
                      <a:pt x="1449" y="613"/>
                    </a:lnTo>
                    <a:lnTo>
                      <a:pt x="1444" y="610"/>
                    </a:lnTo>
                    <a:lnTo>
                      <a:pt x="1439" y="603"/>
                    </a:lnTo>
                    <a:lnTo>
                      <a:pt x="1434" y="600"/>
                    </a:lnTo>
                    <a:lnTo>
                      <a:pt x="1434" y="598"/>
                    </a:lnTo>
                    <a:lnTo>
                      <a:pt x="1436" y="593"/>
                    </a:lnTo>
                    <a:lnTo>
                      <a:pt x="1442" y="591"/>
                    </a:lnTo>
                    <a:lnTo>
                      <a:pt x="1444" y="593"/>
                    </a:lnTo>
                    <a:lnTo>
                      <a:pt x="1444" y="596"/>
                    </a:lnTo>
                    <a:lnTo>
                      <a:pt x="1444" y="600"/>
                    </a:lnTo>
                    <a:lnTo>
                      <a:pt x="1447" y="598"/>
                    </a:lnTo>
                    <a:lnTo>
                      <a:pt x="1446" y="595"/>
                    </a:lnTo>
                    <a:lnTo>
                      <a:pt x="1449" y="591"/>
                    </a:lnTo>
                    <a:lnTo>
                      <a:pt x="1454" y="591"/>
                    </a:lnTo>
                    <a:lnTo>
                      <a:pt x="1457" y="596"/>
                    </a:lnTo>
                    <a:lnTo>
                      <a:pt x="1459" y="598"/>
                    </a:lnTo>
                    <a:lnTo>
                      <a:pt x="1461" y="603"/>
                    </a:lnTo>
                    <a:lnTo>
                      <a:pt x="1464" y="601"/>
                    </a:lnTo>
                    <a:lnTo>
                      <a:pt x="1464" y="598"/>
                    </a:lnTo>
                    <a:lnTo>
                      <a:pt x="1459" y="593"/>
                    </a:lnTo>
                    <a:lnTo>
                      <a:pt x="1461" y="590"/>
                    </a:lnTo>
                    <a:lnTo>
                      <a:pt x="1472" y="588"/>
                    </a:lnTo>
                    <a:lnTo>
                      <a:pt x="1479" y="585"/>
                    </a:lnTo>
                    <a:lnTo>
                      <a:pt x="1485" y="585"/>
                    </a:lnTo>
                    <a:lnTo>
                      <a:pt x="1490" y="581"/>
                    </a:lnTo>
                    <a:lnTo>
                      <a:pt x="1497" y="583"/>
                    </a:lnTo>
                    <a:lnTo>
                      <a:pt x="1505" y="583"/>
                    </a:lnTo>
                    <a:lnTo>
                      <a:pt x="1512" y="585"/>
                    </a:lnTo>
                    <a:lnTo>
                      <a:pt x="1514" y="588"/>
                    </a:lnTo>
                    <a:lnTo>
                      <a:pt x="1512" y="590"/>
                    </a:lnTo>
                    <a:lnTo>
                      <a:pt x="1510" y="600"/>
                    </a:lnTo>
                    <a:lnTo>
                      <a:pt x="1510" y="601"/>
                    </a:lnTo>
                    <a:lnTo>
                      <a:pt x="1507" y="605"/>
                    </a:lnTo>
                    <a:lnTo>
                      <a:pt x="1504" y="610"/>
                    </a:lnTo>
                    <a:lnTo>
                      <a:pt x="1504" y="613"/>
                    </a:lnTo>
                    <a:lnTo>
                      <a:pt x="1509" y="615"/>
                    </a:lnTo>
                    <a:lnTo>
                      <a:pt x="1510" y="618"/>
                    </a:lnTo>
                    <a:lnTo>
                      <a:pt x="1510" y="620"/>
                    </a:lnTo>
                    <a:lnTo>
                      <a:pt x="1504" y="626"/>
                    </a:lnTo>
                    <a:lnTo>
                      <a:pt x="1502" y="630"/>
                    </a:lnTo>
                    <a:lnTo>
                      <a:pt x="1502" y="635"/>
                    </a:lnTo>
                    <a:lnTo>
                      <a:pt x="1505" y="636"/>
                    </a:lnTo>
                    <a:lnTo>
                      <a:pt x="1505" y="639"/>
                    </a:lnTo>
                    <a:lnTo>
                      <a:pt x="1502" y="643"/>
                    </a:lnTo>
                    <a:lnTo>
                      <a:pt x="1499" y="644"/>
                    </a:lnTo>
                    <a:lnTo>
                      <a:pt x="1495" y="648"/>
                    </a:lnTo>
                    <a:lnTo>
                      <a:pt x="1490" y="648"/>
                    </a:lnTo>
                    <a:lnTo>
                      <a:pt x="1487" y="651"/>
                    </a:lnTo>
                    <a:lnTo>
                      <a:pt x="1484" y="654"/>
                    </a:lnTo>
                    <a:lnTo>
                      <a:pt x="1482" y="658"/>
                    </a:lnTo>
                    <a:lnTo>
                      <a:pt x="1485" y="658"/>
                    </a:lnTo>
                    <a:lnTo>
                      <a:pt x="1490" y="653"/>
                    </a:lnTo>
                    <a:lnTo>
                      <a:pt x="1495" y="649"/>
                    </a:lnTo>
                    <a:lnTo>
                      <a:pt x="1499" y="649"/>
                    </a:lnTo>
                    <a:lnTo>
                      <a:pt x="1500" y="649"/>
                    </a:lnTo>
                    <a:lnTo>
                      <a:pt x="1497" y="653"/>
                    </a:lnTo>
                    <a:lnTo>
                      <a:pt x="1495" y="656"/>
                    </a:lnTo>
                    <a:lnTo>
                      <a:pt x="1489" y="661"/>
                    </a:lnTo>
                    <a:lnTo>
                      <a:pt x="1485" y="663"/>
                    </a:lnTo>
                    <a:lnTo>
                      <a:pt x="1484" y="664"/>
                    </a:lnTo>
                    <a:lnTo>
                      <a:pt x="1485" y="666"/>
                    </a:lnTo>
                    <a:lnTo>
                      <a:pt x="1484" y="669"/>
                    </a:lnTo>
                    <a:lnTo>
                      <a:pt x="1482" y="668"/>
                    </a:lnTo>
                    <a:lnTo>
                      <a:pt x="1479" y="668"/>
                    </a:lnTo>
                    <a:lnTo>
                      <a:pt x="1479" y="671"/>
                    </a:lnTo>
                    <a:lnTo>
                      <a:pt x="1481" y="671"/>
                    </a:lnTo>
                    <a:lnTo>
                      <a:pt x="1482" y="673"/>
                    </a:lnTo>
                    <a:lnTo>
                      <a:pt x="1482" y="676"/>
                    </a:lnTo>
                    <a:lnTo>
                      <a:pt x="1479" y="678"/>
                    </a:lnTo>
                    <a:lnTo>
                      <a:pt x="1482" y="678"/>
                    </a:lnTo>
                    <a:lnTo>
                      <a:pt x="1484" y="676"/>
                    </a:lnTo>
                    <a:lnTo>
                      <a:pt x="1489" y="674"/>
                    </a:lnTo>
                    <a:lnTo>
                      <a:pt x="1490" y="671"/>
                    </a:lnTo>
                    <a:lnTo>
                      <a:pt x="1490" y="668"/>
                    </a:lnTo>
                    <a:lnTo>
                      <a:pt x="1495" y="666"/>
                    </a:lnTo>
                    <a:lnTo>
                      <a:pt x="1497" y="663"/>
                    </a:lnTo>
                    <a:lnTo>
                      <a:pt x="1499" y="664"/>
                    </a:lnTo>
                    <a:lnTo>
                      <a:pt x="1499" y="669"/>
                    </a:lnTo>
                    <a:lnTo>
                      <a:pt x="1502" y="671"/>
                    </a:lnTo>
                    <a:lnTo>
                      <a:pt x="1502" y="666"/>
                    </a:lnTo>
                    <a:lnTo>
                      <a:pt x="1500" y="661"/>
                    </a:lnTo>
                    <a:lnTo>
                      <a:pt x="1500" y="658"/>
                    </a:lnTo>
                    <a:lnTo>
                      <a:pt x="1504" y="656"/>
                    </a:lnTo>
                    <a:lnTo>
                      <a:pt x="1507" y="658"/>
                    </a:lnTo>
                    <a:lnTo>
                      <a:pt x="1507" y="663"/>
                    </a:lnTo>
                    <a:lnTo>
                      <a:pt x="1509" y="664"/>
                    </a:lnTo>
                    <a:lnTo>
                      <a:pt x="1510" y="663"/>
                    </a:lnTo>
                    <a:lnTo>
                      <a:pt x="1517" y="658"/>
                    </a:lnTo>
                    <a:lnTo>
                      <a:pt x="1517" y="663"/>
                    </a:lnTo>
                    <a:lnTo>
                      <a:pt x="1520" y="664"/>
                    </a:lnTo>
                    <a:lnTo>
                      <a:pt x="1519" y="669"/>
                    </a:lnTo>
                    <a:lnTo>
                      <a:pt x="1514" y="676"/>
                    </a:lnTo>
                    <a:lnTo>
                      <a:pt x="1509" y="679"/>
                    </a:lnTo>
                    <a:lnTo>
                      <a:pt x="1507" y="683"/>
                    </a:lnTo>
                    <a:lnTo>
                      <a:pt x="1510" y="683"/>
                    </a:lnTo>
                    <a:lnTo>
                      <a:pt x="1515" y="686"/>
                    </a:lnTo>
                    <a:lnTo>
                      <a:pt x="1519" y="683"/>
                    </a:lnTo>
                    <a:lnTo>
                      <a:pt x="1515" y="681"/>
                    </a:lnTo>
                    <a:lnTo>
                      <a:pt x="1517" y="676"/>
                    </a:lnTo>
                    <a:lnTo>
                      <a:pt x="1522" y="673"/>
                    </a:lnTo>
                    <a:lnTo>
                      <a:pt x="1525" y="678"/>
                    </a:lnTo>
                    <a:lnTo>
                      <a:pt x="1525" y="681"/>
                    </a:lnTo>
                    <a:lnTo>
                      <a:pt x="1527" y="679"/>
                    </a:lnTo>
                    <a:lnTo>
                      <a:pt x="1525" y="673"/>
                    </a:lnTo>
                    <a:lnTo>
                      <a:pt x="1524" y="669"/>
                    </a:lnTo>
                    <a:lnTo>
                      <a:pt x="1524" y="661"/>
                    </a:lnTo>
                    <a:lnTo>
                      <a:pt x="1525" y="661"/>
                    </a:lnTo>
                    <a:lnTo>
                      <a:pt x="1530" y="663"/>
                    </a:lnTo>
                    <a:lnTo>
                      <a:pt x="1529" y="666"/>
                    </a:lnTo>
                    <a:lnTo>
                      <a:pt x="1527" y="669"/>
                    </a:lnTo>
                    <a:lnTo>
                      <a:pt x="1530" y="669"/>
                    </a:lnTo>
                    <a:lnTo>
                      <a:pt x="1534" y="668"/>
                    </a:lnTo>
                    <a:lnTo>
                      <a:pt x="1542" y="674"/>
                    </a:lnTo>
                    <a:lnTo>
                      <a:pt x="1542" y="678"/>
                    </a:lnTo>
                    <a:lnTo>
                      <a:pt x="1547" y="678"/>
                    </a:lnTo>
                    <a:lnTo>
                      <a:pt x="1550" y="679"/>
                    </a:lnTo>
                    <a:lnTo>
                      <a:pt x="1554" y="679"/>
                    </a:lnTo>
                    <a:lnTo>
                      <a:pt x="1550" y="674"/>
                    </a:lnTo>
                    <a:lnTo>
                      <a:pt x="1547" y="674"/>
                    </a:lnTo>
                    <a:lnTo>
                      <a:pt x="1545" y="673"/>
                    </a:lnTo>
                    <a:lnTo>
                      <a:pt x="1537" y="666"/>
                    </a:lnTo>
                    <a:lnTo>
                      <a:pt x="1534" y="664"/>
                    </a:lnTo>
                    <a:lnTo>
                      <a:pt x="1532" y="663"/>
                    </a:lnTo>
                    <a:lnTo>
                      <a:pt x="1537" y="656"/>
                    </a:lnTo>
                    <a:lnTo>
                      <a:pt x="1542" y="656"/>
                    </a:lnTo>
                    <a:lnTo>
                      <a:pt x="1547" y="653"/>
                    </a:lnTo>
                    <a:lnTo>
                      <a:pt x="1554" y="651"/>
                    </a:lnTo>
                    <a:lnTo>
                      <a:pt x="1560" y="651"/>
                    </a:lnTo>
                    <a:lnTo>
                      <a:pt x="1562" y="653"/>
                    </a:lnTo>
                    <a:lnTo>
                      <a:pt x="1565" y="653"/>
                    </a:lnTo>
                    <a:lnTo>
                      <a:pt x="1572" y="656"/>
                    </a:lnTo>
                    <a:lnTo>
                      <a:pt x="1572" y="659"/>
                    </a:lnTo>
                    <a:lnTo>
                      <a:pt x="1575" y="661"/>
                    </a:lnTo>
                    <a:lnTo>
                      <a:pt x="1579" y="663"/>
                    </a:lnTo>
                    <a:lnTo>
                      <a:pt x="1579" y="666"/>
                    </a:lnTo>
                    <a:lnTo>
                      <a:pt x="1582" y="666"/>
                    </a:lnTo>
                    <a:lnTo>
                      <a:pt x="1582" y="664"/>
                    </a:lnTo>
                    <a:lnTo>
                      <a:pt x="1587" y="664"/>
                    </a:lnTo>
                    <a:lnTo>
                      <a:pt x="1588" y="668"/>
                    </a:lnTo>
                    <a:lnTo>
                      <a:pt x="1593" y="671"/>
                    </a:lnTo>
                    <a:lnTo>
                      <a:pt x="1593" y="673"/>
                    </a:lnTo>
                    <a:lnTo>
                      <a:pt x="1593" y="676"/>
                    </a:lnTo>
                    <a:lnTo>
                      <a:pt x="1593" y="679"/>
                    </a:lnTo>
                    <a:lnTo>
                      <a:pt x="1595" y="681"/>
                    </a:lnTo>
                    <a:lnTo>
                      <a:pt x="1590" y="686"/>
                    </a:lnTo>
                    <a:lnTo>
                      <a:pt x="1587" y="686"/>
                    </a:lnTo>
                    <a:lnTo>
                      <a:pt x="1582" y="684"/>
                    </a:lnTo>
                    <a:lnTo>
                      <a:pt x="1575" y="686"/>
                    </a:lnTo>
                    <a:lnTo>
                      <a:pt x="1569" y="693"/>
                    </a:lnTo>
                    <a:lnTo>
                      <a:pt x="1577" y="688"/>
                    </a:lnTo>
                    <a:lnTo>
                      <a:pt x="1583" y="688"/>
                    </a:lnTo>
                    <a:lnTo>
                      <a:pt x="1585" y="689"/>
                    </a:lnTo>
                    <a:lnTo>
                      <a:pt x="1582" y="693"/>
                    </a:lnTo>
                    <a:lnTo>
                      <a:pt x="1577" y="694"/>
                    </a:lnTo>
                    <a:lnTo>
                      <a:pt x="1572" y="703"/>
                    </a:lnTo>
                    <a:lnTo>
                      <a:pt x="1569" y="704"/>
                    </a:lnTo>
                    <a:lnTo>
                      <a:pt x="1565" y="706"/>
                    </a:lnTo>
                    <a:lnTo>
                      <a:pt x="1565" y="709"/>
                    </a:lnTo>
                    <a:lnTo>
                      <a:pt x="1567" y="709"/>
                    </a:lnTo>
                    <a:lnTo>
                      <a:pt x="1575" y="701"/>
                    </a:lnTo>
                    <a:lnTo>
                      <a:pt x="1580" y="696"/>
                    </a:lnTo>
                    <a:lnTo>
                      <a:pt x="1585" y="693"/>
                    </a:lnTo>
                    <a:lnTo>
                      <a:pt x="1590" y="689"/>
                    </a:lnTo>
                    <a:lnTo>
                      <a:pt x="1595" y="691"/>
                    </a:lnTo>
                    <a:lnTo>
                      <a:pt x="1598" y="693"/>
                    </a:lnTo>
                    <a:lnTo>
                      <a:pt x="1602" y="693"/>
                    </a:lnTo>
                    <a:lnTo>
                      <a:pt x="1602" y="696"/>
                    </a:lnTo>
                    <a:lnTo>
                      <a:pt x="1600" y="699"/>
                    </a:lnTo>
                    <a:lnTo>
                      <a:pt x="1600" y="703"/>
                    </a:lnTo>
                    <a:lnTo>
                      <a:pt x="1595" y="704"/>
                    </a:lnTo>
                    <a:lnTo>
                      <a:pt x="1592" y="709"/>
                    </a:lnTo>
                    <a:lnTo>
                      <a:pt x="1587" y="709"/>
                    </a:lnTo>
                    <a:lnTo>
                      <a:pt x="1585" y="708"/>
                    </a:lnTo>
                    <a:lnTo>
                      <a:pt x="1580" y="708"/>
                    </a:lnTo>
                    <a:lnTo>
                      <a:pt x="1579" y="709"/>
                    </a:lnTo>
                    <a:lnTo>
                      <a:pt x="1583" y="709"/>
                    </a:lnTo>
                    <a:lnTo>
                      <a:pt x="1583" y="713"/>
                    </a:lnTo>
                    <a:lnTo>
                      <a:pt x="1575" y="716"/>
                    </a:lnTo>
                    <a:lnTo>
                      <a:pt x="1579" y="718"/>
                    </a:lnTo>
                    <a:lnTo>
                      <a:pt x="1582" y="714"/>
                    </a:lnTo>
                    <a:lnTo>
                      <a:pt x="1587" y="713"/>
                    </a:lnTo>
                    <a:lnTo>
                      <a:pt x="1590" y="713"/>
                    </a:lnTo>
                    <a:lnTo>
                      <a:pt x="1590" y="714"/>
                    </a:lnTo>
                    <a:lnTo>
                      <a:pt x="1588" y="716"/>
                    </a:lnTo>
                    <a:lnTo>
                      <a:pt x="1583" y="718"/>
                    </a:lnTo>
                    <a:lnTo>
                      <a:pt x="1579" y="721"/>
                    </a:lnTo>
                    <a:lnTo>
                      <a:pt x="1582" y="719"/>
                    </a:lnTo>
                    <a:lnTo>
                      <a:pt x="1583" y="721"/>
                    </a:lnTo>
                    <a:lnTo>
                      <a:pt x="1580" y="724"/>
                    </a:lnTo>
                    <a:lnTo>
                      <a:pt x="1575" y="729"/>
                    </a:lnTo>
                    <a:lnTo>
                      <a:pt x="1572" y="731"/>
                    </a:lnTo>
                    <a:lnTo>
                      <a:pt x="1575" y="733"/>
                    </a:lnTo>
                    <a:lnTo>
                      <a:pt x="1582" y="729"/>
                    </a:lnTo>
                    <a:lnTo>
                      <a:pt x="1585" y="721"/>
                    </a:lnTo>
                    <a:lnTo>
                      <a:pt x="1588" y="718"/>
                    </a:lnTo>
                    <a:lnTo>
                      <a:pt x="1595" y="713"/>
                    </a:lnTo>
                    <a:lnTo>
                      <a:pt x="1597" y="714"/>
                    </a:lnTo>
                    <a:lnTo>
                      <a:pt x="1597" y="718"/>
                    </a:lnTo>
                    <a:lnTo>
                      <a:pt x="1600" y="716"/>
                    </a:lnTo>
                    <a:lnTo>
                      <a:pt x="1602" y="713"/>
                    </a:lnTo>
                    <a:lnTo>
                      <a:pt x="1607" y="709"/>
                    </a:lnTo>
                    <a:lnTo>
                      <a:pt x="1610" y="709"/>
                    </a:lnTo>
                    <a:lnTo>
                      <a:pt x="1610" y="713"/>
                    </a:lnTo>
                    <a:lnTo>
                      <a:pt x="1603" y="718"/>
                    </a:lnTo>
                    <a:lnTo>
                      <a:pt x="1595" y="723"/>
                    </a:lnTo>
                    <a:lnTo>
                      <a:pt x="1592" y="723"/>
                    </a:lnTo>
                    <a:lnTo>
                      <a:pt x="1592" y="726"/>
                    </a:lnTo>
                    <a:lnTo>
                      <a:pt x="1593" y="726"/>
                    </a:lnTo>
                    <a:lnTo>
                      <a:pt x="1590" y="731"/>
                    </a:lnTo>
                    <a:lnTo>
                      <a:pt x="1590" y="734"/>
                    </a:lnTo>
                    <a:lnTo>
                      <a:pt x="1592" y="734"/>
                    </a:lnTo>
                    <a:lnTo>
                      <a:pt x="1593" y="731"/>
                    </a:lnTo>
                    <a:lnTo>
                      <a:pt x="1595" y="728"/>
                    </a:lnTo>
                    <a:lnTo>
                      <a:pt x="1602" y="723"/>
                    </a:lnTo>
                    <a:lnTo>
                      <a:pt x="1607" y="719"/>
                    </a:lnTo>
                    <a:lnTo>
                      <a:pt x="1607" y="723"/>
                    </a:lnTo>
                    <a:lnTo>
                      <a:pt x="1607" y="724"/>
                    </a:lnTo>
                    <a:lnTo>
                      <a:pt x="1605" y="728"/>
                    </a:lnTo>
                    <a:lnTo>
                      <a:pt x="1598" y="733"/>
                    </a:lnTo>
                    <a:lnTo>
                      <a:pt x="1598" y="736"/>
                    </a:lnTo>
                    <a:lnTo>
                      <a:pt x="1595" y="741"/>
                    </a:lnTo>
                    <a:lnTo>
                      <a:pt x="1592" y="742"/>
                    </a:lnTo>
                    <a:lnTo>
                      <a:pt x="1592" y="744"/>
                    </a:lnTo>
                    <a:lnTo>
                      <a:pt x="1597" y="742"/>
                    </a:lnTo>
                    <a:lnTo>
                      <a:pt x="1598" y="739"/>
                    </a:lnTo>
                    <a:lnTo>
                      <a:pt x="1605" y="733"/>
                    </a:lnTo>
                    <a:lnTo>
                      <a:pt x="1608" y="731"/>
                    </a:lnTo>
                    <a:lnTo>
                      <a:pt x="1610" y="734"/>
                    </a:lnTo>
                    <a:lnTo>
                      <a:pt x="1612" y="734"/>
                    </a:lnTo>
                    <a:lnTo>
                      <a:pt x="1612" y="737"/>
                    </a:lnTo>
                    <a:lnTo>
                      <a:pt x="1608" y="737"/>
                    </a:lnTo>
                    <a:lnTo>
                      <a:pt x="1603" y="744"/>
                    </a:lnTo>
                    <a:lnTo>
                      <a:pt x="1602" y="749"/>
                    </a:lnTo>
                    <a:lnTo>
                      <a:pt x="1605" y="749"/>
                    </a:lnTo>
                    <a:lnTo>
                      <a:pt x="1607" y="747"/>
                    </a:lnTo>
                    <a:lnTo>
                      <a:pt x="1607" y="744"/>
                    </a:lnTo>
                    <a:lnTo>
                      <a:pt x="1610" y="739"/>
                    </a:lnTo>
                    <a:lnTo>
                      <a:pt x="1615" y="737"/>
                    </a:lnTo>
                    <a:lnTo>
                      <a:pt x="1615" y="733"/>
                    </a:lnTo>
                    <a:lnTo>
                      <a:pt x="1617" y="729"/>
                    </a:lnTo>
                    <a:lnTo>
                      <a:pt x="1620" y="728"/>
                    </a:lnTo>
                    <a:lnTo>
                      <a:pt x="1622" y="724"/>
                    </a:lnTo>
                    <a:lnTo>
                      <a:pt x="1623" y="723"/>
                    </a:lnTo>
                    <a:lnTo>
                      <a:pt x="1625" y="721"/>
                    </a:lnTo>
                    <a:lnTo>
                      <a:pt x="1627" y="719"/>
                    </a:lnTo>
                    <a:lnTo>
                      <a:pt x="1627" y="716"/>
                    </a:lnTo>
                    <a:lnTo>
                      <a:pt x="1630" y="714"/>
                    </a:lnTo>
                    <a:lnTo>
                      <a:pt x="1633" y="721"/>
                    </a:lnTo>
                    <a:lnTo>
                      <a:pt x="1637" y="723"/>
                    </a:lnTo>
                    <a:lnTo>
                      <a:pt x="1640" y="728"/>
                    </a:lnTo>
                    <a:lnTo>
                      <a:pt x="1642" y="731"/>
                    </a:lnTo>
                    <a:lnTo>
                      <a:pt x="1642" y="736"/>
                    </a:lnTo>
                    <a:lnTo>
                      <a:pt x="1647" y="739"/>
                    </a:lnTo>
                    <a:lnTo>
                      <a:pt x="1647" y="742"/>
                    </a:lnTo>
                    <a:lnTo>
                      <a:pt x="1643" y="744"/>
                    </a:lnTo>
                    <a:lnTo>
                      <a:pt x="1640" y="749"/>
                    </a:lnTo>
                    <a:lnTo>
                      <a:pt x="1637" y="749"/>
                    </a:lnTo>
                    <a:lnTo>
                      <a:pt x="1633" y="747"/>
                    </a:lnTo>
                    <a:lnTo>
                      <a:pt x="1630" y="744"/>
                    </a:lnTo>
                    <a:lnTo>
                      <a:pt x="1627" y="744"/>
                    </a:lnTo>
                    <a:lnTo>
                      <a:pt x="1625" y="746"/>
                    </a:lnTo>
                    <a:lnTo>
                      <a:pt x="1622" y="747"/>
                    </a:lnTo>
                    <a:lnTo>
                      <a:pt x="1620" y="751"/>
                    </a:lnTo>
                    <a:lnTo>
                      <a:pt x="1617" y="752"/>
                    </a:lnTo>
                    <a:lnTo>
                      <a:pt x="1613" y="752"/>
                    </a:lnTo>
                    <a:lnTo>
                      <a:pt x="1612" y="756"/>
                    </a:lnTo>
                    <a:lnTo>
                      <a:pt x="1617" y="756"/>
                    </a:lnTo>
                    <a:lnTo>
                      <a:pt x="1618" y="756"/>
                    </a:lnTo>
                    <a:lnTo>
                      <a:pt x="1620" y="757"/>
                    </a:lnTo>
                    <a:lnTo>
                      <a:pt x="1617" y="761"/>
                    </a:lnTo>
                    <a:lnTo>
                      <a:pt x="1612" y="762"/>
                    </a:lnTo>
                    <a:lnTo>
                      <a:pt x="1608" y="764"/>
                    </a:lnTo>
                    <a:lnTo>
                      <a:pt x="1613" y="766"/>
                    </a:lnTo>
                    <a:lnTo>
                      <a:pt x="1618" y="762"/>
                    </a:lnTo>
                    <a:lnTo>
                      <a:pt x="1623" y="762"/>
                    </a:lnTo>
                    <a:lnTo>
                      <a:pt x="1627" y="762"/>
                    </a:lnTo>
                    <a:lnTo>
                      <a:pt x="1632" y="759"/>
                    </a:lnTo>
                    <a:lnTo>
                      <a:pt x="1635" y="759"/>
                    </a:lnTo>
                    <a:lnTo>
                      <a:pt x="1638" y="762"/>
                    </a:lnTo>
                    <a:lnTo>
                      <a:pt x="1638" y="764"/>
                    </a:lnTo>
                    <a:lnTo>
                      <a:pt x="1638" y="766"/>
                    </a:lnTo>
                    <a:lnTo>
                      <a:pt x="1640" y="764"/>
                    </a:lnTo>
                    <a:lnTo>
                      <a:pt x="1642" y="759"/>
                    </a:lnTo>
                    <a:lnTo>
                      <a:pt x="1640" y="756"/>
                    </a:lnTo>
                    <a:lnTo>
                      <a:pt x="1643" y="752"/>
                    </a:lnTo>
                    <a:lnTo>
                      <a:pt x="1650" y="749"/>
                    </a:lnTo>
                    <a:lnTo>
                      <a:pt x="1652" y="751"/>
                    </a:lnTo>
                    <a:lnTo>
                      <a:pt x="1650" y="754"/>
                    </a:lnTo>
                    <a:lnTo>
                      <a:pt x="1652" y="757"/>
                    </a:lnTo>
                    <a:lnTo>
                      <a:pt x="1650" y="761"/>
                    </a:lnTo>
                    <a:lnTo>
                      <a:pt x="1645" y="766"/>
                    </a:lnTo>
                    <a:lnTo>
                      <a:pt x="1640" y="767"/>
                    </a:lnTo>
                    <a:lnTo>
                      <a:pt x="1637" y="771"/>
                    </a:lnTo>
                    <a:lnTo>
                      <a:pt x="1637" y="772"/>
                    </a:lnTo>
                    <a:lnTo>
                      <a:pt x="1632" y="772"/>
                    </a:lnTo>
                    <a:lnTo>
                      <a:pt x="1630" y="771"/>
                    </a:lnTo>
                    <a:lnTo>
                      <a:pt x="1627" y="771"/>
                    </a:lnTo>
                    <a:lnTo>
                      <a:pt x="1623" y="774"/>
                    </a:lnTo>
                    <a:lnTo>
                      <a:pt x="1623" y="777"/>
                    </a:lnTo>
                    <a:lnTo>
                      <a:pt x="1618" y="781"/>
                    </a:lnTo>
                    <a:lnTo>
                      <a:pt x="1618" y="784"/>
                    </a:lnTo>
                    <a:lnTo>
                      <a:pt x="1617" y="786"/>
                    </a:lnTo>
                    <a:lnTo>
                      <a:pt x="1620" y="786"/>
                    </a:lnTo>
                    <a:lnTo>
                      <a:pt x="1625" y="781"/>
                    </a:lnTo>
                    <a:lnTo>
                      <a:pt x="1628" y="774"/>
                    </a:lnTo>
                    <a:lnTo>
                      <a:pt x="1632" y="774"/>
                    </a:lnTo>
                    <a:lnTo>
                      <a:pt x="1632" y="774"/>
                    </a:lnTo>
                    <a:lnTo>
                      <a:pt x="1635" y="776"/>
                    </a:lnTo>
                    <a:lnTo>
                      <a:pt x="1635" y="777"/>
                    </a:lnTo>
                    <a:lnTo>
                      <a:pt x="1633" y="779"/>
                    </a:lnTo>
                    <a:lnTo>
                      <a:pt x="1630" y="784"/>
                    </a:lnTo>
                    <a:lnTo>
                      <a:pt x="1623" y="789"/>
                    </a:lnTo>
                    <a:lnTo>
                      <a:pt x="1620" y="792"/>
                    </a:lnTo>
                    <a:lnTo>
                      <a:pt x="1620" y="794"/>
                    </a:lnTo>
                    <a:lnTo>
                      <a:pt x="1628" y="789"/>
                    </a:lnTo>
                    <a:lnTo>
                      <a:pt x="1637" y="782"/>
                    </a:lnTo>
                    <a:lnTo>
                      <a:pt x="1638" y="774"/>
                    </a:lnTo>
                    <a:lnTo>
                      <a:pt x="1640" y="772"/>
                    </a:lnTo>
                    <a:lnTo>
                      <a:pt x="1642" y="769"/>
                    </a:lnTo>
                    <a:lnTo>
                      <a:pt x="1645" y="769"/>
                    </a:lnTo>
                    <a:lnTo>
                      <a:pt x="1652" y="766"/>
                    </a:lnTo>
                    <a:lnTo>
                      <a:pt x="1658" y="762"/>
                    </a:lnTo>
                    <a:lnTo>
                      <a:pt x="1662" y="762"/>
                    </a:lnTo>
                    <a:lnTo>
                      <a:pt x="1662" y="764"/>
                    </a:lnTo>
                    <a:lnTo>
                      <a:pt x="1660" y="766"/>
                    </a:lnTo>
                    <a:lnTo>
                      <a:pt x="1655" y="771"/>
                    </a:lnTo>
                    <a:lnTo>
                      <a:pt x="1650" y="771"/>
                    </a:lnTo>
                    <a:lnTo>
                      <a:pt x="1647" y="772"/>
                    </a:lnTo>
                    <a:lnTo>
                      <a:pt x="1647" y="777"/>
                    </a:lnTo>
                    <a:lnTo>
                      <a:pt x="1647" y="777"/>
                    </a:lnTo>
                    <a:lnTo>
                      <a:pt x="1650" y="774"/>
                    </a:lnTo>
                    <a:lnTo>
                      <a:pt x="1655" y="774"/>
                    </a:lnTo>
                    <a:lnTo>
                      <a:pt x="1660" y="771"/>
                    </a:lnTo>
                    <a:lnTo>
                      <a:pt x="1663" y="769"/>
                    </a:lnTo>
                    <a:lnTo>
                      <a:pt x="1665" y="767"/>
                    </a:lnTo>
                    <a:lnTo>
                      <a:pt x="1668" y="766"/>
                    </a:lnTo>
                    <a:lnTo>
                      <a:pt x="1672" y="766"/>
                    </a:lnTo>
                    <a:lnTo>
                      <a:pt x="1675" y="771"/>
                    </a:lnTo>
                    <a:lnTo>
                      <a:pt x="1680" y="776"/>
                    </a:lnTo>
                    <a:lnTo>
                      <a:pt x="1682" y="779"/>
                    </a:lnTo>
                    <a:lnTo>
                      <a:pt x="1686" y="781"/>
                    </a:lnTo>
                    <a:lnTo>
                      <a:pt x="1686" y="784"/>
                    </a:lnTo>
                    <a:lnTo>
                      <a:pt x="1686" y="787"/>
                    </a:lnTo>
                    <a:lnTo>
                      <a:pt x="1682" y="791"/>
                    </a:lnTo>
                    <a:lnTo>
                      <a:pt x="1680" y="791"/>
                    </a:lnTo>
                    <a:lnTo>
                      <a:pt x="1680" y="786"/>
                    </a:lnTo>
                    <a:lnTo>
                      <a:pt x="1677" y="786"/>
                    </a:lnTo>
                    <a:lnTo>
                      <a:pt x="1677" y="789"/>
                    </a:lnTo>
                    <a:lnTo>
                      <a:pt x="1673" y="791"/>
                    </a:lnTo>
                    <a:lnTo>
                      <a:pt x="1672" y="794"/>
                    </a:lnTo>
                    <a:lnTo>
                      <a:pt x="1663" y="794"/>
                    </a:lnTo>
                    <a:lnTo>
                      <a:pt x="1660" y="796"/>
                    </a:lnTo>
                    <a:lnTo>
                      <a:pt x="1655" y="796"/>
                    </a:lnTo>
                    <a:lnTo>
                      <a:pt x="1648" y="799"/>
                    </a:lnTo>
                    <a:lnTo>
                      <a:pt x="1645" y="799"/>
                    </a:lnTo>
                    <a:lnTo>
                      <a:pt x="1638" y="802"/>
                    </a:lnTo>
                    <a:lnTo>
                      <a:pt x="1642" y="802"/>
                    </a:lnTo>
                    <a:lnTo>
                      <a:pt x="1645" y="804"/>
                    </a:lnTo>
                    <a:lnTo>
                      <a:pt x="1643" y="806"/>
                    </a:lnTo>
                    <a:lnTo>
                      <a:pt x="1637" y="807"/>
                    </a:lnTo>
                    <a:lnTo>
                      <a:pt x="1635" y="809"/>
                    </a:lnTo>
                    <a:lnTo>
                      <a:pt x="1643" y="809"/>
                    </a:lnTo>
                    <a:lnTo>
                      <a:pt x="1648" y="804"/>
                    </a:lnTo>
                    <a:lnTo>
                      <a:pt x="1655" y="799"/>
                    </a:lnTo>
                    <a:lnTo>
                      <a:pt x="1660" y="797"/>
                    </a:lnTo>
                    <a:lnTo>
                      <a:pt x="1663" y="799"/>
                    </a:lnTo>
                    <a:lnTo>
                      <a:pt x="1667" y="797"/>
                    </a:lnTo>
                    <a:lnTo>
                      <a:pt x="1670" y="797"/>
                    </a:lnTo>
                    <a:lnTo>
                      <a:pt x="1670" y="799"/>
                    </a:lnTo>
                    <a:lnTo>
                      <a:pt x="1670" y="804"/>
                    </a:lnTo>
                    <a:lnTo>
                      <a:pt x="1667" y="806"/>
                    </a:lnTo>
                    <a:lnTo>
                      <a:pt x="1663" y="809"/>
                    </a:lnTo>
                    <a:lnTo>
                      <a:pt x="1660" y="807"/>
                    </a:lnTo>
                    <a:lnTo>
                      <a:pt x="1657" y="809"/>
                    </a:lnTo>
                    <a:lnTo>
                      <a:pt x="1653" y="814"/>
                    </a:lnTo>
                    <a:lnTo>
                      <a:pt x="1650" y="816"/>
                    </a:lnTo>
                    <a:lnTo>
                      <a:pt x="1647" y="814"/>
                    </a:lnTo>
                    <a:lnTo>
                      <a:pt x="1643" y="814"/>
                    </a:lnTo>
                    <a:lnTo>
                      <a:pt x="1640" y="817"/>
                    </a:lnTo>
                    <a:lnTo>
                      <a:pt x="1642" y="817"/>
                    </a:lnTo>
                    <a:lnTo>
                      <a:pt x="1647" y="816"/>
                    </a:lnTo>
                    <a:lnTo>
                      <a:pt x="1650" y="817"/>
                    </a:lnTo>
                    <a:lnTo>
                      <a:pt x="1652" y="817"/>
                    </a:lnTo>
                    <a:lnTo>
                      <a:pt x="1657" y="814"/>
                    </a:lnTo>
                    <a:lnTo>
                      <a:pt x="1660" y="811"/>
                    </a:lnTo>
                    <a:lnTo>
                      <a:pt x="1663" y="809"/>
                    </a:lnTo>
                    <a:lnTo>
                      <a:pt x="1667" y="811"/>
                    </a:lnTo>
                    <a:lnTo>
                      <a:pt x="1672" y="811"/>
                    </a:lnTo>
                    <a:lnTo>
                      <a:pt x="1673" y="807"/>
                    </a:lnTo>
                    <a:lnTo>
                      <a:pt x="1678" y="806"/>
                    </a:lnTo>
                    <a:lnTo>
                      <a:pt x="1680" y="804"/>
                    </a:lnTo>
                    <a:lnTo>
                      <a:pt x="1680" y="802"/>
                    </a:lnTo>
                    <a:lnTo>
                      <a:pt x="1678" y="801"/>
                    </a:lnTo>
                    <a:lnTo>
                      <a:pt x="1682" y="797"/>
                    </a:lnTo>
                    <a:lnTo>
                      <a:pt x="1682" y="794"/>
                    </a:lnTo>
                    <a:lnTo>
                      <a:pt x="1685" y="794"/>
                    </a:lnTo>
                    <a:lnTo>
                      <a:pt x="1686" y="796"/>
                    </a:lnTo>
                    <a:lnTo>
                      <a:pt x="1688" y="794"/>
                    </a:lnTo>
                    <a:lnTo>
                      <a:pt x="1690" y="799"/>
                    </a:lnTo>
                    <a:lnTo>
                      <a:pt x="1693" y="807"/>
                    </a:lnTo>
                    <a:lnTo>
                      <a:pt x="1695" y="812"/>
                    </a:lnTo>
                    <a:lnTo>
                      <a:pt x="1696" y="816"/>
                    </a:lnTo>
                    <a:lnTo>
                      <a:pt x="1696" y="819"/>
                    </a:lnTo>
                    <a:lnTo>
                      <a:pt x="1695" y="822"/>
                    </a:lnTo>
                    <a:lnTo>
                      <a:pt x="1690" y="822"/>
                    </a:lnTo>
                    <a:lnTo>
                      <a:pt x="1686" y="821"/>
                    </a:lnTo>
                    <a:lnTo>
                      <a:pt x="1680" y="819"/>
                    </a:lnTo>
                    <a:lnTo>
                      <a:pt x="1677" y="821"/>
                    </a:lnTo>
                    <a:lnTo>
                      <a:pt x="1672" y="824"/>
                    </a:lnTo>
                    <a:lnTo>
                      <a:pt x="1670" y="824"/>
                    </a:lnTo>
                    <a:lnTo>
                      <a:pt x="1668" y="822"/>
                    </a:lnTo>
                    <a:lnTo>
                      <a:pt x="1663" y="822"/>
                    </a:lnTo>
                    <a:lnTo>
                      <a:pt x="1662" y="826"/>
                    </a:lnTo>
                    <a:lnTo>
                      <a:pt x="1653" y="826"/>
                    </a:lnTo>
                    <a:lnTo>
                      <a:pt x="1657" y="827"/>
                    </a:lnTo>
                    <a:lnTo>
                      <a:pt x="1665" y="826"/>
                    </a:lnTo>
                    <a:lnTo>
                      <a:pt x="1670" y="827"/>
                    </a:lnTo>
                    <a:lnTo>
                      <a:pt x="1677" y="832"/>
                    </a:lnTo>
                    <a:lnTo>
                      <a:pt x="1680" y="834"/>
                    </a:lnTo>
                    <a:lnTo>
                      <a:pt x="1682" y="834"/>
                    </a:lnTo>
                    <a:lnTo>
                      <a:pt x="1685" y="832"/>
                    </a:lnTo>
                    <a:lnTo>
                      <a:pt x="1686" y="834"/>
                    </a:lnTo>
                    <a:lnTo>
                      <a:pt x="1691" y="837"/>
                    </a:lnTo>
                    <a:lnTo>
                      <a:pt x="1695" y="839"/>
                    </a:lnTo>
                    <a:lnTo>
                      <a:pt x="1696" y="840"/>
                    </a:lnTo>
                    <a:lnTo>
                      <a:pt x="1698" y="845"/>
                    </a:lnTo>
                    <a:lnTo>
                      <a:pt x="1698" y="849"/>
                    </a:lnTo>
                    <a:lnTo>
                      <a:pt x="1696" y="850"/>
                    </a:lnTo>
                    <a:lnTo>
                      <a:pt x="1693" y="850"/>
                    </a:lnTo>
                    <a:lnTo>
                      <a:pt x="1691" y="847"/>
                    </a:lnTo>
                    <a:lnTo>
                      <a:pt x="1690" y="847"/>
                    </a:lnTo>
                    <a:lnTo>
                      <a:pt x="1688" y="850"/>
                    </a:lnTo>
                    <a:lnTo>
                      <a:pt x="1685" y="849"/>
                    </a:lnTo>
                    <a:lnTo>
                      <a:pt x="1683" y="847"/>
                    </a:lnTo>
                    <a:lnTo>
                      <a:pt x="1682" y="847"/>
                    </a:lnTo>
                    <a:lnTo>
                      <a:pt x="1678" y="847"/>
                    </a:lnTo>
                    <a:lnTo>
                      <a:pt x="1673" y="842"/>
                    </a:lnTo>
                    <a:lnTo>
                      <a:pt x="1670" y="840"/>
                    </a:lnTo>
                    <a:lnTo>
                      <a:pt x="1667" y="840"/>
                    </a:lnTo>
                    <a:lnTo>
                      <a:pt x="1663" y="842"/>
                    </a:lnTo>
                    <a:lnTo>
                      <a:pt x="1660" y="840"/>
                    </a:lnTo>
                    <a:lnTo>
                      <a:pt x="1662" y="842"/>
                    </a:lnTo>
                    <a:lnTo>
                      <a:pt x="1665" y="844"/>
                    </a:lnTo>
                    <a:lnTo>
                      <a:pt x="1670" y="844"/>
                    </a:lnTo>
                    <a:lnTo>
                      <a:pt x="1668" y="845"/>
                    </a:lnTo>
                    <a:lnTo>
                      <a:pt x="1662" y="845"/>
                    </a:lnTo>
                    <a:lnTo>
                      <a:pt x="1660" y="847"/>
                    </a:lnTo>
                    <a:lnTo>
                      <a:pt x="1655" y="847"/>
                    </a:lnTo>
                    <a:lnTo>
                      <a:pt x="1650" y="849"/>
                    </a:lnTo>
                    <a:lnTo>
                      <a:pt x="1652" y="852"/>
                    </a:lnTo>
                    <a:lnTo>
                      <a:pt x="1653" y="852"/>
                    </a:lnTo>
                    <a:lnTo>
                      <a:pt x="1655" y="850"/>
                    </a:lnTo>
                    <a:lnTo>
                      <a:pt x="1662" y="850"/>
                    </a:lnTo>
                    <a:lnTo>
                      <a:pt x="1665" y="849"/>
                    </a:lnTo>
                    <a:lnTo>
                      <a:pt x="1668" y="847"/>
                    </a:lnTo>
                    <a:lnTo>
                      <a:pt x="1670" y="850"/>
                    </a:lnTo>
                    <a:lnTo>
                      <a:pt x="1670" y="852"/>
                    </a:lnTo>
                    <a:lnTo>
                      <a:pt x="1673" y="854"/>
                    </a:lnTo>
                    <a:lnTo>
                      <a:pt x="1673" y="855"/>
                    </a:lnTo>
                    <a:lnTo>
                      <a:pt x="1673" y="855"/>
                    </a:lnTo>
                    <a:lnTo>
                      <a:pt x="1668" y="855"/>
                    </a:lnTo>
                    <a:lnTo>
                      <a:pt x="1667" y="857"/>
                    </a:lnTo>
                    <a:lnTo>
                      <a:pt x="1665" y="855"/>
                    </a:lnTo>
                    <a:lnTo>
                      <a:pt x="1663" y="854"/>
                    </a:lnTo>
                    <a:lnTo>
                      <a:pt x="1660" y="854"/>
                    </a:lnTo>
                    <a:lnTo>
                      <a:pt x="1660" y="855"/>
                    </a:lnTo>
                    <a:lnTo>
                      <a:pt x="1663" y="857"/>
                    </a:lnTo>
                    <a:lnTo>
                      <a:pt x="1667" y="859"/>
                    </a:lnTo>
                    <a:lnTo>
                      <a:pt x="1668" y="860"/>
                    </a:lnTo>
                    <a:lnTo>
                      <a:pt x="1668" y="864"/>
                    </a:lnTo>
                    <a:lnTo>
                      <a:pt x="1670" y="865"/>
                    </a:lnTo>
                    <a:lnTo>
                      <a:pt x="1667" y="865"/>
                    </a:lnTo>
                    <a:lnTo>
                      <a:pt x="1658" y="864"/>
                    </a:lnTo>
                    <a:lnTo>
                      <a:pt x="1652" y="864"/>
                    </a:lnTo>
                    <a:lnTo>
                      <a:pt x="1643" y="860"/>
                    </a:lnTo>
                    <a:lnTo>
                      <a:pt x="1640" y="860"/>
                    </a:lnTo>
                    <a:lnTo>
                      <a:pt x="1640" y="862"/>
                    </a:lnTo>
                    <a:lnTo>
                      <a:pt x="1645" y="864"/>
                    </a:lnTo>
                    <a:lnTo>
                      <a:pt x="1658" y="869"/>
                    </a:lnTo>
                    <a:lnTo>
                      <a:pt x="1658" y="870"/>
                    </a:lnTo>
                    <a:lnTo>
                      <a:pt x="1657" y="872"/>
                    </a:lnTo>
                    <a:lnTo>
                      <a:pt x="1650" y="867"/>
                    </a:lnTo>
                    <a:lnTo>
                      <a:pt x="1648" y="869"/>
                    </a:lnTo>
                    <a:lnTo>
                      <a:pt x="1645" y="872"/>
                    </a:lnTo>
                    <a:lnTo>
                      <a:pt x="1648" y="870"/>
                    </a:lnTo>
                    <a:lnTo>
                      <a:pt x="1650" y="872"/>
                    </a:lnTo>
                    <a:lnTo>
                      <a:pt x="1652" y="874"/>
                    </a:lnTo>
                    <a:lnTo>
                      <a:pt x="1653" y="874"/>
                    </a:lnTo>
                    <a:lnTo>
                      <a:pt x="1657" y="875"/>
                    </a:lnTo>
                    <a:lnTo>
                      <a:pt x="1657" y="877"/>
                    </a:lnTo>
                    <a:lnTo>
                      <a:pt x="1658" y="880"/>
                    </a:lnTo>
                    <a:lnTo>
                      <a:pt x="1660" y="879"/>
                    </a:lnTo>
                    <a:lnTo>
                      <a:pt x="1660" y="877"/>
                    </a:lnTo>
                    <a:lnTo>
                      <a:pt x="1665" y="877"/>
                    </a:lnTo>
                    <a:lnTo>
                      <a:pt x="1663" y="879"/>
                    </a:lnTo>
                    <a:lnTo>
                      <a:pt x="1662" y="880"/>
                    </a:lnTo>
                    <a:lnTo>
                      <a:pt x="1662" y="882"/>
                    </a:lnTo>
                    <a:lnTo>
                      <a:pt x="1665" y="882"/>
                    </a:lnTo>
                    <a:lnTo>
                      <a:pt x="1665" y="879"/>
                    </a:lnTo>
                    <a:lnTo>
                      <a:pt x="1668" y="879"/>
                    </a:lnTo>
                    <a:lnTo>
                      <a:pt x="1673" y="880"/>
                    </a:lnTo>
                    <a:lnTo>
                      <a:pt x="1678" y="882"/>
                    </a:lnTo>
                    <a:lnTo>
                      <a:pt x="1682" y="882"/>
                    </a:lnTo>
                    <a:lnTo>
                      <a:pt x="1680" y="885"/>
                    </a:lnTo>
                    <a:lnTo>
                      <a:pt x="1678" y="887"/>
                    </a:lnTo>
                    <a:lnTo>
                      <a:pt x="1675" y="885"/>
                    </a:lnTo>
                    <a:lnTo>
                      <a:pt x="1672" y="884"/>
                    </a:lnTo>
                    <a:lnTo>
                      <a:pt x="1667" y="885"/>
                    </a:lnTo>
                    <a:lnTo>
                      <a:pt x="1660" y="887"/>
                    </a:lnTo>
                    <a:lnTo>
                      <a:pt x="1660" y="890"/>
                    </a:lnTo>
                    <a:lnTo>
                      <a:pt x="1662" y="889"/>
                    </a:lnTo>
                    <a:lnTo>
                      <a:pt x="1668" y="889"/>
                    </a:lnTo>
                    <a:lnTo>
                      <a:pt x="1672" y="889"/>
                    </a:lnTo>
                    <a:lnTo>
                      <a:pt x="1668" y="890"/>
                    </a:lnTo>
                    <a:lnTo>
                      <a:pt x="1667" y="892"/>
                    </a:lnTo>
                    <a:lnTo>
                      <a:pt x="1670" y="890"/>
                    </a:lnTo>
                    <a:lnTo>
                      <a:pt x="1677" y="892"/>
                    </a:lnTo>
                    <a:lnTo>
                      <a:pt x="1678" y="894"/>
                    </a:lnTo>
                    <a:lnTo>
                      <a:pt x="1677" y="894"/>
                    </a:lnTo>
                    <a:lnTo>
                      <a:pt x="1682" y="895"/>
                    </a:lnTo>
                    <a:lnTo>
                      <a:pt x="1683" y="899"/>
                    </a:lnTo>
                    <a:lnTo>
                      <a:pt x="1682" y="900"/>
                    </a:lnTo>
                    <a:lnTo>
                      <a:pt x="1678" y="905"/>
                    </a:lnTo>
                    <a:lnTo>
                      <a:pt x="1680" y="909"/>
                    </a:lnTo>
                    <a:lnTo>
                      <a:pt x="1682" y="907"/>
                    </a:lnTo>
                    <a:lnTo>
                      <a:pt x="1682" y="904"/>
                    </a:lnTo>
                    <a:lnTo>
                      <a:pt x="1685" y="900"/>
                    </a:lnTo>
                    <a:lnTo>
                      <a:pt x="1688" y="900"/>
                    </a:lnTo>
                    <a:lnTo>
                      <a:pt x="1688" y="904"/>
                    </a:lnTo>
                    <a:lnTo>
                      <a:pt x="1686" y="907"/>
                    </a:lnTo>
                    <a:lnTo>
                      <a:pt x="1683" y="914"/>
                    </a:lnTo>
                    <a:lnTo>
                      <a:pt x="1680" y="917"/>
                    </a:lnTo>
                    <a:lnTo>
                      <a:pt x="1680" y="920"/>
                    </a:lnTo>
                    <a:lnTo>
                      <a:pt x="1683" y="919"/>
                    </a:lnTo>
                    <a:lnTo>
                      <a:pt x="1686" y="914"/>
                    </a:lnTo>
                    <a:lnTo>
                      <a:pt x="1686" y="912"/>
                    </a:lnTo>
                    <a:lnTo>
                      <a:pt x="1688" y="909"/>
                    </a:lnTo>
                    <a:lnTo>
                      <a:pt x="1693" y="907"/>
                    </a:lnTo>
                    <a:lnTo>
                      <a:pt x="1693" y="905"/>
                    </a:lnTo>
                    <a:lnTo>
                      <a:pt x="1695" y="902"/>
                    </a:lnTo>
                    <a:lnTo>
                      <a:pt x="1698" y="900"/>
                    </a:lnTo>
                    <a:lnTo>
                      <a:pt x="1698" y="902"/>
                    </a:lnTo>
                    <a:lnTo>
                      <a:pt x="1698" y="905"/>
                    </a:lnTo>
                    <a:lnTo>
                      <a:pt x="1693" y="910"/>
                    </a:lnTo>
                    <a:lnTo>
                      <a:pt x="1691" y="914"/>
                    </a:lnTo>
                    <a:lnTo>
                      <a:pt x="1691" y="917"/>
                    </a:lnTo>
                    <a:lnTo>
                      <a:pt x="1691" y="920"/>
                    </a:lnTo>
                    <a:lnTo>
                      <a:pt x="1693" y="920"/>
                    </a:lnTo>
                    <a:lnTo>
                      <a:pt x="1693" y="917"/>
                    </a:lnTo>
                    <a:lnTo>
                      <a:pt x="1693" y="914"/>
                    </a:lnTo>
                    <a:lnTo>
                      <a:pt x="1696" y="910"/>
                    </a:lnTo>
                    <a:lnTo>
                      <a:pt x="1700" y="907"/>
                    </a:lnTo>
                    <a:lnTo>
                      <a:pt x="1705" y="904"/>
                    </a:lnTo>
                    <a:lnTo>
                      <a:pt x="1708" y="900"/>
                    </a:lnTo>
                    <a:lnTo>
                      <a:pt x="1710" y="902"/>
                    </a:lnTo>
                    <a:lnTo>
                      <a:pt x="1710" y="907"/>
                    </a:lnTo>
                    <a:lnTo>
                      <a:pt x="1706" y="909"/>
                    </a:lnTo>
                    <a:lnTo>
                      <a:pt x="1701" y="910"/>
                    </a:lnTo>
                    <a:lnTo>
                      <a:pt x="1701" y="914"/>
                    </a:lnTo>
                    <a:lnTo>
                      <a:pt x="1700" y="917"/>
                    </a:lnTo>
                    <a:lnTo>
                      <a:pt x="1701" y="919"/>
                    </a:lnTo>
                    <a:lnTo>
                      <a:pt x="1701" y="917"/>
                    </a:lnTo>
                    <a:lnTo>
                      <a:pt x="1705" y="919"/>
                    </a:lnTo>
                    <a:lnTo>
                      <a:pt x="1706" y="917"/>
                    </a:lnTo>
                    <a:lnTo>
                      <a:pt x="1713" y="915"/>
                    </a:lnTo>
                    <a:lnTo>
                      <a:pt x="1715" y="917"/>
                    </a:lnTo>
                    <a:lnTo>
                      <a:pt x="1715" y="922"/>
                    </a:lnTo>
                    <a:lnTo>
                      <a:pt x="1715" y="925"/>
                    </a:lnTo>
                    <a:lnTo>
                      <a:pt x="1711" y="927"/>
                    </a:lnTo>
                    <a:lnTo>
                      <a:pt x="1711" y="927"/>
                    </a:lnTo>
                    <a:lnTo>
                      <a:pt x="1715" y="929"/>
                    </a:lnTo>
                    <a:lnTo>
                      <a:pt x="1716" y="932"/>
                    </a:lnTo>
                    <a:lnTo>
                      <a:pt x="1713" y="932"/>
                    </a:lnTo>
                    <a:lnTo>
                      <a:pt x="1710" y="932"/>
                    </a:lnTo>
                    <a:lnTo>
                      <a:pt x="1713" y="933"/>
                    </a:lnTo>
                    <a:lnTo>
                      <a:pt x="1716" y="935"/>
                    </a:lnTo>
                    <a:lnTo>
                      <a:pt x="1708" y="937"/>
                    </a:lnTo>
                    <a:lnTo>
                      <a:pt x="1703" y="937"/>
                    </a:lnTo>
                    <a:lnTo>
                      <a:pt x="1705" y="938"/>
                    </a:lnTo>
                    <a:lnTo>
                      <a:pt x="1710" y="938"/>
                    </a:lnTo>
                    <a:lnTo>
                      <a:pt x="1716" y="940"/>
                    </a:lnTo>
                    <a:lnTo>
                      <a:pt x="1718" y="938"/>
                    </a:lnTo>
                    <a:lnTo>
                      <a:pt x="1723" y="937"/>
                    </a:lnTo>
                    <a:lnTo>
                      <a:pt x="1723" y="937"/>
                    </a:lnTo>
                    <a:lnTo>
                      <a:pt x="1720" y="942"/>
                    </a:lnTo>
                    <a:lnTo>
                      <a:pt x="1718" y="947"/>
                    </a:lnTo>
                    <a:lnTo>
                      <a:pt x="1723" y="942"/>
                    </a:lnTo>
                    <a:lnTo>
                      <a:pt x="1726" y="942"/>
                    </a:lnTo>
                    <a:lnTo>
                      <a:pt x="1728" y="938"/>
                    </a:lnTo>
                    <a:lnTo>
                      <a:pt x="1733" y="935"/>
                    </a:lnTo>
                    <a:lnTo>
                      <a:pt x="1736" y="937"/>
                    </a:lnTo>
                    <a:lnTo>
                      <a:pt x="1736" y="938"/>
                    </a:lnTo>
                    <a:lnTo>
                      <a:pt x="1733" y="942"/>
                    </a:lnTo>
                    <a:lnTo>
                      <a:pt x="1731" y="942"/>
                    </a:lnTo>
                    <a:lnTo>
                      <a:pt x="1730" y="945"/>
                    </a:lnTo>
                    <a:lnTo>
                      <a:pt x="1726" y="948"/>
                    </a:lnTo>
                    <a:lnTo>
                      <a:pt x="1721" y="950"/>
                    </a:lnTo>
                    <a:lnTo>
                      <a:pt x="1720" y="955"/>
                    </a:lnTo>
                    <a:lnTo>
                      <a:pt x="1720" y="957"/>
                    </a:lnTo>
                    <a:lnTo>
                      <a:pt x="1723" y="958"/>
                    </a:lnTo>
                    <a:lnTo>
                      <a:pt x="1726" y="955"/>
                    </a:lnTo>
                    <a:lnTo>
                      <a:pt x="1726" y="953"/>
                    </a:lnTo>
                    <a:lnTo>
                      <a:pt x="1731" y="947"/>
                    </a:lnTo>
                    <a:lnTo>
                      <a:pt x="1735" y="947"/>
                    </a:lnTo>
                    <a:lnTo>
                      <a:pt x="1735" y="948"/>
                    </a:lnTo>
                    <a:lnTo>
                      <a:pt x="1731" y="953"/>
                    </a:lnTo>
                    <a:lnTo>
                      <a:pt x="1731" y="958"/>
                    </a:lnTo>
                    <a:lnTo>
                      <a:pt x="1730" y="962"/>
                    </a:lnTo>
                    <a:lnTo>
                      <a:pt x="1731" y="960"/>
                    </a:lnTo>
                    <a:lnTo>
                      <a:pt x="1735" y="953"/>
                    </a:lnTo>
                    <a:lnTo>
                      <a:pt x="1735" y="952"/>
                    </a:lnTo>
                    <a:lnTo>
                      <a:pt x="1738" y="950"/>
                    </a:lnTo>
                    <a:lnTo>
                      <a:pt x="1738" y="952"/>
                    </a:lnTo>
                    <a:lnTo>
                      <a:pt x="1740" y="957"/>
                    </a:lnTo>
                    <a:lnTo>
                      <a:pt x="1741" y="960"/>
                    </a:lnTo>
                    <a:lnTo>
                      <a:pt x="1743" y="960"/>
                    </a:lnTo>
                    <a:lnTo>
                      <a:pt x="1743" y="955"/>
                    </a:lnTo>
                    <a:lnTo>
                      <a:pt x="1745" y="952"/>
                    </a:lnTo>
                    <a:lnTo>
                      <a:pt x="1750" y="948"/>
                    </a:lnTo>
                    <a:lnTo>
                      <a:pt x="1751" y="950"/>
                    </a:lnTo>
                    <a:lnTo>
                      <a:pt x="1750" y="953"/>
                    </a:lnTo>
                    <a:lnTo>
                      <a:pt x="1751" y="953"/>
                    </a:lnTo>
                    <a:lnTo>
                      <a:pt x="1755" y="953"/>
                    </a:lnTo>
                    <a:lnTo>
                      <a:pt x="1756" y="957"/>
                    </a:lnTo>
                    <a:lnTo>
                      <a:pt x="1755" y="960"/>
                    </a:lnTo>
                    <a:lnTo>
                      <a:pt x="1760" y="960"/>
                    </a:lnTo>
                    <a:lnTo>
                      <a:pt x="1761" y="962"/>
                    </a:lnTo>
                    <a:lnTo>
                      <a:pt x="1761" y="965"/>
                    </a:lnTo>
                    <a:lnTo>
                      <a:pt x="1765" y="967"/>
                    </a:lnTo>
                    <a:lnTo>
                      <a:pt x="1765" y="970"/>
                    </a:lnTo>
                    <a:lnTo>
                      <a:pt x="1763" y="972"/>
                    </a:lnTo>
                    <a:lnTo>
                      <a:pt x="1761" y="972"/>
                    </a:lnTo>
                    <a:lnTo>
                      <a:pt x="1756" y="972"/>
                    </a:lnTo>
                    <a:lnTo>
                      <a:pt x="1756" y="970"/>
                    </a:lnTo>
                    <a:lnTo>
                      <a:pt x="1755" y="967"/>
                    </a:lnTo>
                    <a:lnTo>
                      <a:pt x="1751" y="965"/>
                    </a:lnTo>
                    <a:lnTo>
                      <a:pt x="1750" y="965"/>
                    </a:lnTo>
                    <a:lnTo>
                      <a:pt x="1748" y="967"/>
                    </a:lnTo>
                    <a:lnTo>
                      <a:pt x="1746" y="970"/>
                    </a:lnTo>
                    <a:lnTo>
                      <a:pt x="1750" y="968"/>
                    </a:lnTo>
                    <a:lnTo>
                      <a:pt x="1751" y="968"/>
                    </a:lnTo>
                    <a:lnTo>
                      <a:pt x="1753" y="970"/>
                    </a:lnTo>
                    <a:lnTo>
                      <a:pt x="1751" y="972"/>
                    </a:lnTo>
                    <a:lnTo>
                      <a:pt x="1753" y="972"/>
                    </a:lnTo>
                    <a:lnTo>
                      <a:pt x="1755" y="975"/>
                    </a:lnTo>
                    <a:lnTo>
                      <a:pt x="1753" y="975"/>
                    </a:lnTo>
                    <a:lnTo>
                      <a:pt x="1750" y="975"/>
                    </a:lnTo>
                    <a:lnTo>
                      <a:pt x="1746" y="977"/>
                    </a:lnTo>
                    <a:lnTo>
                      <a:pt x="1748" y="977"/>
                    </a:lnTo>
                    <a:lnTo>
                      <a:pt x="1753" y="977"/>
                    </a:lnTo>
                    <a:lnTo>
                      <a:pt x="1756" y="977"/>
                    </a:lnTo>
                    <a:lnTo>
                      <a:pt x="1756" y="978"/>
                    </a:lnTo>
                    <a:lnTo>
                      <a:pt x="1755" y="982"/>
                    </a:lnTo>
                    <a:lnTo>
                      <a:pt x="1750" y="982"/>
                    </a:lnTo>
                    <a:lnTo>
                      <a:pt x="1746" y="982"/>
                    </a:lnTo>
                    <a:lnTo>
                      <a:pt x="1743" y="982"/>
                    </a:lnTo>
                    <a:lnTo>
                      <a:pt x="1738" y="982"/>
                    </a:lnTo>
                    <a:lnTo>
                      <a:pt x="1740" y="978"/>
                    </a:lnTo>
                    <a:lnTo>
                      <a:pt x="1740" y="977"/>
                    </a:lnTo>
                    <a:lnTo>
                      <a:pt x="1736" y="975"/>
                    </a:lnTo>
                    <a:lnTo>
                      <a:pt x="1735" y="973"/>
                    </a:lnTo>
                    <a:lnTo>
                      <a:pt x="1733" y="973"/>
                    </a:lnTo>
                    <a:lnTo>
                      <a:pt x="1733" y="975"/>
                    </a:lnTo>
                    <a:lnTo>
                      <a:pt x="1735" y="977"/>
                    </a:lnTo>
                    <a:lnTo>
                      <a:pt x="1736" y="980"/>
                    </a:lnTo>
                    <a:lnTo>
                      <a:pt x="1736" y="982"/>
                    </a:lnTo>
                    <a:lnTo>
                      <a:pt x="1733" y="983"/>
                    </a:lnTo>
                    <a:lnTo>
                      <a:pt x="1730" y="980"/>
                    </a:lnTo>
                    <a:lnTo>
                      <a:pt x="1728" y="978"/>
                    </a:lnTo>
                    <a:lnTo>
                      <a:pt x="1728" y="982"/>
                    </a:lnTo>
                    <a:lnTo>
                      <a:pt x="1730" y="985"/>
                    </a:lnTo>
                    <a:lnTo>
                      <a:pt x="1735" y="985"/>
                    </a:lnTo>
                    <a:lnTo>
                      <a:pt x="1738" y="987"/>
                    </a:lnTo>
                    <a:lnTo>
                      <a:pt x="1740" y="987"/>
                    </a:lnTo>
                    <a:lnTo>
                      <a:pt x="1741" y="990"/>
                    </a:lnTo>
                    <a:lnTo>
                      <a:pt x="1740" y="993"/>
                    </a:lnTo>
                    <a:lnTo>
                      <a:pt x="1733" y="993"/>
                    </a:lnTo>
                    <a:lnTo>
                      <a:pt x="1731" y="990"/>
                    </a:lnTo>
                    <a:lnTo>
                      <a:pt x="1726" y="987"/>
                    </a:lnTo>
                    <a:lnTo>
                      <a:pt x="1725" y="985"/>
                    </a:lnTo>
                    <a:lnTo>
                      <a:pt x="1723" y="985"/>
                    </a:lnTo>
                    <a:lnTo>
                      <a:pt x="1725" y="987"/>
                    </a:lnTo>
                    <a:lnTo>
                      <a:pt x="1730" y="990"/>
                    </a:lnTo>
                    <a:lnTo>
                      <a:pt x="1731" y="993"/>
                    </a:lnTo>
                    <a:lnTo>
                      <a:pt x="1731" y="998"/>
                    </a:lnTo>
                    <a:lnTo>
                      <a:pt x="1730" y="1002"/>
                    </a:lnTo>
                    <a:lnTo>
                      <a:pt x="1726" y="1000"/>
                    </a:lnTo>
                    <a:lnTo>
                      <a:pt x="1726" y="998"/>
                    </a:lnTo>
                    <a:lnTo>
                      <a:pt x="1723" y="995"/>
                    </a:lnTo>
                    <a:lnTo>
                      <a:pt x="1720" y="995"/>
                    </a:lnTo>
                    <a:lnTo>
                      <a:pt x="1720" y="997"/>
                    </a:lnTo>
                    <a:lnTo>
                      <a:pt x="1721" y="997"/>
                    </a:lnTo>
                    <a:lnTo>
                      <a:pt x="1721" y="1002"/>
                    </a:lnTo>
                    <a:lnTo>
                      <a:pt x="1721" y="1007"/>
                    </a:lnTo>
                    <a:lnTo>
                      <a:pt x="1720" y="1007"/>
                    </a:lnTo>
                    <a:lnTo>
                      <a:pt x="1718" y="1007"/>
                    </a:lnTo>
                    <a:lnTo>
                      <a:pt x="1716" y="1005"/>
                    </a:lnTo>
                    <a:lnTo>
                      <a:pt x="1716" y="1002"/>
                    </a:lnTo>
                    <a:lnTo>
                      <a:pt x="1715" y="1002"/>
                    </a:lnTo>
                    <a:lnTo>
                      <a:pt x="1715" y="1005"/>
                    </a:lnTo>
                    <a:lnTo>
                      <a:pt x="1711" y="1005"/>
                    </a:lnTo>
                    <a:lnTo>
                      <a:pt x="1710" y="1005"/>
                    </a:lnTo>
                    <a:lnTo>
                      <a:pt x="1710" y="1002"/>
                    </a:lnTo>
                    <a:lnTo>
                      <a:pt x="1708" y="998"/>
                    </a:lnTo>
                    <a:lnTo>
                      <a:pt x="1708" y="995"/>
                    </a:lnTo>
                    <a:lnTo>
                      <a:pt x="1706" y="993"/>
                    </a:lnTo>
                    <a:lnTo>
                      <a:pt x="1706" y="997"/>
                    </a:lnTo>
                    <a:lnTo>
                      <a:pt x="1706" y="1002"/>
                    </a:lnTo>
                    <a:lnTo>
                      <a:pt x="1705" y="1003"/>
                    </a:lnTo>
                    <a:lnTo>
                      <a:pt x="1701" y="1003"/>
                    </a:lnTo>
                    <a:lnTo>
                      <a:pt x="1701" y="1005"/>
                    </a:lnTo>
                    <a:lnTo>
                      <a:pt x="1705" y="1005"/>
                    </a:lnTo>
                    <a:lnTo>
                      <a:pt x="1705" y="1007"/>
                    </a:lnTo>
                    <a:lnTo>
                      <a:pt x="1703" y="1010"/>
                    </a:lnTo>
                    <a:lnTo>
                      <a:pt x="1700" y="1008"/>
                    </a:lnTo>
                    <a:lnTo>
                      <a:pt x="1700" y="1008"/>
                    </a:lnTo>
                    <a:lnTo>
                      <a:pt x="1698" y="1010"/>
                    </a:lnTo>
                    <a:lnTo>
                      <a:pt x="1701" y="1012"/>
                    </a:lnTo>
                    <a:lnTo>
                      <a:pt x="1703" y="1012"/>
                    </a:lnTo>
                    <a:lnTo>
                      <a:pt x="1705" y="1013"/>
                    </a:lnTo>
                    <a:lnTo>
                      <a:pt x="1703" y="1015"/>
                    </a:lnTo>
                    <a:lnTo>
                      <a:pt x="1701" y="1017"/>
                    </a:lnTo>
                    <a:lnTo>
                      <a:pt x="1701" y="1018"/>
                    </a:lnTo>
                    <a:lnTo>
                      <a:pt x="1703" y="1022"/>
                    </a:lnTo>
                    <a:lnTo>
                      <a:pt x="1703" y="1023"/>
                    </a:lnTo>
                    <a:lnTo>
                      <a:pt x="1701" y="1023"/>
                    </a:lnTo>
                    <a:lnTo>
                      <a:pt x="1700" y="1022"/>
                    </a:lnTo>
                    <a:lnTo>
                      <a:pt x="1698" y="1023"/>
                    </a:lnTo>
                    <a:lnTo>
                      <a:pt x="1701" y="1025"/>
                    </a:lnTo>
                    <a:lnTo>
                      <a:pt x="1701" y="1028"/>
                    </a:lnTo>
                    <a:lnTo>
                      <a:pt x="1701" y="1031"/>
                    </a:lnTo>
                    <a:lnTo>
                      <a:pt x="1696" y="1033"/>
                    </a:lnTo>
                    <a:lnTo>
                      <a:pt x="1695" y="1035"/>
                    </a:lnTo>
                    <a:lnTo>
                      <a:pt x="1693" y="1033"/>
                    </a:lnTo>
                    <a:lnTo>
                      <a:pt x="1693" y="1031"/>
                    </a:lnTo>
                    <a:lnTo>
                      <a:pt x="1691" y="1031"/>
                    </a:lnTo>
                    <a:lnTo>
                      <a:pt x="1691" y="1030"/>
                    </a:lnTo>
                    <a:lnTo>
                      <a:pt x="1690" y="1028"/>
                    </a:lnTo>
                    <a:lnTo>
                      <a:pt x="1690" y="1027"/>
                    </a:lnTo>
                    <a:lnTo>
                      <a:pt x="1691" y="1025"/>
                    </a:lnTo>
                    <a:lnTo>
                      <a:pt x="1691" y="1023"/>
                    </a:lnTo>
                    <a:lnTo>
                      <a:pt x="1690" y="1023"/>
                    </a:lnTo>
                    <a:lnTo>
                      <a:pt x="1686" y="1025"/>
                    </a:lnTo>
                    <a:lnTo>
                      <a:pt x="1685" y="1027"/>
                    </a:lnTo>
                    <a:lnTo>
                      <a:pt x="1683" y="1027"/>
                    </a:lnTo>
                    <a:lnTo>
                      <a:pt x="1682" y="1025"/>
                    </a:lnTo>
                    <a:lnTo>
                      <a:pt x="1683" y="1022"/>
                    </a:lnTo>
                    <a:lnTo>
                      <a:pt x="1682" y="1020"/>
                    </a:lnTo>
                    <a:lnTo>
                      <a:pt x="1682" y="1018"/>
                    </a:lnTo>
                    <a:lnTo>
                      <a:pt x="1683" y="1017"/>
                    </a:lnTo>
                    <a:lnTo>
                      <a:pt x="1683" y="1015"/>
                    </a:lnTo>
                    <a:lnTo>
                      <a:pt x="1683" y="1013"/>
                    </a:lnTo>
                    <a:lnTo>
                      <a:pt x="1683" y="1013"/>
                    </a:lnTo>
                    <a:lnTo>
                      <a:pt x="1680" y="1015"/>
                    </a:lnTo>
                    <a:lnTo>
                      <a:pt x="1678" y="1020"/>
                    </a:lnTo>
                    <a:lnTo>
                      <a:pt x="1677" y="1023"/>
                    </a:lnTo>
                    <a:lnTo>
                      <a:pt x="1675" y="1022"/>
                    </a:lnTo>
                    <a:lnTo>
                      <a:pt x="1675" y="1018"/>
                    </a:lnTo>
                    <a:lnTo>
                      <a:pt x="1673" y="1017"/>
                    </a:lnTo>
                    <a:lnTo>
                      <a:pt x="1672" y="1013"/>
                    </a:lnTo>
                    <a:lnTo>
                      <a:pt x="1673" y="1012"/>
                    </a:lnTo>
                    <a:lnTo>
                      <a:pt x="1678" y="1010"/>
                    </a:lnTo>
                    <a:lnTo>
                      <a:pt x="1678" y="1010"/>
                    </a:lnTo>
                    <a:lnTo>
                      <a:pt x="1680" y="1008"/>
                    </a:lnTo>
                    <a:lnTo>
                      <a:pt x="1680" y="1008"/>
                    </a:lnTo>
                    <a:lnTo>
                      <a:pt x="1677" y="1007"/>
                    </a:lnTo>
                    <a:lnTo>
                      <a:pt x="1673" y="1008"/>
                    </a:lnTo>
                    <a:lnTo>
                      <a:pt x="1670" y="1007"/>
                    </a:lnTo>
                    <a:lnTo>
                      <a:pt x="1670" y="1007"/>
                    </a:lnTo>
                    <a:lnTo>
                      <a:pt x="1670" y="1003"/>
                    </a:lnTo>
                    <a:lnTo>
                      <a:pt x="1673" y="1003"/>
                    </a:lnTo>
                    <a:lnTo>
                      <a:pt x="1677" y="1000"/>
                    </a:lnTo>
                    <a:lnTo>
                      <a:pt x="1675" y="1000"/>
                    </a:lnTo>
                    <a:lnTo>
                      <a:pt x="1672" y="1002"/>
                    </a:lnTo>
                    <a:lnTo>
                      <a:pt x="1670" y="1000"/>
                    </a:lnTo>
                    <a:lnTo>
                      <a:pt x="1670" y="998"/>
                    </a:lnTo>
                    <a:lnTo>
                      <a:pt x="1672" y="997"/>
                    </a:lnTo>
                    <a:lnTo>
                      <a:pt x="1675" y="997"/>
                    </a:lnTo>
                    <a:lnTo>
                      <a:pt x="1678" y="995"/>
                    </a:lnTo>
                    <a:lnTo>
                      <a:pt x="1677" y="993"/>
                    </a:lnTo>
                    <a:lnTo>
                      <a:pt x="1672" y="995"/>
                    </a:lnTo>
                    <a:lnTo>
                      <a:pt x="1670" y="995"/>
                    </a:lnTo>
                    <a:lnTo>
                      <a:pt x="1668" y="995"/>
                    </a:lnTo>
                    <a:lnTo>
                      <a:pt x="1668" y="993"/>
                    </a:lnTo>
                    <a:lnTo>
                      <a:pt x="1672" y="988"/>
                    </a:lnTo>
                    <a:lnTo>
                      <a:pt x="1675" y="987"/>
                    </a:lnTo>
                    <a:lnTo>
                      <a:pt x="1680" y="987"/>
                    </a:lnTo>
                    <a:lnTo>
                      <a:pt x="1683" y="983"/>
                    </a:lnTo>
                    <a:lnTo>
                      <a:pt x="1686" y="982"/>
                    </a:lnTo>
                    <a:lnTo>
                      <a:pt x="1688" y="978"/>
                    </a:lnTo>
                    <a:lnTo>
                      <a:pt x="1691" y="975"/>
                    </a:lnTo>
                    <a:lnTo>
                      <a:pt x="1693" y="973"/>
                    </a:lnTo>
                    <a:lnTo>
                      <a:pt x="1693" y="972"/>
                    </a:lnTo>
                    <a:lnTo>
                      <a:pt x="1691" y="973"/>
                    </a:lnTo>
                    <a:lnTo>
                      <a:pt x="1686" y="975"/>
                    </a:lnTo>
                    <a:lnTo>
                      <a:pt x="1685" y="977"/>
                    </a:lnTo>
                    <a:lnTo>
                      <a:pt x="1683" y="980"/>
                    </a:lnTo>
                    <a:lnTo>
                      <a:pt x="1677" y="983"/>
                    </a:lnTo>
                    <a:lnTo>
                      <a:pt x="1673" y="982"/>
                    </a:lnTo>
                    <a:lnTo>
                      <a:pt x="1668" y="987"/>
                    </a:lnTo>
                    <a:lnTo>
                      <a:pt x="1663" y="987"/>
                    </a:lnTo>
                    <a:lnTo>
                      <a:pt x="1660" y="987"/>
                    </a:lnTo>
                    <a:lnTo>
                      <a:pt x="1660" y="985"/>
                    </a:lnTo>
                    <a:lnTo>
                      <a:pt x="1667" y="978"/>
                    </a:lnTo>
                    <a:lnTo>
                      <a:pt x="1672" y="975"/>
                    </a:lnTo>
                    <a:lnTo>
                      <a:pt x="1673" y="973"/>
                    </a:lnTo>
                    <a:lnTo>
                      <a:pt x="1675" y="972"/>
                    </a:lnTo>
                    <a:lnTo>
                      <a:pt x="1675" y="968"/>
                    </a:lnTo>
                    <a:lnTo>
                      <a:pt x="1672" y="973"/>
                    </a:lnTo>
                    <a:lnTo>
                      <a:pt x="1662" y="978"/>
                    </a:lnTo>
                    <a:lnTo>
                      <a:pt x="1658" y="980"/>
                    </a:lnTo>
                    <a:lnTo>
                      <a:pt x="1657" y="980"/>
                    </a:lnTo>
                    <a:lnTo>
                      <a:pt x="1655" y="978"/>
                    </a:lnTo>
                    <a:lnTo>
                      <a:pt x="1657" y="975"/>
                    </a:lnTo>
                    <a:lnTo>
                      <a:pt x="1655" y="973"/>
                    </a:lnTo>
                    <a:lnTo>
                      <a:pt x="1652" y="973"/>
                    </a:lnTo>
                    <a:lnTo>
                      <a:pt x="1650" y="973"/>
                    </a:lnTo>
                    <a:lnTo>
                      <a:pt x="1652" y="972"/>
                    </a:lnTo>
                    <a:lnTo>
                      <a:pt x="1653" y="970"/>
                    </a:lnTo>
                    <a:lnTo>
                      <a:pt x="1653" y="968"/>
                    </a:lnTo>
                    <a:lnTo>
                      <a:pt x="1652" y="967"/>
                    </a:lnTo>
                    <a:lnTo>
                      <a:pt x="1650" y="967"/>
                    </a:lnTo>
                    <a:lnTo>
                      <a:pt x="1648" y="967"/>
                    </a:lnTo>
                    <a:lnTo>
                      <a:pt x="1650" y="962"/>
                    </a:lnTo>
                    <a:lnTo>
                      <a:pt x="1652" y="962"/>
                    </a:lnTo>
                    <a:lnTo>
                      <a:pt x="1652" y="958"/>
                    </a:lnTo>
                    <a:lnTo>
                      <a:pt x="1648" y="957"/>
                    </a:lnTo>
                    <a:lnTo>
                      <a:pt x="1647" y="955"/>
                    </a:lnTo>
                    <a:lnTo>
                      <a:pt x="1647" y="955"/>
                    </a:lnTo>
                    <a:lnTo>
                      <a:pt x="1645" y="958"/>
                    </a:lnTo>
                    <a:lnTo>
                      <a:pt x="1647" y="960"/>
                    </a:lnTo>
                    <a:lnTo>
                      <a:pt x="1643" y="962"/>
                    </a:lnTo>
                    <a:lnTo>
                      <a:pt x="1640" y="960"/>
                    </a:lnTo>
                    <a:lnTo>
                      <a:pt x="1638" y="958"/>
                    </a:lnTo>
                    <a:lnTo>
                      <a:pt x="1633" y="958"/>
                    </a:lnTo>
                    <a:lnTo>
                      <a:pt x="1638" y="960"/>
                    </a:lnTo>
                    <a:lnTo>
                      <a:pt x="1642" y="965"/>
                    </a:lnTo>
                    <a:lnTo>
                      <a:pt x="1642" y="968"/>
                    </a:lnTo>
                    <a:lnTo>
                      <a:pt x="1638" y="967"/>
                    </a:lnTo>
                    <a:lnTo>
                      <a:pt x="1638" y="968"/>
                    </a:lnTo>
                    <a:lnTo>
                      <a:pt x="1638" y="970"/>
                    </a:lnTo>
                    <a:lnTo>
                      <a:pt x="1635" y="970"/>
                    </a:lnTo>
                    <a:lnTo>
                      <a:pt x="1633" y="968"/>
                    </a:lnTo>
                    <a:lnTo>
                      <a:pt x="1632" y="963"/>
                    </a:lnTo>
                    <a:lnTo>
                      <a:pt x="1630" y="962"/>
                    </a:lnTo>
                    <a:lnTo>
                      <a:pt x="1628" y="963"/>
                    </a:lnTo>
                    <a:lnTo>
                      <a:pt x="1632" y="965"/>
                    </a:lnTo>
                    <a:lnTo>
                      <a:pt x="1632" y="968"/>
                    </a:lnTo>
                    <a:lnTo>
                      <a:pt x="1630" y="972"/>
                    </a:lnTo>
                    <a:lnTo>
                      <a:pt x="1633" y="972"/>
                    </a:lnTo>
                    <a:lnTo>
                      <a:pt x="1637" y="975"/>
                    </a:lnTo>
                    <a:lnTo>
                      <a:pt x="1638" y="980"/>
                    </a:lnTo>
                    <a:lnTo>
                      <a:pt x="1637" y="982"/>
                    </a:lnTo>
                    <a:lnTo>
                      <a:pt x="1638" y="983"/>
                    </a:lnTo>
                    <a:lnTo>
                      <a:pt x="1638" y="985"/>
                    </a:lnTo>
                    <a:lnTo>
                      <a:pt x="1637" y="985"/>
                    </a:lnTo>
                    <a:lnTo>
                      <a:pt x="1632" y="985"/>
                    </a:lnTo>
                    <a:lnTo>
                      <a:pt x="1628" y="982"/>
                    </a:lnTo>
                    <a:lnTo>
                      <a:pt x="1628" y="987"/>
                    </a:lnTo>
                    <a:lnTo>
                      <a:pt x="1627" y="987"/>
                    </a:lnTo>
                    <a:lnTo>
                      <a:pt x="1622" y="982"/>
                    </a:lnTo>
                    <a:lnTo>
                      <a:pt x="1622" y="978"/>
                    </a:lnTo>
                    <a:lnTo>
                      <a:pt x="1622" y="977"/>
                    </a:lnTo>
                    <a:lnTo>
                      <a:pt x="1622" y="973"/>
                    </a:lnTo>
                    <a:lnTo>
                      <a:pt x="1618" y="972"/>
                    </a:lnTo>
                    <a:lnTo>
                      <a:pt x="1613" y="972"/>
                    </a:lnTo>
                    <a:lnTo>
                      <a:pt x="1613" y="970"/>
                    </a:lnTo>
                    <a:lnTo>
                      <a:pt x="1612" y="967"/>
                    </a:lnTo>
                    <a:lnTo>
                      <a:pt x="1608" y="968"/>
                    </a:lnTo>
                    <a:lnTo>
                      <a:pt x="1605" y="968"/>
                    </a:lnTo>
                    <a:lnTo>
                      <a:pt x="1600" y="968"/>
                    </a:lnTo>
                    <a:lnTo>
                      <a:pt x="1602" y="970"/>
                    </a:lnTo>
                    <a:lnTo>
                      <a:pt x="1607" y="972"/>
                    </a:lnTo>
                    <a:lnTo>
                      <a:pt x="1612" y="973"/>
                    </a:lnTo>
                    <a:lnTo>
                      <a:pt x="1617" y="973"/>
                    </a:lnTo>
                    <a:lnTo>
                      <a:pt x="1617" y="978"/>
                    </a:lnTo>
                    <a:lnTo>
                      <a:pt x="1613" y="982"/>
                    </a:lnTo>
                    <a:lnTo>
                      <a:pt x="1613" y="983"/>
                    </a:lnTo>
                    <a:lnTo>
                      <a:pt x="1617" y="983"/>
                    </a:lnTo>
                    <a:lnTo>
                      <a:pt x="1618" y="985"/>
                    </a:lnTo>
                    <a:lnTo>
                      <a:pt x="1617" y="988"/>
                    </a:lnTo>
                    <a:lnTo>
                      <a:pt x="1618" y="988"/>
                    </a:lnTo>
                    <a:lnTo>
                      <a:pt x="1622" y="988"/>
                    </a:lnTo>
                    <a:lnTo>
                      <a:pt x="1622" y="990"/>
                    </a:lnTo>
                    <a:lnTo>
                      <a:pt x="1620" y="993"/>
                    </a:lnTo>
                    <a:lnTo>
                      <a:pt x="1613" y="998"/>
                    </a:lnTo>
                    <a:lnTo>
                      <a:pt x="1610" y="1002"/>
                    </a:lnTo>
                    <a:lnTo>
                      <a:pt x="1618" y="1000"/>
                    </a:lnTo>
                    <a:lnTo>
                      <a:pt x="1620" y="997"/>
                    </a:lnTo>
                    <a:lnTo>
                      <a:pt x="1622" y="995"/>
                    </a:lnTo>
                    <a:lnTo>
                      <a:pt x="1628" y="995"/>
                    </a:lnTo>
                    <a:lnTo>
                      <a:pt x="1630" y="998"/>
                    </a:lnTo>
                    <a:lnTo>
                      <a:pt x="1630" y="998"/>
                    </a:lnTo>
                    <a:lnTo>
                      <a:pt x="1627" y="1002"/>
                    </a:lnTo>
                    <a:lnTo>
                      <a:pt x="1623" y="1003"/>
                    </a:lnTo>
                    <a:lnTo>
                      <a:pt x="1625" y="1005"/>
                    </a:lnTo>
                    <a:lnTo>
                      <a:pt x="1630" y="1005"/>
                    </a:lnTo>
                    <a:lnTo>
                      <a:pt x="1632" y="1008"/>
                    </a:lnTo>
                    <a:lnTo>
                      <a:pt x="1630" y="1008"/>
                    </a:lnTo>
                    <a:lnTo>
                      <a:pt x="1625" y="1010"/>
                    </a:lnTo>
                    <a:lnTo>
                      <a:pt x="1625" y="1012"/>
                    </a:lnTo>
                    <a:lnTo>
                      <a:pt x="1627" y="1012"/>
                    </a:lnTo>
                    <a:lnTo>
                      <a:pt x="1627" y="1015"/>
                    </a:lnTo>
                    <a:lnTo>
                      <a:pt x="1627" y="1015"/>
                    </a:lnTo>
                    <a:lnTo>
                      <a:pt x="1627" y="1017"/>
                    </a:lnTo>
                    <a:lnTo>
                      <a:pt x="1628" y="1017"/>
                    </a:lnTo>
                    <a:lnTo>
                      <a:pt x="1628" y="1020"/>
                    </a:lnTo>
                    <a:lnTo>
                      <a:pt x="1630" y="1020"/>
                    </a:lnTo>
                    <a:lnTo>
                      <a:pt x="1632" y="1023"/>
                    </a:lnTo>
                    <a:lnTo>
                      <a:pt x="1632" y="1028"/>
                    </a:lnTo>
                    <a:lnTo>
                      <a:pt x="1633" y="1030"/>
                    </a:lnTo>
                    <a:lnTo>
                      <a:pt x="1633" y="1027"/>
                    </a:lnTo>
                    <a:lnTo>
                      <a:pt x="1635" y="1023"/>
                    </a:lnTo>
                    <a:lnTo>
                      <a:pt x="1637" y="1022"/>
                    </a:lnTo>
                    <a:lnTo>
                      <a:pt x="1640" y="1023"/>
                    </a:lnTo>
                    <a:lnTo>
                      <a:pt x="1640" y="1028"/>
                    </a:lnTo>
                    <a:lnTo>
                      <a:pt x="1642" y="1030"/>
                    </a:lnTo>
                    <a:lnTo>
                      <a:pt x="1642" y="1031"/>
                    </a:lnTo>
                    <a:lnTo>
                      <a:pt x="1637" y="1033"/>
                    </a:lnTo>
                    <a:lnTo>
                      <a:pt x="1638" y="1035"/>
                    </a:lnTo>
                    <a:lnTo>
                      <a:pt x="1643" y="1035"/>
                    </a:lnTo>
                    <a:lnTo>
                      <a:pt x="1645" y="1033"/>
                    </a:lnTo>
                    <a:lnTo>
                      <a:pt x="1645" y="1036"/>
                    </a:lnTo>
                    <a:lnTo>
                      <a:pt x="1648" y="1033"/>
                    </a:lnTo>
                    <a:lnTo>
                      <a:pt x="1648" y="1031"/>
                    </a:lnTo>
                    <a:lnTo>
                      <a:pt x="1650" y="1031"/>
                    </a:lnTo>
                    <a:lnTo>
                      <a:pt x="1653" y="1035"/>
                    </a:lnTo>
                    <a:lnTo>
                      <a:pt x="1652" y="1038"/>
                    </a:lnTo>
                    <a:lnTo>
                      <a:pt x="1648" y="1041"/>
                    </a:lnTo>
                    <a:lnTo>
                      <a:pt x="1648" y="1043"/>
                    </a:lnTo>
                    <a:lnTo>
                      <a:pt x="1647" y="1045"/>
                    </a:lnTo>
                    <a:lnTo>
                      <a:pt x="1650" y="1046"/>
                    </a:lnTo>
                    <a:lnTo>
                      <a:pt x="1655" y="1046"/>
                    </a:lnTo>
                    <a:lnTo>
                      <a:pt x="1658" y="1045"/>
                    </a:lnTo>
                    <a:lnTo>
                      <a:pt x="1660" y="1046"/>
                    </a:lnTo>
                    <a:lnTo>
                      <a:pt x="1657" y="1050"/>
                    </a:lnTo>
                    <a:lnTo>
                      <a:pt x="1655" y="1051"/>
                    </a:lnTo>
                    <a:lnTo>
                      <a:pt x="1650" y="1051"/>
                    </a:lnTo>
                    <a:lnTo>
                      <a:pt x="1653" y="1055"/>
                    </a:lnTo>
                    <a:lnTo>
                      <a:pt x="1655" y="1060"/>
                    </a:lnTo>
                    <a:lnTo>
                      <a:pt x="1655" y="1063"/>
                    </a:lnTo>
                    <a:lnTo>
                      <a:pt x="1657" y="1063"/>
                    </a:lnTo>
                    <a:lnTo>
                      <a:pt x="1658" y="1068"/>
                    </a:lnTo>
                    <a:lnTo>
                      <a:pt x="1663" y="1076"/>
                    </a:lnTo>
                    <a:lnTo>
                      <a:pt x="1665" y="1076"/>
                    </a:lnTo>
                    <a:lnTo>
                      <a:pt x="1662" y="1078"/>
                    </a:lnTo>
                    <a:lnTo>
                      <a:pt x="1662" y="1085"/>
                    </a:lnTo>
                    <a:lnTo>
                      <a:pt x="1658" y="1090"/>
                    </a:lnTo>
                    <a:lnTo>
                      <a:pt x="1660" y="1093"/>
                    </a:lnTo>
                    <a:lnTo>
                      <a:pt x="1658" y="1095"/>
                    </a:lnTo>
                    <a:lnTo>
                      <a:pt x="1652" y="1088"/>
                    </a:lnTo>
                    <a:lnTo>
                      <a:pt x="1650" y="1083"/>
                    </a:lnTo>
                    <a:lnTo>
                      <a:pt x="1652" y="1080"/>
                    </a:lnTo>
                    <a:lnTo>
                      <a:pt x="1650" y="1073"/>
                    </a:lnTo>
                    <a:lnTo>
                      <a:pt x="1650" y="1078"/>
                    </a:lnTo>
                    <a:lnTo>
                      <a:pt x="1648" y="1085"/>
                    </a:lnTo>
                    <a:lnTo>
                      <a:pt x="1652" y="1093"/>
                    </a:lnTo>
                    <a:lnTo>
                      <a:pt x="1652" y="1100"/>
                    </a:lnTo>
                    <a:lnTo>
                      <a:pt x="1650" y="1103"/>
                    </a:lnTo>
                    <a:lnTo>
                      <a:pt x="1652" y="1106"/>
                    </a:lnTo>
                    <a:lnTo>
                      <a:pt x="1650" y="1108"/>
                    </a:lnTo>
                    <a:lnTo>
                      <a:pt x="1647" y="1108"/>
                    </a:lnTo>
                    <a:lnTo>
                      <a:pt x="1645" y="1105"/>
                    </a:lnTo>
                    <a:lnTo>
                      <a:pt x="1640" y="1105"/>
                    </a:lnTo>
                    <a:lnTo>
                      <a:pt x="1643" y="1111"/>
                    </a:lnTo>
                    <a:lnTo>
                      <a:pt x="1643" y="1118"/>
                    </a:lnTo>
                    <a:lnTo>
                      <a:pt x="1643" y="1118"/>
                    </a:lnTo>
                    <a:lnTo>
                      <a:pt x="1643" y="1121"/>
                    </a:lnTo>
                    <a:lnTo>
                      <a:pt x="1640" y="1121"/>
                    </a:lnTo>
                    <a:lnTo>
                      <a:pt x="1637" y="1118"/>
                    </a:lnTo>
                    <a:lnTo>
                      <a:pt x="1635" y="1111"/>
                    </a:lnTo>
                    <a:lnTo>
                      <a:pt x="1637" y="1110"/>
                    </a:lnTo>
                    <a:lnTo>
                      <a:pt x="1637" y="1105"/>
                    </a:lnTo>
                    <a:lnTo>
                      <a:pt x="1635" y="1108"/>
                    </a:lnTo>
                    <a:lnTo>
                      <a:pt x="1632" y="1108"/>
                    </a:lnTo>
                    <a:lnTo>
                      <a:pt x="1630" y="1105"/>
                    </a:lnTo>
                    <a:lnTo>
                      <a:pt x="1630" y="1100"/>
                    </a:lnTo>
                    <a:lnTo>
                      <a:pt x="1627" y="1101"/>
                    </a:lnTo>
                    <a:lnTo>
                      <a:pt x="1627" y="1103"/>
                    </a:lnTo>
                    <a:lnTo>
                      <a:pt x="1625" y="1103"/>
                    </a:lnTo>
                    <a:lnTo>
                      <a:pt x="1625" y="1100"/>
                    </a:lnTo>
                    <a:lnTo>
                      <a:pt x="1623" y="1096"/>
                    </a:lnTo>
                    <a:lnTo>
                      <a:pt x="1622" y="1095"/>
                    </a:lnTo>
                    <a:lnTo>
                      <a:pt x="1622" y="1096"/>
                    </a:lnTo>
                    <a:lnTo>
                      <a:pt x="1623" y="1098"/>
                    </a:lnTo>
                    <a:lnTo>
                      <a:pt x="1622" y="1101"/>
                    </a:lnTo>
                    <a:lnTo>
                      <a:pt x="1618" y="1100"/>
                    </a:lnTo>
                    <a:lnTo>
                      <a:pt x="1617" y="1098"/>
                    </a:lnTo>
                    <a:lnTo>
                      <a:pt x="1615" y="1095"/>
                    </a:lnTo>
                    <a:lnTo>
                      <a:pt x="1617" y="1091"/>
                    </a:lnTo>
                    <a:lnTo>
                      <a:pt x="1613" y="1085"/>
                    </a:lnTo>
                    <a:lnTo>
                      <a:pt x="1613" y="1083"/>
                    </a:lnTo>
                    <a:lnTo>
                      <a:pt x="1612" y="1086"/>
                    </a:lnTo>
                    <a:lnTo>
                      <a:pt x="1613" y="1093"/>
                    </a:lnTo>
                    <a:lnTo>
                      <a:pt x="1613" y="1096"/>
                    </a:lnTo>
                    <a:lnTo>
                      <a:pt x="1612" y="1100"/>
                    </a:lnTo>
                    <a:lnTo>
                      <a:pt x="1608" y="1091"/>
                    </a:lnTo>
                    <a:lnTo>
                      <a:pt x="1605" y="1090"/>
                    </a:lnTo>
                    <a:lnTo>
                      <a:pt x="1605" y="1086"/>
                    </a:lnTo>
                    <a:lnTo>
                      <a:pt x="1602" y="1086"/>
                    </a:lnTo>
                    <a:lnTo>
                      <a:pt x="1598" y="1080"/>
                    </a:lnTo>
                    <a:lnTo>
                      <a:pt x="1597" y="1078"/>
                    </a:lnTo>
                    <a:lnTo>
                      <a:pt x="1597" y="1076"/>
                    </a:lnTo>
                    <a:lnTo>
                      <a:pt x="1595" y="1073"/>
                    </a:lnTo>
                    <a:lnTo>
                      <a:pt x="1592" y="1073"/>
                    </a:lnTo>
                    <a:lnTo>
                      <a:pt x="1592" y="1076"/>
                    </a:lnTo>
                    <a:lnTo>
                      <a:pt x="1595" y="1081"/>
                    </a:lnTo>
                    <a:lnTo>
                      <a:pt x="1595" y="1085"/>
                    </a:lnTo>
                    <a:lnTo>
                      <a:pt x="1593" y="1083"/>
                    </a:lnTo>
                    <a:lnTo>
                      <a:pt x="1592" y="1080"/>
                    </a:lnTo>
                    <a:lnTo>
                      <a:pt x="1590" y="1078"/>
                    </a:lnTo>
                    <a:lnTo>
                      <a:pt x="1585" y="1075"/>
                    </a:lnTo>
                    <a:lnTo>
                      <a:pt x="1582" y="1070"/>
                    </a:lnTo>
                    <a:lnTo>
                      <a:pt x="1582" y="1065"/>
                    </a:lnTo>
                    <a:lnTo>
                      <a:pt x="1577" y="1065"/>
                    </a:lnTo>
                    <a:lnTo>
                      <a:pt x="1575" y="1068"/>
                    </a:lnTo>
                    <a:lnTo>
                      <a:pt x="1572" y="1066"/>
                    </a:lnTo>
                    <a:lnTo>
                      <a:pt x="1570" y="1070"/>
                    </a:lnTo>
                    <a:lnTo>
                      <a:pt x="1572" y="1075"/>
                    </a:lnTo>
                    <a:lnTo>
                      <a:pt x="1579" y="1080"/>
                    </a:lnTo>
                    <a:lnTo>
                      <a:pt x="1579" y="1081"/>
                    </a:lnTo>
                    <a:lnTo>
                      <a:pt x="1579" y="1085"/>
                    </a:lnTo>
                    <a:lnTo>
                      <a:pt x="1580" y="1090"/>
                    </a:lnTo>
                    <a:lnTo>
                      <a:pt x="1582" y="1090"/>
                    </a:lnTo>
                    <a:lnTo>
                      <a:pt x="1587" y="1091"/>
                    </a:lnTo>
                    <a:lnTo>
                      <a:pt x="1590" y="1095"/>
                    </a:lnTo>
                    <a:lnTo>
                      <a:pt x="1588" y="1096"/>
                    </a:lnTo>
                    <a:lnTo>
                      <a:pt x="1592" y="1096"/>
                    </a:lnTo>
                    <a:lnTo>
                      <a:pt x="1593" y="1096"/>
                    </a:lnTo>
                    <a:lnTo>
                      <a:pt x="1592" y="1100"/>
                    </a:lnTo>
                    <a:lnTo>
                      <a:pt x="1597" y="1100"/>
                    </a:lnTo>
                    <a:lnTo>
                      <a:pt x="1597" y="1103"/>
                    </a:lnTo>
                    <a:lnTo>
                      <a:pt x="1600" y="1108"/>
                    </a:lnTo>
                    <a:lnTo>
                      <a:pt x="1598" y="1111"/>
                    </a:lnTo>
                    <a:lnTo>
                      <a:pt x="1603" y="1111"/>
                    </a:lnTo>
                    <a:lnTo>
                      <a:pt x="1605" y="1111"/>
                    </a:lnTo>
                    <a:lnTo>
                      <a:pt x="1607" y="1116"/>
                    </a:lnTo>
                    <a:lnTo>
                      <a:pt x="1603" y="1120"/>
                    </a:lnTo>
                    <a:lnTo>
                      <a:pt x="1605" y="1120"/>
                    </a:lnTo>
                    <a:lnTo>
                      <a:pt x="1607" y="1123"/>
                    </a:lnTo>
                    <a:lnTo>
                      <a:pt x="1607" y="1125"/>
                    </a:lnTo>
                    <a:lnTo>
                      <a:pt x="1610" y="1121"/>
                    </a:lnTo>
                    <a:lnTo>
                      <a:pt x="1612" y="1123"/>
                    </a:lnTo>
                    <a:lnTo>
                      <a:pt x="1612" y="1128"/>
                    </a:lnTo>
                    <a:lnTo>
                      <a:pt x="1613" y="1130"/>
                    </a:lnTo>
                    <a:lnTo>
                      <a:pt x="1615" y="1128"/>
                    </a:lnTo>
                    <a:lnTo>
                      <a:pt x="1617" y="1130"/>
                    </a:lnTo>
                    <a:lnTo>
                      <a:pt x="1615" y="1133"/>
                    </a:lnTo>
                    <a:lnTo>
                      <a:pt x="1612" y="1131"/>
                    </a:lnTo>
                    <a:lnTo>
                      <a:pt x="1610" y="1134"/>
                    </a:lnTo>
                    <a:lnTo>
                      <a:pt x="1612" y="1136"/>
                    </a:lnTo>
                    <a:lnTo>
                      <a:pt x="1613" y="1139"/>
                    </a:lnTo>
                    <a:lnTo>
                      <a:pt x="1613" y="1143"/>
                    </a:lnTo>
                    <a:lnTo>
                      <a:pt x="1613" y="1143"/>
                    </a:lnTo>
                    <a:lnTo>
                      <a:pt x="1613" y="1143"/>
                    </a:lnTo>
                    <a:close/>
                    <a:moveTo>
                      <a:pt x="1208" y="1035"/>
                    </a:moveTo>
                    <a:lnTo>
                      <a:pt x="1208" y="1035"/>
                    </a:lnTo>
                    <a:lnTo>
                      <a:pt x="1210" y="1035"/>
                    </a:lnTo>
                    <a:lnTo>
                      <a:pt x="1211" y="1031"/>
                    </a:lnTo>
                    <a:lnTo>
                      <a:pt x="1213" y="1030"/>
                    </a:lnTo>
                    <a:lnTo>
                      <a:pt x="1215" y="1031"/>
                    </a:lnTo>
                    <a:lnTo>
                      <a:pt x="1218" y="1033"/>
                    </a:lnTo>
                    <a:lnTo>
                      <a:pt x="1221" y="1033"/>
                    </a:lnTo>
                    <a:lnTo>
                      <a:pt x="1223" y="1031"/>
                    </a:lnTo>
                    <a:lnTo>
                      <a:pt x="1226" y="1031"/>
                    </a:lnTo>
                    <a:lnTo>
                      <a:pt x="1228" y="1033"/>
                    </a:lnTo>
                    <a:lnTo>
                      <a:pt x="1230" y="1036"/>
                    </a:lnTo>
                    <a:lnTo>
                      <a:pt x="1226" y="1041"/>
                    </a:lnTo>
                    <a:lnTo>
                      <a:pt x="1226" y="1045"/>
                    </a:lnTo>
                    <a:lnTo>
                      <a:pt x="1223" y="1048"/>
                    </a:lnTo>
                    <a:lnTo>
                      <a:pt x="1223" y="1053"/>
                    </a:lnTo>
                    <a:lnTo>
                      <a:pt x="1225" y="1055"/>
                    </a:lnTo>
                    <a:lnTo>
                      <a:pt x="1228" y="1055"/>
                    </a:lnTo>
                    <a:lnTo>
                      <a:pt x="1230" y="1055"/>
                    </a:lnTo>
                    <a:lnTo>
                      <a:pt x="1233" y="1055"/>
                    </a:lnTo>
                    <a:lnTo>
                      <a:pt x="1235" y="1053"/>
                    </a:lnTo>
                    <a:lnTo>
                      <a:pt x="1240" y="1053"/>
                    </a:lnTo>
                    <a:lnTo>
                      <a:pt x="1241" y="1051"/>
                    </a:lnTo>
                    <a:lnTo>
                      <a:pt x="1245" y="1050"/>
                    </a:lnTo>
                    <a:lnTo>
                      <a:pt x="1248" y="1050"/>
                    </a:lnTo>
                    <a:lnTo>
                      <a:pt x="1251" y="1046"/>
                    </a:lnTo>
                    <a:lnTo>
                      <a:pt x="1253" y="1043"/>
                    </a:lnTo>
                    <a:lnTo>
                      <a:pt x="1256" y="1040"/>
                    </a:lnTo>
                    <a:lnTo>
                      <a:pt x="1258" y="1036"/>
                    </a:lnTo>
                    <a:lnTo>
                      <a:pt x="1260" y="1036"/>
                    </a:lnTo>
                    <a:lnTo>
                      <a:pt x="1263" y="1038"/>
                    </a:lnTo>
                    <a:lnTo>
                      <a:pt x="1266" y="1036"/>
                    </a:lnTo>
                    <a:lnTo>
                      <a:pt x="1268" y="1035"/>
                    </a:lnTo>
                    <a:lnTo>
                      <a:pt x="1271" y="1035"/>
                    </a:lnTo>
                    <a:lnTo>
                      <a:pt x="1273" y="1030"/>
                    </a:lnTo>
                    <a:lnTo>
                      <a:pt x="1273" y="1025"/>
                    </a:lnTo>
                    <a:lnTo>
                      <a:pt x="1276" y="1022"/>
                    </a:lnTo>
                    <a:lnTo>
                      <a:pt x="1278" y="1018"/>
                    </a:lnTo>
                    <a:lnTo>
                      <a:pt x="1281" y="1018"/>
                    </a:lnTo>
                    <a:lnTo>
                      <a:pt x="1283" y="1020"/>
                    </a:lnTo>
                    <a:lnTo>
                      <a:pt x="1286" y="1018"/>
                    </a:lnTo>
                    <a:lnTo>
                      <a:pt x="1288" y="1017"/>
                    </a:lnTo>
                    <a:lnTo>
                      <a:pt x="1291" y="1018"/>
                    </a:lnTo>
                    <a:lnTo>
                      <a:pt x="1291" y="1022"/>
                    </a:lnTo>
                    <a:lnTo>
                      <a:pt x="1288" y="1025"/>
                    </a:lnTo>
                    <a:lnTo>
                      <a:pt x="1286" y="1027"/>
                    </a:lnTo>
                    <a:lnTo>
                      <a:pt x="1289" y="1028"/>
                    </a:lnTo>
                    <a:lnTo>
                      <a:pt x="1296" y="1028"/>
                    </a:lnTo>
                    <a:lnTo>
                      <a:pt x="1299" y="1030"/>
                    </a:lnTo>
                    <a:lnTo>
                      <a:pt x="1301" y="1033"/>
                    </a:lnTo>
                    <a:lnTo>
                      <a:pt x="1298" y="1036"/>
                    </a:lnTo>
                    <a:lnTo>
                      <a:pt x="1294" y="1038"/>
                    </a:lnTo>
                    <a:lnTo>
                      <a:pt x="1294" y="1043"/>
                    </a:lnTo>
                    <a:lnTo>
                      <a:pt x="1298" y="1045"/>
                    </a:lnTo>
                    <a:lnTo>
                      <a:pt x="1299" y="1043"/>
                    </a:lnTo>
                    <a:lnTo>
                      <a:pt x="1303" y="1043"/>
                    </a:lnTo>
                    <a:lnTo>
                      <a:pt x="1304" y="1045"/>
                    </a:lnTo>
                    <a:lnTo>
                      <a:pt x="1308" y="1043"/>
                    </a:lnTo>
                    <a:lnTo>
                      <a:pt x="1309" y="1046"/>
                    </a:lnTo>
                    <a:lnTo>
                      <a:pt x="1313" y="1046"/>
                    </a:lnTo>
                    <a:lnTo>
                      <a:pt x="1316" y="1050"/>
                    </a:lnTo>
                    <a:lnTo>
                      <a:pt x="1318" y="1050"/>
                    </a:lnTo>
                    <a:lnTo>
                      <a:pt x="1324" y="1051"/>
                    </a:lnTo>
                    <a:lnTo>
                      <a:pt x="1326" y="1051"/>
                    </a:lnTo>
                    <a:lnTo>
                      <a:pt x="1329" y="1046"/>
                    </a:lnTo>
                    <a:lnTo>
                      <a:pt x="1331" y="1045"/>
                    </a:lnTo>
                    <a:lnTo>
                      <a:pt x="1336" y="1041"/>
                    </a:lnTo>
                    <a:lnTo>
                      <a:pt x="1339" y="1041"/>
                    </a:lnTo>
                    <a:lnTo>
                      <a:pt x="1341" y="1040"/>
                    </a:lnTo>
                    <a:lnTo>
                      <a:pt x="1338" y="1038"/>
                    </a:lnTo>
                    <a:lnTo>
                      <a:pt x="1334" y="1035"/>
                    </a:lnTo>
                    <a:lnTo>
                      <a:pt x="1338" y="1035"/>
                    </a:lnTo>
                    <a:lnTo>
                      <a:pt x="1339" y="1031"/>
                    </a:lnTo>
                    <a:lnTo>
                      <a:pt x="1336" y="1031"/>
                    </a:lnTo>
                    <a:lnTo>
                      <a:pt x="1334" y="1028"/>
                    </a:lnTo>
                    <a:lnTo>
                      <a:pt x="1333" y="1028"/>
                    </a:lnTo>
                    <a:lnTo>
                      <a:pt x="1333" y="1031"/>
                    </a:lnTo>
                    <a:lnTo>
                      <a:pt x="1331" y="1031"/>
                    </a:lnTo>
                    <a:lnTo>
                      <a:pt x="1329" y="1031"/>
                    </a:lnTo>
                    <a:lnTo>
                      <a:pt x="1326" y="1030"/>
                    </a:lnTo>
                    <a:lnTo>
                      <a:pt x="1324" y="1027"/>
                    </a:lnTo>
                    <a:lnTo>
                      <a:pt x="1323" y="1027"/>
                    </a:lnTo>
                    <a:lnTo>
                      <a:pt x="1319" y="1030"/>
                    </a:lnTo>
                    <a:lnTo>
                      <a:pt x="1313" y="1030"/>
                    </a:lnTo>
                    <a:lnTo>
                      <a:pt x="1309" y="1028"/>
                    </a:lnTo>
                    <a:lnTo>
                      <a:pt x="1314" y="1025"/>
                    </a:lnTo>
                    <a:lnTo>
                      <a:pt x="1318" y="1025"/>
                    </a:lnTo>
                    <a:lnTo>
                      <a:pt x="1321" y="1023"/>
                    </a:lnTo>
                    <a:lnTo>
                      <a:pt x="1321" y="1020"/>
                    </a:lnTo>
                    <a:lnTo>
                      <a:pt x="1319" y="1018"/>
                    </a:lnTo>
                    <a:lnTo>
                      <a:pt x="1319" y="1015"/>
                    </a:lnTo>
                    <a:lnTo>
                      <a:pt x="1319" y="1012"/>
                    </a:lnTo>
                    <a:lnTo>
                      <a:pt x="1319" y="1010"/>
                    </a:lnTo>
                    <a:lnTo>
                      <a:pt x="1318" y="1007"/>
                    </a:lnTo>
                    <a:lnTo>
                      <a:pt x="1318" y="1005"/>
                    </a:lnTo>
                    <a:lnTo>
                      <a:pt x="1311" y="998"/>
                    </a:lnTo>
                    <a:lnTo>
                      <a:pt x="1306" y="995"/>
                    </a:lnTo>
                    <a:lnTo>
                      <a:pt x="1304" y="993"/>
                    </a:lnTo>
                    <a:lnTo>
                      <a:pt x="1303" y="988"/>
                    </a:lnTo>
                    <a:lnTo>
                      <a:pt x="1299" y="988"/>
                    </a:lnTo>
                    <a:lnTo>
                      <a:pt x="1299" y="987"/>
                    </a:lnTo>
                    <a:lnTo>
                      <a:pt x="1299" y="982"/>
                    </a:lnTo>
                    <a:lnTo>
                      <a:pt x="1298" y="978"/>
                    </a:lnTo>
                    <a:lnTo>
                      <a:pt x="1293" y="978"/>
                    </a:lnTo>
                    <a:lnTo>
                      <a:pt x="1285" y="975"/>
                    </a:lnTo>
                    <a:lnTo>
                      <a:pt x="1281" y="970"/>
                    </a:lnTo>
                    <a:lnTo>
                      <a:pt x="1285" y="968"/>
                    </a:lnTo>
                    <a:lnTo>
                      <a:pt x="1285" y="967"/>
                    </a:lnTo>
                    <a:lnTo>
                      <a:pt x="1280" y="963"/>
                    </a:lnTo>
                    <a:lnTo>
                      <a:pt x="1280" y="960"/>
                    </a:lnTo>
                    <a:lnTo>
                      <a:pt x="1278" y="960"/>
                    </a:lnTo>
                    <a:lnTo>
                      <a:pt x="1273" y="965"/>
                    </a:lnTo>
                    <a:lnTo>
                      <a:pt x="1273" y="968"/>
                    </a:lnTo>
                    <a:lnTo>
                      <a:pt x="1270" y="972"/>
                    </a:lnTo>
                    <a:lnTo>
                      <a:pt x="1268" y="970"/>
                    </a:lnTo>
                    <a:lnTo>
                      <a:pt x="1268" y="963"/>
                    </a:lnTo>
                    <a:lnTo>
                      <a:pt x="1266" y="960"/>
                    </a:lnTo>
                    <a:lnTo>
                      <a:pt x="1266" y="957"/>
                    </a:lnTo>
                    <a:lnTo>
                      <a:pt x="1270" y="958"/>
                    </a:lnTo>
                    <a:lnTo>
                      <a:pt x="1273" y="958"/>
                    </a:lnTo>
                    <a:lnTo>
                      <a:pt x="1271" y="955"/>
                    </a:lnTo>
                    <a:lnTo>
                      <a:pt x="1273" y="952"/>
                    </a:lnTo>
                    <a:lnTo>
                      <a:pt x="1271" y="947"/>
                    </a:lnTo>
                    <a:lnTo>
                      <a:pt x="1266" y="948"/>
                    </a:lnTo>
                    <a:lnTo>
                      <a:pt x="1266" y="945"/>
                    </a:lnTo>
                    <a:lnTo>
                      <a:pt x="1271" y="942"/>
                    </a:lnTo>
                    <a:lnTo>
                      <a:pt x="1268" y="940"/>
                    </a:lnTo>
                    <a:lnTo>
                      <a:pt x="1260" y="943"/>
                    </a:lnTo>
                    <a:lnTo>
                      <a:pt x="1255" y="948"/>
                    </a:lnTo>
                    <a:lnTo>
                      <a:pt x="1251" y="957"/>
                    </a:lnTo>
                    <a:lnTo>
                      <a:pt x="1246" y="962"/>
                    </a:lnTo>
                    <a:lnTo>
                      <a:pt x="1246" y="965"/>
                    </a:lnTo>
                    <a:lnTo>
                      <a:pt x="1243" y="968"/>
                    </a:lnTo>
                    <a:lnTo>
                      <a:pt x="1243" y="972"/>
                    </a:lnTo>
                    <a:lnTo>
                      <a:pt x="1238" y="978"/>
                    </a:lnTo>
                    <a:lnTo>
                      <a:pt x="1240" y="982"/>
                    </a:lnTo>
                    <a:lnTo>
                      <a:pt x="1236" y="982"/>
                    </a:lnTo>
                    <a:lnTo>
                      <a:pt x="1236" y="987"/>
                    </a:lnTo>
                    <a:lnTo>
                      <a:pt x="1236" y="990"/>
                    </a:lnTo>
                    <a:lnTo>
                      <a:pt x="1230" y="995"/>
                    </a:lnTo>
                    <a:lnTo>
                      <a:pt x="1228" y="998"/>
                    </a:lnTo>
                    <a:lnTo>
                      <a:pt x="1228" y="1005"/>
                    </a:lnTo>
                    <a:lnTo>
                      <a:pt x="1226" y="1007"/>
                    </a:lnTo>
                    <a:lnTo>
                      <a:pt x="1226" y="1013"/>
                    </a:lnTo>
                    <a:lnTo>
                      <a:pt x="1223" y="1017"/>
                    </a:lnTo>
                    <a:lnTo>
                      <a:pt x="1218" y="1017"/>
                    </a:lnTo>
                    <a:lnTo>
                      <a:pt x="1210" y="1020"/>
                    </a:lnTo>
                    <a:lnTo>
                      <a:pt x="1210" y="1023"/>
                    </a:lnTo>
                    <a:lnTo>
                      <a:pt x="1206" y="1030"/>
                    </a:lnTo>
                    <a:lnTo>
                      <a:pt x="1208" y="1035"/>
                    </a:lnTo>
                    <a:lnTo>
                      <a:pt x="1208" y="1035"/>
                    </a:lnTo>
                    <a:close/>
                    <a:moveTo>
                      <a:pt x="1248" y="1098"/>
                    </a:moveTo>
                    <a:lnTo>
                      <a:pt x="1248" y="1098"/>
                    </a:lnTo>
                    <a:lnTo>
                      <a:pt x="1248" y="1100"/>
                    </a:lnTo>
                    <a:lnTo>
                      <a:pt x="1250" y="1100"/>
                    </a:lnTo>
                    <a:lnTo>
                      <a:pt x="1255" y="1095"/>
                    </a:lnTo>
                    <a:lnTo>
                      <a:pt x="1258" y="1095"/>
                    </a:lnTo>
                    <a:lnTo>
                      <a:pt x="1260" y="1095"/>
                    </a:lnTo>
                    <a:lnTo>
                      <a:pt x="1261" y="1096"/>
                    </a:lnTo>
                    <a:lnTo>
                      <a:pt x="1265" y="1098"/>
                    </a:lnTo>
                    <a:lnTo>
                      <a:pt x="1271" y="1093"/>
                    </a:lnTo>
                    <a:lnTo>
                      <a:pt x="1275" y="1091"/>
                    </a:lnTo>
                    <a:lnTo>
                      <a:pt x="1278" y="1088"/>
                    </a:lnTo>
                    <a:lnTo>
                      <a:pt x="1283" y="1083"/>
                    </a:lnTo>
                    <a:lnTo>
                      <a:pt x="1286" y="1083"/>
                    </a:lnTo>
                    <a:lnTo>
                      <a:pt x="1291" y="1080"/>
                    </a:lnTo>
                    <a:lnTo>
                      <a:pt x="1293" y="1076"/>
                    </a:lnTo>
                    <a:lnTo>
                      <a:pt x="1296" y="1073"/>
                    </a:lnTo>
                    <a:lnTo>
                      <a:pt x="1294" y="1071"/>
                    </a:lnTo>
                    <a:lnTo>
                      <a:pt x="1289" y="1071"/>
                    </a:lnTo>
                    <a:lnTo>
                      <a:pt x="1288" y="1070"/>
                    </a:lnTo>
                    <a:lnTo>
                      <a:pt x="1285" y="1070"/>
                    </a:lnTo>
                    <a:lnTo>
                      <a:pt x="1281" y="1071"/>
                    </a:lnTo>
                    <a:lnTo>
                      <a:pt x="1280" y="1071"/>
                    </a:lnTo>
                    <a:lnTo>
                      <a:pt x="1276" y="1071"/>
                    </a:lnTo>
                    <a:lnTo>
                      <a:pt x="1273" y="1075"/>
                    </a:lnTo>
                    <a:lnTo>
                      <a:pt x="1270" y="1073"/>
                    </a:lnTo>
                    <a:lnTo>
                      <a:pt x="1268" y="1070"/>
                    </a:lnTo>
                    <a:lnTo>
                      <a:pt x="1266" y="1070"/>
                    </a:lnTo>
                    <a:lnTo>
                      <a:pt x="1261" y="1071"/>
                    </a:lnTo>
                    <a:lnTo>
                      <a:pt x="1256" y="1076"/>
                    </a:lnTo>
                    <a:lnTo>
                      <a:pt x="1256" y="1078"/>
                    </a:lnTo>
                    <a:lnTo>
                      <a:pt x="1255" y="1081"/>
                    </a:lnTo>
                    <a:lnTo>
                      <a:pt x="1246" y="1083"/>
                    </a:lnTo>
                    <a:lnTo>
                      <a:pt x="1245" y="1086"/>
                    </a:lnTo>
                    <a:lnTo>
                      <a:pt x="1248" y="1088"/>
                    </a:lnTo>
                    <a:lnTo>
                      <a:pt x="1248" y="1091"/>
                    </a:lnTo>
                    <a:lnTo>
                      <a:pt x="1248" y="1095"/>
                    </a:lnTo>
                    <a:lnTo>
                      <a:pt x="1248" y="1098"/>
                    </a:lnTo>
                    <a:lnTo>
                      <a:pt x="1248" y="1098"/>
                    </a:lnTo>
                    <a:close/>
                    <a:moveTo>
                      <a:pt x="1638" y="1128"/>
                    </a:moveTo>
                    <a:lnTo>
                      <a:pt x="1638" y="1128"/>
                    </a:lnTo>
                    <a:lnTo>
                      <a:pt x="1643" y="1128"/>
                    </a:lnTo>
                    <a:lnTo>
                      <a:pt x="1647" y="1131"/>
                    </a:lnTo>
                    <a:lnTo>
                      <a:pt x="1650" y="1131"/>
                    </a:lnTo>
                    <a:lnTo>
                      <a:pt x="1650" y="1128"/>
                    </a:lnTo>
                    <a:lnTo>
                      <a:pt x="1652" y="1126"/>
                    </a:lnTo>
                    <a:lnTo>
                      <a:pt x="1652" y="1125"/>
                    </a:lnTo>
                    <a:lnTo>
                      <a:pt x="1648" y="1123"/>
                    </a:lnTo>
                    <a:lnTo>
                      <a:pt x="1645" y="1125"/>
                    </a:lnTo>
                    <a:lnTo>
                      <a:pt x="1642" y="1125"/>
                    </a:lnTo>
                    <a:lnTo>
                      <a:pt x="1638" y="1128"/>
                    </a:lnTo>
                    <a:lnTo>
                      <a:pt x="1638" y="1128"/>
                    </a:lnTo>
                    <a:close/>
                    <a:moveTo>
                      <a:pt x="1515" y="1098"/>
                    </a:moveTo>
                    <a:lnTo>
                      <a:pt x="1517" y="1100"/>
                    </a:lnTo>
                    <a:lnTo>
                      <a:pt x="1522" y="1101"/>
                    </a:lnTo>
                    <a:lnTo>
                      <a:pt x="1522" y="1103"/>
                    </a:lnTo>
                    <a:lnTo>
                      <a:pt x="1522" y="1105"/>
                    </a:lnTo>
                    <a:lnTo>
                      <a:pt x="1524" y="1106"/>
                    </a:lnTo>
                    <a:lnTo>
                      <a:pt x="1525" y="1108"/>
                    </a:lnTo>
                    <a:lnTo>
                      <a:pt x="1527" y="1110"/>
                    </a:lnTo>
                    <a:lnTo>
                      <a:pt x="1530" y="1110"/>
                    </a:lnTo>
                    <a:lnTo>
                      <a:pt x="1532" y="1108"/>
                    </a:lnTo>
                    <a:lnTo>
                      <a:pt x="1532" y="1108"/>
                    </a:lnTo>
                    <a:lnTo>
                      <a:pt x="1532" y="1105"/>
                    </a:lnTo>
                    <a:lnTo>
                      <a:pt x="1529" y="1103"/>
                    </a:lnTo>
                    <a:lnTo>
                      <a:pt x="1525" y="1101"/>
                    </a:lnTo>
                    <a:lnTo>
                      <a:pt x="1525" y="1100"/>
                    </a:lnTo>
                    <a:lnTo>
                      <a:pt x="1520" y="1098"/>
                    </a:lnTo>
                    <a:lnTo>
                      <a:pt x="1517" y="1098"/>
                    </a:lnTo>
                    <a:lnTo>
                      <a:pt x="1515" y="1098"/>
                    </a:lnTo>
                    <a:lnTo>
                      <a:pt x="1515" y="1098"/>
                    </a:lnTo>
                    <a:close/>
                    <a:moveTo>
                      <a:pt x="1633" y="1156"/>
                    </a:moveTo>
                    <a:lnTo>
                      <a:pt x="1628" y="1153"/>
                    </a:lnTo>
                    <a:lnTo>
                      <a:pt x="1628" y="1149"/>
                    </a:lnTo>
                    <a:lnTo>
                      <a:pt x="1627" y="1148"/>
                    </a:lnTo>
                    <a:lnTo>
                      <a:pt x="1627" y="1146"/>
                    </a:lnTo>
                    <a:lnTo>
                      <a:pt x="1628" y="1144"/>
                    </a:lnTo>
                    <a:lnTo>
                      <a:pt x="1632" y="1148"/>
                    </a:lnTo>
                    <a:lnTo>
                      <a:pt x="1632" y="1149"/>
                    </a:lnTo>
                    <a:lnTo>
                      <a:pt x="1633" y="1151"/>
                    </a:lnTo>
                    <a:lnTo>
                      <a:pt x="1635" y="1154"/>
                    </a:lnTo>
                    <a:lnTo>
                      <a:pt x="1633" y="1156"/>
                    </a:lnTo>
                    <a:lnTo>
                      <a:pt x="1633" y="1156"/>
                    </a:lnTo>
                    <a:close/>
                    <a:moveTo>
                      <a:pt x="1628" y="1169"/>
                    </a:moveTo>
                    <a:lnTo>
                      <a:pt x="1627" y="1168"/>
                    </a:lnTo>
                    <a:lnTo>
                      <a:pt x="1627" y="1164"/>
                    </a:lnTo>
                    <a:lnTo>
                      <a:pt x="1625" y="1163"/>
                    </a:lnTo>
                    <a:lnTo>
                      <a:pt x="1622" y="1163"/>
                    </a:lnTo>
                    <a:lnTo>
                      <a:pt x="1618" y="1159"/>
                    </a:lnTo>
                    <a:lnTo>
                      <a:pt x="1618" y="1158"/>
                    </a:lnTo>
                    <a:lnTo>
                      <a:pt x="1622" y="1156"/>
                    </a:lnTo>
                    <a:lnTo>
                      <a:pt x="1623" y="1156"/>
                    </a:lnTo>
                    <a:lnTo>
                      <a:pt x="1630" y="1156"/>
                    </a:lnTo>
                    <a:lnTo>
                      <a:pt x="1635" y="1159"/>
                    </a:lnTo>
                    <a:lnTo>
                      <a:pt x="1635" y="1161"/>
                    </a:lnTo>
                    <a:lnTo>
                      <a:pt x="1633" y="1163"/>
                    </a:lnTo>
                    <a:lnTo>
                      <a:pt x="1633" y="1164"/>
                    </a:lnTo>
                    <a:lnTo>
                      <a:pt x="1632" y="1166"/>
                    </a:lnTo>
                    <a:lnTo>
                      <a:pt x="1630" y="1168"/>
                    </a:lnTo>
                    <a:lnTo>
                      <a:pt x="1628" y="1169"/>
                    </a:lnTo>
                    <a:lnTo>
                      <a:pt x="1628" y="1169"/>
                    </a:lnTo>
                    <a:close/>
                    <a:moveTo>
                      <a:pt x="1509" y="1234"/>
                    </a:moveTo>
                    <a:lnTo>
                      <a:pt x="1507" y="1237"/>
                    </a:lnTo>
                    <a:lnTo>
                      <a:pt x="1509" y="1236"/>
                    </a:lnTo>
                    <a:lnTo>
                      <a:pt x="1509" y="1234"/>
                    </a:lnTo>
                    <a:lnTo>
                      <a:pt x="1509" y="1234"/>
                    </a:lnTo>
                    <a:close/>
                    <a:moveTo>
                      <a:pt x="1510" y="1236"/>
                    </a:moveTo>
                    <a:lnTo>
                      <a:pt x="1510" y="1237"/>
                    </a:lnTo>
                    <a:lnTo>
                      <a:pt x="1510" y="1237"/>
                    </a:lnTo>
                    <a:lnTo>
                      <a:pt x="1510" y="1236"/>
                    </a:lnTo>
                    <a:lnTo>
                      <a:pt x="1510" y="1236"/>
                    </a:lnTo>
                    <a:close/>
                    <a:moveTo>
                      <a:pt x="1514" y="1234"/>
                    </a:moveTo>
                    <a:lnTo>
                      <a:pt x="1512" y="1237"/>
                    </a:lnTo>
                    <a:lnTo>
                      <a:pt x="1514" y="1241"/>
                    </a:lnTo>
                    <a:lnTo>
                      <a:pt x="1514" y="1242"/>
                    </a:lnTo>
                    <a:lnTo>
                      <a:pt x="1514" y="1242"/>
                    </a:lnTo>
                    <a:lnTo>
                      <a:pt x="1515" y="1237"/>
                    </a:lnTo>
                    <a:lnTo>
                      <a:pt x="1514" y="1234"/>
                    </a:lnTo>
                    <a:lnTo>
                      <a:pt x="1514" y="1234"/>
                    </a:lnTo>
                    <a:close/>
                    <a:moveTo>
                      <a:pt x="1545" y="1203"/>
                    </a:moveTo>
                    <a:lnTo>
                      <a:pt x="1545" y="1199"/>
                    </a:lnTo>
                    <a:lnTo>
                      <a:pt x="1547" y="1196"/>
                    </a:lnTo>
                    <a:lnTo>
                      <a:pt x="1549" y="1194"/>
                    </a:lnTo>
                    <a:lnTo>
                      <a:pt x="1549" y="1191"/>
                    </a:lnTo>
                    <a:lnTo>
                      <a:pt x="1554" y="1188"/>
                    </a:lnTo>
                    <a:lnTo>
                      <a:pt x="1559" y="1188"/>
                    </a:lnTo>
                    <a:lnTo>
                      <a:pt x="1560" y="1189"/>
                    </a:lnTo>
                    <a:lnTo>
                      <a:pt x="1559" y="1191"/>
                    </a:lnTo>
                    <a:lnTo>
                      <a:pt x="1560" y="1193"/>
                    </a:lnTo>
                    <a:lnTo>
                      <a:pt x="1560" y="1194"/>
                    </a:lnTo>
                    <a:lnTo>
                      <a:pt x="1557" y="1196"/>
                    </a:lnTo>
                    <a:lnTo>
                      <a:pt x="1555" y="1199"/>
                    </a:lnTo>
                    <a:lnTo>
                      <a:pt x="1552" y="1199"/>
                    </a:lnTo>
                    <a:lnTo>
                      <a:pt x="1547" y="1203"/>
                    </a:lnTo>
                    <a:lnTo>
                      <a:pt x="1545" y="1203"/>
                    </a:lnTo>
                    <a:lnTo>
                      <a:pt x="1545" y="1203"/>
                    </a:lnTo>
                    <a:close/>
                    <a:moveTo>
                      <a:pt x="1441" y="1093"/>
                    </a:moveTo>
                    <a:lnTo>
                      <a:pt x="1444" y="1096"/>
                    </a:lnTo>
                    <a:lnTo>
                      <a:pt x="1447" y="1100"/>
                    </a:lnTo>
                    <a:lnTo>
                      <a:pt x="1451" y="1100"/>
                    </a:lnTo>
                    <a:lnTo>
                      <a:pt x="1456" y="1101"/>
                    </a:lnTo>
                    <a:lnTo>
                      <a:pt x="1454" y="1100"/>
                    </a:lnTo>
                    <a:lnTo>
                      <a:pt x="1451" y="1098"/>
                    </a:lnTo>
                    <a:lnTo>
                      <a:pt x="1444" y="1095"/>
                    </a:lnTo>
                    <a:lnTo>
                      <a:pt x="1442" y="1093"/>
                    </a:lnTo>
                    <a:lnTo>
                      <a:pt x="1441" y="1093"/>
                    </a:lnTo>
                    <a:lnTo>
                      <a:pt x="1441" y="1093"/>
                    </a:lnTo>
                    <a:close/>
                    <a:moveTo>
                      <a:pt x="1404" y="1065"/>
                    </a:moveTo>
                    <a:lnTo>
                      <a:pt x="1404" y="1065"/>
                    </a:lnTo>
                    <a:lnTo>
                      <a:pt x="1407" y="1065"/>
                    </a:lnTo>
                    <a:lnTo>
                      <a:pt x="1409" y="1066"/>
                    </a:lnTo>
                    <a:lnTo>
                      <a:pt x="1411" y="1066"/>
                    </a:lnTo>
                    <a:lnTo>
                      <a:pt x="1412" y="1065"/>
                    </a:lnTo>
                    <a:lnTo>
                      <a:pt x="1414" y="1063"/>
                    </a:lnTo>
                    <a:lnTo>
                      <a:pt x="1414" y="1061"/>
                    </a:lnTo>
                    <a:lnTo>
                      <a:pt x="1411" y="1060"/>
                    </a:lnTo>
                    <a:lnTo>
                      <a:pt x="1414" y="1058"/>
                    </a:lnTo>
                    <a:lnTo>
                      <a:pt x="1414" y="1058"/>
                    </a:lnTo>
                    <a:lnTo>
                      <a:pt x="1409" y="1055"/>
                    </a:lnTo>
                    <a:lnTo>
                      <a:pt x="1406" y="1055"/>
                    </a:lnTo>
                    <a:lnTo>
                      <a:pt x="1406" y="1053"/>
                    </a:lnTo>
                    <a:lnTo>
                      <a:pt x="1404" y="1051"/>
                    </a:lnTo>
                    <a:lnTo>
                      <a:pt x="1402" y="1051"/>
                    </a:lnTo>
                    <a:lnTo>
                      <a:pt x="1399" y="1051"/>
                    </a:lnTo>
                    <a:lnTo>
                      <a:pt x="1396" y="1051"/>
                    </a:lnTo>
                    <a:lnTo>
                      <a:pt x="1396" y="1053"/>
                    </a:lnTo>
                    <a:lnTo>
                      <a:pt x="1396" y="1055"/>
                    </a:lnTo>
                    <a:lnTo>
                      <a:pt x="1397" y="1055"/>
                    </a:lnTo>
                    <a:lnTo>
                      <a:pt x="1399" y="1056"/>
                    </a:lnTo>
                    <a:lnTo>
                      <a:pt x="1401" y="1058"/>
                    </a:lnTo>
                    <a:lnTo>
                      <a:pt x="1404" y="1061"/>
                    </a:lnTo>
                    <a:lnTo>
                      <a:pt x="1404" y="1065"/>
                    </a:lnTo>
                    <a:lnTo>
                      <a:pt x="1404" y="1065"/>
                    </a:lnTo>
                    <a:close/>
                    <a:moveTo>
                      <a:pt x="1379" y="1075"/>
                    </a:moveTo>
                    <a:lnTo>
                      <a:pt x="1383" y="1075"/>
                    </a:lnTo>
                    <a:lnTo>
                      <a:pt x="1384" y="1073"/>
                    </a:lnTo>
                    <a:lnTo>
                      <a:pt x="1387" y="1073"/>
                    </a:lnTo>
                    <a:lnTo>
                      <a:pt x="1389" y="1071"/>
                    </a:lnTo>
                    <a:lnTo>
                      <a:pt x="1389" y="1070"/>
                    </a:lnTo>
                    <a:lnTo>
                      <a:pt x="1389" y="1068"/>
                    </a:lnTo>
                    <a:lnTo>
                      <a:pt x="1389" y="1061"/>
                    </a:lnTo>
                    <a:lnTo>
                      <a:pt x="1387" y="1061"/>
                    </a:lnTo>
                    <a:lnTo>
                      <a:pt x="1383" y="1060"/>
                    </a:lnTo>
                    <a:lnTo>
                      <a:pt x="1379" y="1058"/>
                    </a:lnTo>
                    <a:lnTo>
                      <a:pt x="1378" y="1055"/>
                    </a:lnTo>
                    <a:lnTo>
                      <a:pt x="1376" y="1056"/>
                    </a:lnTo>
                    <a:lnTo>
                      <a:pt x="1371" y="1056"/>
                    </a:lnTo>
                    <a:lnTo>
                      <a:pt x="1369" y="1056"/>
                    </a:lnTo>
                    <a:lnTo>
                      <a:pt x="1368" y="1058"/>
                    </a:lnTo>
                    <a:lnTo>
                      <a:pt x="1369" y="1061"/>
                    </a:lnTo>
                    <a:lnTo>
                      <a:pt x="1373" y="1065"/>
                    </a:lnTo>
                    <a:lnTo>
                      <a:pt x="1374" y="1068"/>
                    </a:lnTo>
                    <a:lnTo>
                      <a:pt x="1376" y="1070"/>
                    </a:lnTo>
                    <a:lnTo>
                      <a:pt x="1376" y="1073"/>
                    </a:lnTo>
                    <a:lnTo>
                      <a:pt x="1379" y="1075"/>
                    </a:lnTo>
                    <a:lnTo>
                      <a:pt x="1379" y="1075"/>
                    </a:lnTo>
                    <a:close/>
                    <a:moveTo>
                      <a:pt x="1374" y="1093"/>
                    </a:moveTo>
                    <a:lnTo>
                      <a:pt x="1374" y="1093"/>
                    </a:lnTo>
                    <a:lnTo>
                      <a:pt x="1376" y="1093"/>
                    </a:lnTo>
                    <a:lnTo>
                      <a:pt x="1371" y="1091"/>
                    </a:lnTo>
                    <a:lnTo>
                      <a:pt x="1369" y="1091"/>
                    </a:lnTo>
                    <a:lnTo>
                      <a:pt x="1371" y="1093"/>
                    </a:lnTo>
                    <a:lnTo>
                      <a:pt x="1374" y="1093"/>
                    </a:lnTo>
                    <a:lnTo>
                      <a:pt x="1374" y="1093"/>
                    </a:lnTo>
                    <a:close/>
                    <a:moveTo>
                      <a:pt x="1321" y="1128"/>
                    </a:moveTo>
                    <a:lnTo>
                      <a:pt x="1323" y="1128"/>
                    </a:lnTo>
                    <a:lnTo>
                      <a:pt x="1323" y="1126"/>
                    </a:lnTo>
                    <a:lnTo>
                      <a:pt x="1324" y="1125"/>
                    </a:lnTo>
                    <a:lnTo>
                      <a:pt x="1326" y="1123"/>
                    </a:lnTo>
                    <a:lnTo>
                      <a:pt x="1326" y="1120"/>
                    </a:lnTo>
                    <a:lnTo>
                      <a:pt x="1324" y="1120"/>
                    </a:lnTo>
                    <a:lnTo>
                      <a:pt x="1326" y="1118"/>
                    </a:lnTo>
                    <a:lnTo>
                      <a:pt x="1329" y="1115"/>
                    </a:lnTo>
                    <a:lnTo>
                      <a:pt x="1333" y="1111"/>
                    </a:lnTo>
                    <a:lnTo>
                      <a:pt x="1336" y="1110"/>
                    </a:lnTo>
                    <a:lnTo>
                      <a:pt x="1336" y="1110"/>
                    </a:lnTo>
                    <a:lnTo>
                      <a:pt x="1336" y="1108"/>
                    </a:lnTo>
                    <a:lnTo>
                      <a:pt x="1336" y="1105"/>
                    </a:lnTo>
                    <a:lnTo>
                      <a:pt x="1338" y="1103"/>
                    </a:lnTo>
                    <a:lnTo>
                      <a:pt x="1339" y="1100"/>
                    </a:lnTo>
                    <a:lnTo>
                      <a:pt x="1339" y="1098"/>
                    </a:lnTo>
                    <a:lnTo>
                      <a:pt x="1339" y="1095"/>
                    </a:lnTo>
                    <a:lnTo>
                      <a:pt x="1338" y="1093"/>
                    </a:lnTo>
                    <a:lnTo>
                      <a:pt x="1334" y="1095"/>
                    </a:lnTo>
                    <a:lnTo>
                      <a:pt x="1333" y="1095"/>
                    </a:lnTo>
                    <a:lnTo>
                      <a:pt x="1331" y="1093"/>
                    </a:lnTo>
                    <a:lnTo>
                      <a:pt x="1329" y="1091"/>
                    </a:lnTo>
                    <a:lnTo>
                      <a:pt x="1326" y="1095"/>
                    </a:lnTo>
                    <a:lnTo>
                      <a:pt x="1323" y="1098"/>
                    </a:lnTo>
                    <a:lnTo>
                      <a:pt x="1321" y="1098"/>
                    </a:lnTo>
                    <a:lnTo>
                      <a:pt x="1318" y="1101"/>
                    </a:lnTo>
                    <a:lnTo>
                      <a:pt x="1316" y="1105"/>
                    </a:lnTo>
                    <a:lnTo>
                      <a:pt x="1318" y="1108"/>
                    </a:lnTo>
                    <a:lnTo>
                      <a:pt x="1314" y="1110"/>
                    </a:lnTo>
                    <a:lnTo>
                      <a:pt x="1314" y="1113"/>
                    </a:lnTo>
                    <a:lnTo>
                      <a:pt x="1314" y="1116"/>
                    </a:lnTo>
                    <a:lnTo>
                      <a:pt x="1313" y="1118"/>
                    </a:lnTo>
                    <a:lnTo>
                      <a:pt x="1313" y="1120"/>
                    </a:lnTo>
                    <a:lnTo>
                      <a:pt x="1318" y="1121"/>
                    </a:lnTo>
                    <a:lnTo>
                      <a:pt x="1318" y="1123"/>
                    </a:lnTo>
                    <a:lnTo>
                      <a:pt x="1319" y="1125"/>
                    </a:lnTo>
                    <a:lnTo>
                      <a:pt x="1321" y="1128"/>
                    </a:lnTo>
                    <a:lnTo>
                      <a:pt x="1321" y="1128"/>
                    </a:lnTo>
                    <a:close/>
                    <a:moveTo>
                      <a:pt x="1273" y="1311"/>
                    </a:moveTo>
                    <a:lnTo>
                      <a:pt x="1273" y="1312"/>
                    </a:lnTo>
                    <a:lnTo>
                      <a:pt x="1275" y="1312"/>
                    </a:lnTo>
                    <a:lnTo>
                      <a:pt x="1275" y="1311"/>
                    </a:lnTo>
                    <a:lnTo>
                      <a:pt x="1273" y="1311"/>
                    </a:lnTo>
                    <a:lnTo>
                      <a:pt x="1273" y="1311"/>
                    </a:lnTo>
                    <a:close/>
                    <a:moveTo>
                      <a:pt x="1275" y="1329"/>
                    </a:moveTo>
                    <a:lnTo>
                      <a:pt x="1278" y="1326"/>
                    </a:lnTo>
                    <a:lnTo>
                      <a:pt x="1280" y="1322"/>
                    </a:lnTo>
                    <a:lnTo>
                      <a:pt x="1281" y="1322"/>
                    </a:lnTo>
                    <a:lnTo>
                      <a:pt x="1281" y="1327"/>
                    </a:lnTo>
                    <a:lnTo>
                      <a:pt x="1278" y="1329"/>
                    </a:lnTo>
                    <a:lnTo>
                      <a:pt x="1278" y="1329"/>
                    </a:lnTo>
                    <a:lnTo>
                      <a:pt x="1275" y="1329"/>
                    </a:lnTo>
                    <a:lnTo>
                      <a:pt x="1275" y="1329"/>
                    </a:lnTo>
                    <a:close/>
                    <a:moveTo>
                      <a:pt x="1246" y="1324"/>
                    </a:moveTo>
                    <a:lnTo>
                      <a:pt x="1250" y="1319"/>
                    </a:lnTo>
                    <a:lnTo>
                      <a:pt x="1253" y="1319"/>
                    </a:lnTo>
                    <a:lnTo>
                      <a:pt x="1253" y="1317"/>
                    </a:lnTo>
                    <a:lnTo>
                      <a:pt x="1255" y="1317"/>
                    </a:lnTo>
                    <a:lnTo>
                      <a:pt x="1260" y="1316"/>
                    </a:lnTo>
                    <a:lnTo>
                      <a:pt x="1261" y="1314"/>
                    </a:lnTo>
                    <a:lnTo>
                      <a:pt x="1258" y="1319"/>
                    </a:lnTo>
                    <a:lnTo>
                      <a:pt x="1251" y="1324"/>
                    </a:lnTo>
                    <a:lnTo>
                      <a:pt x="1248" y="1324"/>
                    </a:lnTo>
                    <a:lnTo>
                      <a:pt x="1246" y="1324"/>
                    </a:lnTo>
                    <a:lnTo>
                      <a:pt x="1246" y="1324"/>
                    </a:lnTo>
                    <a:close/>
                    <a:moveTo>
                      <a:pt x="1266" y="1332"/>
                    </a:moveTo>
                    <a:lnTo>
                      <a:pt x="1271" y="1324"/>
                    </a:lnTo>
                    <a:lnTo>
                      <a:pt x="1273" y="1322"/>
                    </a:lnTo>
                    <a:lnTo>
                      <a:pt x="1275" y="1322"/>
                    </a:lnTo>
                    <a:lnTo>
                      <a:pt x="1275" y="1324"/>
                    </a:lnTo>
                    <a:lnTo>
                      <a:pt x="1268" y="1330"/>
                    </a:lnTo>
                    <a:lnTo>
                      <a:pt x="1266" y="1334"/>
                    </a:lnTo>
                    <a:lnTo>
                      <a:pt x="1270" y="1332"/>
                    </a:lnTo>
                    <a:lnTo>
                      <a:pt x="1275" y="1326"/>
                    </a:lnTo>
                    <a:lnTo>
                      <a:pt x="1276" y="1324"/>
                    </a:lnTo>
                    <a:lnTo>
                      <a:pt x="1278" y="1321"/>
                    </a:lnTo>
                    <a:lnTo>
                      <a:pt x="1276" y="1317"/>
                    </a:lnTo>
                    <a:lnTo>
                      <a:pt x="1275" y="1317"/>
                    </a:lnTo>
                    <a:lnTo>
                      <a:pt x="1275" y="1316"/>
                    </a:lnTo>
                    <a:lnTo>
                      <a:pt x="1271" y="1314"/>
                    </a:lnTo>
                    <a:lnTo>
                      <a:pt x="1270" y="1316"/>
                    </a:lnTo>
                    <a:lnTo>
                      <a:pt x="1266" y="1322"/>
                    </a:lnTo>
                    <a:lnTo>
                      <a:pt x="1263" y="1324"/>
                    </a:lnTo>
                    <a:lnTo>
                      <a:pt x="1260" y="1327"/>
                    </a:lnTo>
                    <a:lnTo>
                      <a:pt x="1261" y="1324"/>
                    </a:lnTo>
                    <a:lnTo>
                      <a:pt x="1265" y="1321"/>
                    </a:lnTo>
                    <a:lnTo>
                      <a:pt x="1266" y="1317"/>
                    </a:lnTo>
                    <a:lnTo>
                      <a:pt x="1265" y="1316"/>
                    </a:lnTo>
                    <a:lnTo>
                      <a:pt x="1261" y="1317"/>
                    </a:lnTo>
                    <a:lnTo>
                      <a:pt x="1260" y="1322"/>
                    </a:lnTo>
                    <a:lnTo>
                      <a:pt x="1255" y="1327"/>
                    </a:lnTo>
                    <a:lnTo>
                      <a:pt x="1253" y="1330"/>
                    </a:lnTo>
                    <a:lnTo>
                      <a:pt x="1250" y="1334"/>
                    </a:lnTo>
                    <a:lnTo>
                      <a:pt x="1251" y="1337"/>
                    </a:lnTo>
                    <a:lnTo>
                      <a:pt x="1253" y="1335"/>
                    </a:lnTo>
                    <a:lnTo>
                      <a:pt x="1258" y="1330"/>
                    </a:lnTo>
                    <a:lnTo>
                      <a:pt x="1260" y="1330"/>
                    </a:lnTo>
                    <a:lnTo>
                      <a:pt x="1258" y="1332"/>
                    </a:lnTo>
                    <a:lnTo>
                      <a:pt x="1255" y="1337"/>
                    </a:lnTo>
                    <a:lnTo>
                      <a:pt x="1256" y="1337"/>
                    </a:lnTo>
                    <a:lnTo>
                      <a:pt x="1260" y="1335"/>
                    </a:lnTo>
                    <a:lnTo>
                      <a:pt x="1263" y="1335"/>
                    </a:lnTo>
                    <a:lnTo>
                      <a:pt x="1263" y="1335"/>
                    </a:lnTo>
                    <a:lnTo>
                      <a:pt x="1266" y="1332"/>
                    </a:lnTo>
                    <a:lnTo>
                      <a:pt x="1266" y="1332"/>
                    </a:lnTo>
                    <a:close/>
                    <a:moveTo>
                      <a:pt x="1261" y="1332"/>
                    </a:moveTo>
                    <a:lnTo>
                      <a:pt x="1263" y="1329"/>
                    </a:lnTo>
                    <a:lnTo>
                      <a:pt x="1270" y="1322"/>
                    </a:lnTo>
                    <a:lnTo>
                      <a:pt x="1266" y="1327"/>
                    </a:lnTo>
                    <a:lnTo>
                      <a:pt x="1263" y="1332"/>
                    </a:lnTo>
                    <a:lnTo>
                      <a:pt x="1261" y="1332"/>
                    </a:lnTo>
                    <a:lnTo>
                      <a:pt x="1261" y="1332"/>
                    </a:lnTo>
                    <a:close/>
                    <a:moveTo>
                      <a:pt x="1588" y="1631"/>
                    </a:moveTo>
                    <a:lnTo>
                      <a:pt x="1587" y="1631"/>
                    </a:lnTo>
                    <a:lnTo>
                      <a:pt x="1585" y="1629"/>
                    </a:lnTo>
                    <a:lnTo>
                      <a:pt x="1587" y="1629"/>
                    </a:lnTo>
                    <a:lnTo>
                      <a:pt x="1588" y="1626"/>
                    </a:lnTo>
                    <a:lnTo>
                      <a:pt x="1592" y="1624"/>
                    </a:lnTo>
                    <a:lnTo>
                      <a:pt x="1592" y="1624"/>
                    </a:lnTo>
                    <a:lnTo>
                      <a:pt x="1592" y="1623"/>
                    </a:lnTo>
                    <a:lnTo>
                      <a:pt x="1592" y="1623"/>
                    </a:lnTo>
                    <a:lnTo>
                      <a:pt x="1587" y="1626"/>
                    </a:lnTo>
                    <a:lnTo>
                      <a:pt x="1585" y="1629"/>
                    </a:lnTo>
                    <a:lnTo>
                      <a:pt x="1585" y="1633"/>
                    </a:lnTo>
                    <a:lnTo>
                      <a:pt x="1587" y="1633"/>
                    </a:lnTo>
                    <a:lnTo>
                      <a:pt x="1588" y="1631"/>
                    </a:lnTo>
                    <a:lnTo>
                      <a:pt x="1588" y="1631"/>
                    </a:lnTo>
                    <a:close/>
                    <a:moveTo>
                      <a:pt x="1708" y="1651"/>
                    </a:moveTo>
                    <a:lnTo>
                      <a:pt x="1706" y="1649"/>
                    </a:lnTo>
                    <a:lnTo>
                      <a:pt x="1708" y="1646"/>
                    </a:lnTo>
                    <a:lnTo>
                      <a:pt x="1706" y="1643"/>
                    </a:lnTo>
                    <a:lnTo>
                      <a:pt x="1705" y="1639"/>
                    </a:lnTo>
                    <a:lnTo>
                      <a:pt x="1706" y="1638"/>
                    </a:lnTo>
                    <a:lnTo>
                      <a:pt x="1708" y="1636"/>
                    </a:lnTo>
                    <a:lnTo>
                      <a:pt x="1708" y="1638"/>
                    </a:lnTo>
                    <a:lnTo>
                      <a:pt x="1710" y="1639"/>
                    </a:lnTo>
                    <a:lnTo>
                      <a:pt x="1710" y="1643"/>
                    </a:lnTo>
                    <a:lnTo>
                      <a:pt x="1708" y="1643"/>
                    </a:lnTo>
                    <a:lnTo>
                      <a:pt x="1708" y="1646"/>
                    </a:lnTo>
                    <a:lnTo>
                      <a:pt x="1710" y="1646"/>
                    </a:lnTo>
                    <a:lnTo>
                      <a:pt x="1710" y="1648"/>
                    </a:lnTo>
                    <a:lnTo>
                      <a:pt x="1710" y="1651"/>
                    </a:lnTo>
                    <a:lnTo>
                      <a:pt x="1708" y="1651"/>
                    </a:lnTo>
                    <a:lnTo>
                      <a:pt x="1708" y="1651"/>
                    </a:lnTo>
                    <a:close/>
                    <a:moveTo>
                      <a:pt x="1711" y="1653"/>
                    </a:moveTo>
                    <a:lnTo>
                      <a:pt x="1713" y="1651"/>
                    </a:lnTo>
                    <a:lnTo>
                      <a:pt x="1715" y="1651"/>
                    </a:lnTo>
                    <a:lnTo>
                      <a:pt x="1715" y="1653"/>
                    </a:lnTo>
                    <a:lnTo>
                      <a:pt x="1713" y="1654"/>
                    </a:lnTo>
                    <a:lnTo>
                      <a:pt x="1711" y="1653"/>
                    </a:lnTo>
                    <a:lnTo>
                      <a:pt x="1711" y="1653"/>
                    </a:lnTo>
                    <a:close/>
                    <a:moveTo>
                      <a:pt x="1760" y="1500"/>
                    </a:moveTo>
                    <a:lnTo>
                      <a:pt x="1761" y="1495"/>
                    </a:lnTo>
                    <a:lnTo>
                      <a:pt x="1765" y="1493"/>
                    </a:lnTo>
                    <a:lnTo>
                      <a:pt x="1765" y="1497"/>
                    </a:lnTo>
                    <a:lnTo>
                      <a:pt x="1763" y="1498"/>
                    </a:lnTo>
                    <a:lnTo>
                      <a:pt x="1760" y="1500"/>
                    </a:lnTo>
                    <a:lnTo>
                      <a:pt x="1760" y="1500"/>
                    </a:lnTo>
                    <a:lnTo>
                      <a:pt x="1760" y="1500"/>
                    </a:lnTo>
                    <a:lnTo>
                      <a:pt x="1760" y="1500"/>
                    </a:lnTo>
                    <a:close/>
                    <a:moveTo>
                      <a:pt x="1745" y="1531"/>
                    </a:moveTo>
                    <a:lnTo>
                      <a:pt x="1745" y="1533"/>
                    </a:lnTo>
                    <a:lnTo>
                      <a:pt x="1746" y="1535"/>
                    </a:lnTo>
                    <a:lnTo>
                      <a:pt x="1746" y="1533"/>
                    </a:lnTo>
                    <a:lnTo>
                      <a:pt x="1748" y="1533"/>
                    </a:lnTo>
                    <a:lnTo>
                      <a:pt x="1748" y="1531"/>
                    </a:lnTo>
                    <a:lnTo>
                      <a:pt x="1746" y="1531"/>
                    </a:lnTo>
                    <a:lnTo>
                      <a:pt x="1745" y="1531"/>
                    </a:lnTo>
                    <a:lnTo>
                      <a:pt x="1745" y="1531"/>
                    </a:lnTo>
                    <a:close/>
                    <a:moveTo>
                      <a:pt x="1770" y="1568"/>
                    </a:moveTo>
                    <a:lnTo>
                      <a:pt x="1768" y="1563"/>
                    </a:lnTo>
                    <a:lnTo>
                      <a:pt x="1768" y="1563"/>
                    </a:lnTo>
                    <a:lnTo>
                      <a:pt x="1770" y="1563"/>
                    </a:lnTo>
                    <a:lnTo>
                      <a:pt x="1771" y="1565"/>
                    </a:lnTo>
                    <a:lnTo>
                      <a:pt x="1773" y="1563"/>
                    </a:lnTo>
                    <a:lnTo>
                      <a:pt x="1775" y="1565"/>
                    </a:lnTo>
                    <a:lnTo>
                      <a:pt x="1775" y="1566"/>
                    </a:lnTo>
                    <a:lnTo>
                      <a:pt x="1773" y="1568"/>
                    </a:lnTo>
                    <a:lnTo>
                      <a:pt x="1773" y="1568"/>
                    </a:lnTo>
                    <a:lnTo>
                      <a:pt x="1770" y="1568"/>
                    </a:lnTo>
                    <a:lnTo>
                      <a:pt x="1770" y="1568"/>
                    </a:lnTo>
                    <a:close/>
                    <a:moveTo>
                      <a:pt x="1758" y="1568"/>
                    </a:moveTo>
                    <a:lnTo>
                      <a:pt x="1761" y="1568"/>
                    </a:lnTo>
                    <a:lnTo>
                      <a:pt x="1763" y="1568"/>
                    </a:lnTo>
                    <a:lnTo>
                      <a:pt x="1763" y="1565"/>
                    </a:lnTo>
                    <a:lnTo>
                      <a:pt x="1763" y="1565"/>
                    </a:lnTo>
                    <a:lnTo>
                      <a:pt x="1765" y="1565"/>
                    </a:lnTo>
                    <a:lnTo>
                      <a:pt x="1765" y="1566"/>
                    </a:lnTo>
                    <a:lnTo>
                      <a:pt x="1763" y="1570"/>
                    </a:lnTo>
                    <a:lnTo>
                      <a:pt x="1760" y="1571"/>
                    </a:lnTo>
                    <a:lnTo>
                      <a:pt x="1756" y="1570"/>
                    </a:lnTo>
                    <a:lnTo>
                      <a:pt x="1758" y="1568"/>
                    </a:lnTo>
                    <a:lnTo>
                      <a:pt x="1758" y="1568"/>
                    </a:lnTo>
                    <a:lnTo>
                      <a:pt x="1758" y="1568"/>
                    </a:lnTo>
                    <a:close/>
                    <a:moveTo>
                      <a:pt x="1720" y="1624"/>
                    </a:moveTo>
                    <a:lnTo>
                      <a:pt x="1720" y="1621"/>
                    </a:lnTo>
                    <a:lnTo>
                      <a:pt x="1721" y="1623"/>
                    </a:lnTo>
                    <a:lnTo>
                      <a:pt x="1721" y="1624"/>
                    </a:lnTo>
                    <a:lnTo>
                      <a:pt x="1720" y="1624"/>
                    </a:lnTo>
                    <a:lnTo>
                      <a:pt x="1720" y="1624"/>
                    </a:lnTo>
                    <a:close/>
                    <a:moveTo>
                      <a:pt x="1770" y="1611"/>
                    </a:moveTo>
                    <a:lnTo>
                      <a:pt x="1770" y="1613"/>
                    </a:lnTo>
                    <a:lnTo>
                      <a:pt x="1773" y="1613"/>
                    </a:lnTo>
                    <a:lnTo>
                      <a:pt x="1776" y="1613"/>
                    </a:lnTo>
                    <a:lnTo>
                      <a:pt x="1776" y="1611"/>
                    </a:lnTo>
                    <a:lnTo>
                      <a:pt x="1773" y="1611"/>
                    </a:lnTo>
                    <a:lnTo>
                      <a:pt x="1770" y="1611"/>
                    </a:lnTo>
                    <a:lnTo>
                      <a:pt x="1770" y="1611"/>
                    </a:lnTo>
                    <a:close/>
                    <a:moveTo>
                      <a:pt x="1716" y="1528"/>
                    </a:moveTo>
                    <a:lnTo>
                      <a:pt x="1713" y="1530"/>
                    </a:lnTo>
                    <a:lnTo>
                      <a:pt x="1710" y="1533"/>
                    </a:lnTo>
                    <a:lnTo>
                      <a:pt x="1706" y="1533"/>
                    </a:lnTo>
                    <a:lnTo>
                      <a:pt x="1708" y="1535"/>
                    </a:lnTo>
                    <a:lnTo>
                      <a:pt x="1706" y="1536"/>
                    </a:lnTo>
                    <a:lnTo>
                      <a:pt x="1705" y="1536"/>
                    </a:lnTo>
                    <a:lnTo>
                      <a:pt x="1705" y="1540"/>
                    </a:lnTo>
                    <a:lnTo>
                      <a:pt x="1706" y="1540"/>
                    </a:lnTo>
                    <a:lnTo>
                      <a:pt x="1705" y="1541"/>
                    </a:lnTo>
                    <a:lnTo>
                      <a:pt x="1701" y="1541"/>
                    </a:lnTo>
                    <a:lnTo>
                      <a:pt x="1700" y="1545"/>
                    </a:lnTo>
                    <a:lnTo>
                      <a:pt x="1700" y="1546"/>
                    </a:lnTo>
                    <a:lnTo>
                      <a:pt x="1700" y="1546"/>
                    </a:lnTo>
                    <a:lnTo>
                      <a:pt x="1701" y="1546"/>
                    </a:lnTo>
                    <a:lnTo>
                      <a:pt x="1700" y="1548"/>
                    </a:lnTo>
                    <a:lnTo>
                      <a:pt x="1696" y="1548"/>
                    </a:lnTo>
                    <a:lnTo>
                      <a:pt x="1693" y="1553"/>
                    </a:lnTo>
                    <a:lnTo>
                      <a:pt x="1693" y="1555"/>
                    </a:lnTo>
                    <a:lnTo>
                      <a:pt x="1688" y="1561"/>
                    </a:lnTo>
                    <a:lnTo>
                      <a:pt x="1688" y="1565"/>
                    </a:lnTo>
                    <a:lnTo>
                      <a:pt x="1690" y="1566"/>
                    </a:lnTo>
                    <a:lnTo>
                      <a:pt x="1690" y="1568"/>
                    </a:lnTo>
                    <a:lnTo>
                      <a:pt x="1688" y="1568"/>
                    </a:lnTo>
                    <a:lnTo>
                      <a:pt x="1686" y="1566"/>
                    </a:lnTo>
                    <a:lnTo>
                      <a:pt x="1686" y="1568"/>
                    </a:lnTo>
                    <a:lnTo>
                      <a:pt x="1682" y="1570"/>
                    </a:lnTo>
                    <a:lnTo>
                      <a:pt x="1680" y="1571"/>
                    </a:lnTo>
                    <a:lnTo>
                      <a:pt x="1680" y="1573"/>
                    </a:lnTo>
                    <a:lnTo>
                      <a:pt x="1683" y="1575"/>
                    </a:lnTo>
                    <a:lnTo>
                      <a:pt x="1685" y="1576"/>
                    </a:lnTo>
                    <a:lnTo>
                      <a:pt x="1683" y="1576"/>
                    </a:lnTo>
                    <a:lnTo>
                      <a:pt x="1682" y="1580"/>
                    </a:lnTo>
                    <a:lnTo>
                      <a:pt x="1680" y="1581"/>
                    </a:lnTo>
                    <a:lnTo>
                      <a:pt x="1675" y="1580"/>
                    </a:lnTo>
                    <a:lnTo>
                      <a:pt x="1673" y="1581"/>
                    </a:lnTo>
                    <a:lnTo>
                      <a:pt x="1673" y="1583"/>
                    </a:lnTo>
                    <a:lnTo>
                      <a:pt x="1670" y="1586"/>
                    </a:lnTo>
                    <a:lnTo>
                      <a:pt x="1668" y="1590"/>
                    </a:lnTo>
                    <a:lnTo>
                      <a:pt x="1665" y="1593"/>
                    </a:lnTo>
                    <a:lnTo>
                      <a:pt x="1663" y="1593"/>
                    </a:lnTo>
                    <a:lnTo>
                      <a:pt x="1663" y="1590"/>
                    </a:lnTo>
                    <a:lnTo>
                      <a:pt x="1662" y="1593"/>
                    </a:lnTo>
                    <a:lnTo>
                      <a:pt x="1660" y="1590"/>
                    </a:lnTo>
                    <a:lnTo>
                      <a:pt x="1662" y="1588"/>
                    </a:lnTo>
                    <a:lnTo>
                      <a:pt x="1663" y="1586"/>
                    </a:lnTo>
                    <a:lnTo>
                      <a:pt x="1665" y="1585"/>
                    </a:lnTo>
                    <a:lnTo>
                      <a:pt x="1663" y="1585"/>
                    </a:lnTo>
                    <a:lnTo>
                      <a:pt x="1660" y="1588"/>
                    </a:lnTo>
                    <a:lnTo>
                      <a:pt x="1655" y="1591"/>
                    </a:lnTo>
                    <a:lnTo>
                      <a:pt x="1652" y="1596"/>
                    </a:lnTo>
                    <a:lnTo>
                      <a:pt x="1653" y="1596"/>
                    </a:lnTo>
                    <a:lnTo>
                      <a:pt x="1657" y="1595"/>
                    </a:lnTo>
                    <a:lnTo>
                      <a:pt x="1663" y="1595"/>
                    </a:lnTo>
                    <a:lnTo>
                      <a:pt x="1670" y="1595"/>
                    </a:lnTo>
                    <a:lnTo>
                      <a:pt x="1667" y="1596"/>
                    </a:lnTo>
                    <a:lnTo>
                      <a:pt x="1662" y="1601"/>
                    </a:lnTo>
                    <a:lnTo>
                      <a:pt x="1658" y="1606"/>
                    </a:lnTo>
                    <a:lnTo>
                      <a:pt x="1653" y="1608"/>
                    </a:lnTo>
                    <a:lnTo>
                      <a:pt x="1648" y="1613"/>
                    </a:lnTo>
                    <a:lnTo>
                      <a:pt x="1647" y="1613"/>
                    </a:lnTo>
                    <a:lnTo>
                      <a:pt x="1645" y="1615"/>
                    </a:lnTo>
                    <a:lnTo>
                      <a:pt x="1647" y="1616"/>
                    </a:lnTo>
                    <a:lnTo>
                      <a:pt x="1645" y="1620"/>
                    </a:lnTo>
                    <a:lnTo>
                      <a:pt x="1647" y="1621"/>
                    </a:lnTo>
                    <a:lnTo>
                      <a:pt x="1648" y="1623"/>
                    </a:lnTo>
                    <a:lnTo>
                      <a:pt x="1653" y="1623"/>
                    </a:lnTo>
                    <a:lnTo>
                      <a:pt x="1658" y="1623"/>
                    </a:lnTo>
                    <a:lnTo>
                      <a:pt x="1662" y="1621"/>
                    </a:lnTo>
                    <a:lnTo>
                      <a:pt x="1667" y="1620"/>
                    </a:lnTo>
                    <a:lnTo>
                      <a:pt x="1670" y="1618"/>
                    </a:lnTo>
                    <a:lnTo>
                      <a:pt x="1670" y="1616"/>
                    </a:lnTo>
                    <a:lnTo>
                      <a:pt x="1670" y="1618"/>
                    </a:lnTo>
                    <a:lnTo>
                      <a:pt x="1668" y="1620"/>
                    </a:lnTo>
                    <a:lnTo>
                      <a:pt x="1673" y="1621"/>
                    </a:lnTo>
                    <a:lnTo>
                      <a:pt x="1677" y="1620"/>
                    </a:lnTo>
                    <a:lnTo>
                      <a:pt x="1678" y="1621"/>
                    </a:lnTo>
                    <a:lnTo>
                      <a:pt x="1685" y="1623"/>
                    </a:lnTo>
                    <a:lnTo>
                      <a:pt x="1688" y="1621"/>
                    </a:lnTo>
                    <a:lnTo>
                      <a:pt x="1690" y="1623"/>
                    </a:lnTo>
                    <a:lnTo>
                      <a:pt x="1691" y="1624"/>
                    </a:lnTo>
                    <a:lnTo>
                      <a:pt x="1695" y="1624"/>
                    </a:lnTo>
                    <a:lnTo>
                      <a:pt x="1696" y="1624"/>
                    </a:lnTo>
                    <a:lnTo>
                      <a:pt x="1698" y="1626"/>
                    </a:lnTo>
                    <a:lnTo>
                      <a:pt x="1700" y="1626"/>
                    </a:lnTo>
                    <a:lnTo>
                      <a:pt x="1703" y="1624"/>
                    </a:lnTo>
                    <a:lnTo>
                      <a:pt x="1703" y="1623"/>
                    </a:lnTo>
                    <a:lnTo>
                      <a:pt x="1706" y="1623"/>
                    </a:lnTo>
                    <a:lnTo>
                      <a:pt x="1708" y="1624"/>
                    </a:lnTo>
                    <a:lnTo>
                      <a:pt x="1710" y="1624"/>
                    </a:lnTo>
                    <a:lnTo>
                      <a:pt x="1711" y="1623"/>
                    </a:lnTo>
                    <a:lnTo>
                      <a:pt x="1713" y="1623"/>
                    </a:lnTo>
                    <a:lnTo>
                      <a:pt x="1716" y="1623"/>
                    </a:lnTo>
                    <a:lnTo>
                      <a:pt x="1716" y="1621"/>
                    </a:lnTo>
                    <a:lnTo>
                      <a:pt x="1716" y="1620"/>
                    </a:lnTo>
                    <a:lnTo>
                      <a:pt x="1716" y="1616"/>
                    </a:lnTo>
                    <a:lnTo>
                      <a:pt x="1718" y="1618"/>
                    </a:lnTo>
                    <a:lnTo>
                      <a:pt x="1720" y="1615"/>
                    </a:lnTo>
                    <a:lnTo>
                      <a:pt x="1721" y="1615"/>
                    </a:lnTo>
                    <a:lnTo>
                      <a:pt x="1720" y="1616"/>
                    </a:lnTo>
                    <a:lnTo>
                      <a:pt x="1718" y="1620"/>
                    </a:lnTo>
                    <a:lnTo>
                      <a:pt x="1720" y="1621"/>
                    </a:lnTo>
                    <a:lnTo>
                      <a:pt x="1720" y="1620"/>
                    </a:lnTo>
                    <a:lnTo>
                      <a:pt x="1723" y="1616"/>
                    </a:lnTo>
                    <a:lnTo>
                      <a:pt x="1725" y="1616"/>
                    </a:lnTo>
                    <a:lnTo>
                      <a:pt x="1725" y="1618"/>
                    </a:lnTo>
                    <a:lnTo>
                      <a:pt x="1723" y="1621"/>
                    </a:lnTo>
                    <a:lnTo>
                      <a:pt x="1723" y="1623"/>
                    </a:lnTo>
                    <a:lnTo>
                      <a:pt x="1726" y="1621"/>
                    </a:lnTo>
                    <a:lnTo>
                      <a:pt x="1726" y="1621"/>
                    </a:lnTo>
                    <a:lnTo>
                      <a:pt x="1726" y="1623"/>
                    </a:lnTo>
                    <a:lnTo>
                      <a:pt x="1721" y="1624"/>
                    </a:lnTo>
                    <a:lnTo>
                      <a:pt x="1718" y="1626"/>
                    </a:lnTo>
                    <a:lnTo>
                      <a:pt x="1718" y="1628"/>
                    </a:lnTo>
                    <a:lnTo>
                      <a:pt x="1720" y="1626"/>
                    </a:lnTo>
                    <a:lnTo>
                      <a:pt x="1723" y="1626"/>
                    </a:lnTo>
                    <a:lnTo>
                      <a:pt x="1723" y="1628"/>
                    </a:lnTo>
                    <a:lnTo>
                      <a:pt x="1726" y="1628"/>
                    </a:lnTo>
                    <a:lnTo>
                      <a:pt x="1728" y="1629"/>
                    </a:lnTo>
                    <a:lnTo>
                      <a:pt x="1730" y="1628"/>
                    </a:lnTo>
                    <a:lnTo>
                      <a:pt x="1731" y="1628"/>
                    </a:lnTo>
                    <a:lnTo>
                      <a:pt x="1733" y="1624"/>
                    </a:lnTo>
                    <a:lnTo>
                      <a:pt x="1733" y="1623"/>
                    </a:lnTo>
                    <a:lnTo>
                      <a:pt x="1735" y="1623"/>
                    </a:lnTo>
                    <a:lnTo>
                      <a:pt x="1738" y="1624"/>
                    </a:lnTo>
                    <a:lnTo>
                      <a:pt x="1741" y="1626"/>
                    </a:lnTo>
                    <a:lnTo>
                      <a:pt x="1743" y="1626"/>
                    </a:lnTo>
                    <a:lnTo>
                      <a:pt x="1746" y="1624"/>
                    </a:lnTo>
                    <a:lnTo>
                      <a:pt x="1750" y="1624"/>
                    </a:lnTo>
                    <a:lnTo>
                      <a:pt x="1746" y="1626"/>
                    </a:lnTo>
                    <a:lnTo>
                      <a:pt x="1746" y="1628"/>
                    </a:lnTo>
                    <a:lnTo>
                      <a:pt x="1741" y="1629"/>
                    </a:lnTo>
                    <a:lnTo>
                      <a:pt x="1738" y="1629"/>
                    </a:lnTo>
                    <a:lnTo>
                      <a:pt x="1735" y="1631"/>
                    </a:lnTo>
                    <a:lnTo>
                      <a:pt x="1735" y="1633"/>
                    </a:lnTo>
                    <a:lnTo>
                      <a:pt x="1735" y="1634"/>
                    </a:lnTo>
                    <a:lnTo>
                      <a:pt x="1733" y="1636"/>
                    </a:lnTo>
                    <a:lnTo>
                      <a:pt x="1730" y="1636"/>
                    </a:lnTo>
                    <a:lnTo>
                      <a:pt x="1728" y="1636"/>
                    </a:lnTo>
                    <a:lnTo>
                      <a:pt x="1728" y="1638"/>
                    </a:lnTo>
                    <a:lnTo>
                      <a:pt x="1726" y="1639"/>
                    </a:lnTo>
                    <a:lnTo>
                      <a:pt x="1721" y="1639"/>
                    </a:lnTo>
                    <a:lnTo>
                      <a:pt x="1718" y="1643"/>
                    </a:lnTo>
                    <a:lnTo>
                      <a:pt x="1718" y="1644"/>
                    </a:lnTo>
                    <a:lnTo>
                      <a:pt x="1718" y="1646"/>
                    </a:lnTo>
                    <a:lnTo>
                      <a:pt x="1720" y="1646"/>
                    </a:lnTo>
                    <a:lnTo>
                      <a:pt x="1723" y="1646"/>
                    </a:lnTo>
                    <a:lnTo>
                      <a:pt x="1725" y="1644"/>
                    </a:lnTo>
                    <a:lnTo>
                      <a:pt x="1725" y="1644"/>
                    </a:lnTo>
                    <a:lnTo>
                      <a:pt x="1728" y="1644"/>
                    </a:lnTo>
                    <a:lnTo>
                      <a:pt x="1728" y="1646"/>
                    </a:lnTo>
                    <a:lnTo>
                      <a:pt x="1730" y="1648"/>
                    </a:lnTo>
                    <a:lnTo>
                      <a:pt x="1733" y="1646"/>
                    </a:lnTo>
                    <a:lnTo>
                      <a:pt x="1735" y="1644"/>
                    </a:lnTo>
                    <a:lnTo>
                      <a:pt x="1736" y="1641"/>
                    </a:lnTo>
                    <a:lnTo>
                      <a:pt x="1736" y="1641"/>
                    </a:lnTo>
                    <a:lnTo>
                      <a:pt x="1738" y="1639"/>
                    </a:lnTo>
                    <a:lnTo>
                      <a:pt x="1738" y="1636"/>
                    </a:lnTo>
                    <a:lnTo>
                      <a:pt x="1740" y="1636"/>
                    </a:lnTo>
                    <a:lnTo>
                      <a:pt x="1745" y="1631"/>
                    </a:lnTo>
                    <a:lnTo>
                      <a:pt x="1746" y="1631"/>
                    </a:lnTo>
                    <a:lnTo>
                      <a:pt x="1748" y="1633"/>
                    </a:lnTo>
                    <a:lnTo>
                      <a:pt x="1751" y="1631"/>
                    </a:lnTo>
                    <a:lnTo>
                      <a:pt x="1750" y="1633"/>
                    </a:lnTo>
                    <a:lnTo>
                      <a:pt x="1751" y="1633"/>
                    </a:lnTo>
                    <a:lnTo>
                      <a:pt x="1753" y="1631"/>
                    </a:lnTo>
                    <a:lnTo>
                      <a:pt x="1755" y="1626"/>
                    </a:lnTo>
                    <a:lnTo>
                      <a:pt x="1758" y="1623"/>
                    </a:lnTo>
                    <a:lnTo>
                      <a:pt x="1758" y="1618"/>
                    </a:lnTo>
                    <a:lnTo>
                      <a:pt x="1758" y="1618"/>
                    </a:lnTo>
                    <a:lnTo>
                      <a:pt x="1760" y="1618"/>
                    </a:lnTo>
                    <a:lnTo>
                      <a:pt x="1761" y="1620"/>
                    </a:lnTo>
                    <a:lnTo>
                      <a:pt x="1763" y="1620"/>
                    </a:lnTo>
                    <a:lnTo>
                      <a:pt x="1765" y="1621"/>
                    </a:lnTo>
                    <a:lnTo>
                      <a:pt x="1766" y="1624"/>
                    </a:lnTo>
                    <a:lnTo>
                      <a:pt x="1765" y="1628"/>
                    </a:lnTo>
                    <a:lnTo>
                      <a:pt x="1765" y="1631"/>
                    </a:lnTo>
                    <a:lnTo>
                      <a:pt x="1765" y="1633"/>
                    </a:lnTo>
                    <a:lnTo>
                      <a:pt x="1765" y="1634"/>
                    </a:lnTo>
                    <a:lnTo>
                      <a:pt x="1761" y="1638"/>
                    </a:lnTo>
                    <a:lnTo>
                      <a:pt x="1758" y="1644"/>
                    </a:lnTo>
                    <a:lnTo>
                      <a:pt x="1758" y="1646"/>
                    </a:lnTo>
                    <a:lnTo>
                      <a:pt x="1756" y="1648"/>
                    </a:lnTo>
                    <a:lnTo>
                      <a:pt x="1756" y="1649"/>
                    </a:lnTo>
                    <a:lnTo>
                      <a:pt x="1760" y="1651"/>
                    </a:lnTo>
                    <a:lnTo>
                      <a:pt x="1763" y="1649"/>
                    </a:lnTo>
                    <a:lnTo>
                      <a:pt x="1766" y="1643"/>
                    </a:lnTo>
                    <a:lnTo>
                      <a:pt x="1768" y="1643"/>
                    </a:lnTo>
                    <a:lnTo>
                      <a:pt x="1771" y="1639"/>
                    </a:lnTo>
                    <a:lnTo>
                      <a:pt x="1773" y="1638"/>
                    </a:lnTo>
                    <a:lnTo>
                      <a:pt x="1773" y="1639"/>
                    </a:lnTo>
                    <a:lnTo>
                      <a:pt x="1778" y="1639"/>
                    </a:lnTo>
                    <a:lnTo>
                      <a:pt x="1778" y="1639"/>
                    </a:lnTo>
                    <a:lnTo>
                      <a:pt x="1775" y="1641"/>
                    </a:lnTo>
                    <a:lnTo>
                      <a:pt x="1770" y="1644"/>
                    </a:lnTo>
                    <a:lnTo>
                      <a:pt x="1770" y="1648"/>
                    </a:lnTo>
                    <a:lnTo>
                      <a:pt x="1770" y="1649"/>
                    </a:lnTo>
                    <a:lnTo>
                      <a:pt x="1770" y="1651"/>
                    </a:lnTo>
                    <a:lnTo>
                      <a:pt x="1771" y="1656"/>
                    </a:lnTo>
                    <a:lnTo>
                      <a:pt x="1773" y="1658"/>
                    </a:lnTo>
                    <a:lnTo>
                      <a:pt x="1775" y="1654"/>
                    </a:lnTo>
                    <a:lnTo>
                      <a:pt x="1776" y="1653"/>
                    </a:lnTo>
                    <a:lnTo>
                      <a:pt x="1776" y="1653"/>
                    </a:lnTo>
                    <a:lnTo>
                      <a:pt x="1778" y="1653"/>
                    </a:lnTo>
                    <a:lnTo>
                      <a:pt x="1778" y="1653"/>
                    </a:lnTo>
                    <a:lnTo>
                      <a:pt x="1780" y="1654"/>
                    </a:lnTo>
                    <a:lnTo>
                      <a:pt x="1783" y="1656"/>
                    </a:lnTo>
                    <a:lnTo>
                      <a:pt x="1786" y="1654"/>
                    </a:lnTo>
                    <a:lnTo>
                      <a:pt x="1786" y="1651"/>
                    </a:lnTo>
                    <a:lnTo>
                      <a:pt x="1786" y="1651"/>
                    </a:lnTo>
                    <a:lnTo>
                      <a:pt x="1788" y="1649"/>
                    </a:lnTo>
                    <a:lnTo>
                      <a:pt x="1788" y="1646"/>
                    </a:lnTo>
                    <a:lnTo>
                      <a:pt x="1789" y="1646"/>
                    </a:lnTo>
                    <a:lnTo>
                      <a:pt x="1789" y="1644"/>
                    </a:lnTo>
                    <a:lnTo>
                      <a:pt x="1788" y="1643"/>
                    </a:lnTo>
                    <a:lnTo>
                      <a:pt x="1789" y="1639"/>
                    </a:lnTo>
                    <a:lnTo>
                      <a:pt x="1793" y="1634"/>
                    </a:lnTo>
                    <a:lnTo>
                      <a:pt x="1796" y="1629"/>
                    </a:lnTo>
                    <a:lnTo>
                      <a:pt x="1796" y="1624"/>
                    </a:lnTo>
                    <a:lnTo>
                      <a:pt x="1794" y="1621"/>
                    </a:lnTo>
                    <a:lnTo>
                      <a:pt x="1793" y="1621"/>
                    </a:lnTo>
                    <a:lnTo>
                      <a:pt x="1793" y="1623"/>
                    </a:lnTo>
                    <a:lnTo>
                      <a:pt x="1791" y="1626"/>
                    </a:lnTo>
                    <a:lnTo>
                      <a:pt x="1789" y="1628"/>
                    </a:lnTo>
                    <a:lnTo>
                      <a:pt x="1786" y="1631"/>
                    </a:lnTo>
                    <a:lnTo>
                      <a:pt x="1784" y="1631"/>
                    </a:lnTo>
                    <a:lnTo>
                      <a:pt x="1783" y="1629"/>
                    </a:lnTo>
                    <a:lnTo>
                      <a:pt x="1783" y="1626"/>
                    </a:lnTo>
                    <a:lnTo>
                      <a:pt x="1783" y="1623"/>
                    </a:lnTo>
                    <a:lnTo>
                      <a:pt x="1786" y="1620"/>
                    </a:lnTo>
                    <a:lnTo>
                      <a:pt x="1788" y="1618"/>
                    </a:lnTo>
                    <a:lnTo>
                      <a:pt x="1791" y="1616"/>
                    </a:lnTo>
                    <a:lnTo>
                      <a:pt x="1793" y="1616"/>
                    </a:lnTo>
                    <a:lnTo>
                      <a:pt x="1794" y="1615"/>
                    </a:lnTo>
                    <a:lnTo>
                      <a:pt x="1793" y="1613"/>
                    </a:lnTo>
                    <a:lnTo>
                      <a:pt x="1791" y="1615"/>
                    </a:lnTo>
                    <a:lnTo>
                      <a:pt x="1789" y="1615"/>
                    </a:lnTo>
                    <a:lnTo>
                      <a:pt x="1786" y="1616"/>
                    </a:lnTo>
                    <a:lnTo>
                      <a:pt x="1784" y="1616"/>
                    </a:lnTo>
                    <a:lnTo>
                      <a:pt x="1781" y="1620"/>
                    </a:lnTo>
                    <a:lnTo>
                      <a:pt x="1781" y="1621"/>
                    </a:lnTo>
                    <a:lnTo>
                      <a:pt x="1776" y="1624"/>
                    </a:lnTo>
                    <a:lnTo>
                      <a:pt x="1775" y="1626"/>
                    </a:lnTo>
                    <a:lnTo>
                      <a:pt x="1773" y="1628"/>
                    </a:lnTo>
                    <a:lnTo>
                      <a:pt x="1770" y="1624"/>
                    </a:lnTo>
                    <a:lnTo>
                      <a:pt x="1770" y="1623"/>
                    </a:lnTo>
                    <a:lnTo>
                      <a:pt x="1768" y="1620"/>
                    </a:lnTo>
                    <a:lnTo>
                      <a:pt x="1768" y="1618"/>
                    </a:lnTo>
                    <a:lnTo>
                      <a:pt x="1770" y="1620"/>
                    </a:lnTo>
                    <a:lnTo>
                      <a:pt x="1771" y="1620"/>
                    </a:lnTo>
                    <a:lnTo>
                      <a:pt x="1775" y="1616"/>
                    </a:lnTo>
                    <a:lnTo>
                      <a:pt x="1771" y="1616"/>
                    </a:lnTo>
                    <a:lnTo>
                      <a:pt x="1768" y="1615"/>
                    </a:lnTo>
                    <a:lnTo>
                      <a:pt x="1771" y="1615"/>
                    </a:lnTo>
                    <a:lnTo>
                      <a:pt x="1775" y="1615"/>
                    </a:lnTo>
                    <a:lnTo>
                      <a:pt x="1771" y="1615"/>
                    </a:lnTo>
                    <a:lnTo>
                      <a:pt x="1770" y="1613"/>
                    </a:lnTo>
                    <a:lnTo>
                      <a:pt x="1770" y="1610"/>
                    </a:lnTo>
                    <a:lnTo>
                      <a:pt x="1770" y="1610"/>
                    </a:lnTo>
                    <a:lnTo>
                      <a:pt x="1775" y="1610"/>
                    </a:lnTo>
                    <a:lnTo>
                      <a:pt x="1776" y="1608"/>
                    </a:lnTo>
                    <a:lnTo>
                      <a:pt x="1780" y="1606"/>
                    </a:lnTo>
                    <a:lnTo>
                      <a:pt x="1781" y="1603"/>
                    </a:lnTo>
                    <a:lnTo>
                      <a:pt x="1784" y="1603"/>
                    </a:lnTo>
                    <a:lnTo>
                      <a:pt x="1786" y="1603"/>
                    </a:lnTo>
                    <a:lnTo>
                      <a:pt x="1789" y="1601"/>
                    </a:lnTo>
                    <a:lnTo>
                      <a:pt x="1791" y="1598"/>
                    </a:lnTo>
                    <a:lnTo>
                      <a:pt x="1791" y="1595"/>
                    </a:lnTo>
                    <a:lnTo>
                      <a:pt x="1789" y="1593"/>
                    </a:lnTo>
                    <a:lnTo>
                      <a:pt x="1786" y="1596"/>
                    </a:lnTo>
                    <a:lnTo>
                      <a:pt x="1784" y="1598"/>
                    </a:lnTo>
                    <a:lnTo>
                      <a:pt x="1784" y="1596"/>
                    </a:lnTo>
                    <a:lnTo>
                      <a:pt x="1781" y="1596"/>
                    </a:lnTo>
                    <a:lnTo>
                      <a:pt x="1781" y="1598"/>
                    </a:lnTo>
                    <a:lnTo>
                      <a:pt x="1781" y="1600"/>
                    </a:lnTo>
                    <a:lnTo>
                      <a:pt x="1780" y="1601"/>
                    </a:lnTo>
                    <a:lnTo>
                      <a:pt x="1776" y="1601"/>
                    </a:lnTo>
                    <a:lnTo>
                      <a:pt x="1775" y="1603"/>
                    </a:lnTo>
                    <a:lnTo>
                      <a:pt x="1771" y="1605"/>
                    </a:lnTo>
                    <a:lnTo>
                      <a:pt x="1771" y="1606"/>
                    </a:lnTo>
                    <a:lnTo>
                      <a:pt x="1770" y="1608"/>
                    </a:lnTo>
                    <a:lnTo>
                      <a:pt x="1770" y="1606"/>
                    </a:lnTo>
                    <a:lnTo>
                      <a:pt x="1771" y="1603"/>
                    </a:lnTo>
                    <a:lnTo>
                      <a:pt x="1770" y="1605"/>
                    </a:lnTo>
                    <a:lnTo>
                      <a:pt x="1766" y="1605"/>
                    </a:lnTo>
                    <a:lnTo>
                      <a:pt x="1770" y="1603"/>
                    </a:lnTo>
                    <a:lnTo>
                      <a:pt x="1771" y="1601"/>
                    </a:lnTo>
                    <a:lnTo>
                      <a:pt x="1773" y="1600"/>
                    </a:lnTo>
                    <a:lnTo>
                      <a:pt x="1771" y="1598"/>
                    </a:lnTo>
                    <a:lnTo>
                      <a:pt x="1773" y="1596"/>
                    </a:lnTo>
                    <a:lnTo>
                      <a:pt x="1775" y="1593"/>
                    </a:lnTo>
                    <a:lnTo>
                      <a:pt x="1773" y="1593"/>
                    </a:lnTo>
                    <a:lnTo>
                      <a:pt x="1771" y="1595"/>
                    </a:lnTo>
                    <a:lnTo>
                      <a:pt x="1771" y="1593"/>
                    </a:lnTo>
                    <a:lnTo>
                      <a:pt x="1771" y="1590"/>
                    </a:lnTo>
                    <a:lnTo>
                      <a:pt x="1771" y="1590"/>
                    </a:lnTo>
                    <a:lnTo>
                      <a:pt x="1768" y="1591"/>
                    </a:lnTo>
                    <a:lnTo>
                      <a:pt x="1763" y="1590"/>
                    </a:lnTo>
                    <a:lnTo>
                      <a:pt x="1768" y="1590"/>
                    </a:lnTo>
                    <a:lnTo>
                      <a:pt x="1770" y="1590"/>
                    </a:lnTo>
                    <a:lnTo>
                      <a:pt x="1773" y="1588"/>
                    </a:lnTo>
                    <a:lnTo>
                      <a:pt x="1776" y="1586"/>
                    </a:lnTo>
                    <a:lnTo>
                      <a:pt x="1778" y="1585"/>
                    </a:lnTo>
                    <a:lnTo>
                      <a:pt x="1780" y="1585"/>
                    </a:lnTo>
                    <a:lnTo>
                      <a:pt x="1783" y="1583"/>
                    </a:lnTo>
                    <a:lnTo>
                      <a:pt x="1783" y="1581"/>
                    </a:lnTo>
                    <a:lnTo>
                      <a:pt x="1784" y="1580"/>
                    </a:lnTo>
                    <a:lnTo>
                      <a:pt x="1784" y="1576"/>
                    </a:lnTo>
                    <a:lnTo>
                      <a:pt x="1781" y="1575"/>
                    </a:lnTo>
                    <a:lnTo>
                      <a:pt x="1778" y="1571"/>
                    </a:lnTo>
                    <a:lnTo>
                      <a:pt x="1775" y="1571"/>
                    </a:lnTo>
                    <a:lnTo>
                      <a:pt x="1770" y="1573"/>
                    </a:lnTo>
                    <a:lnTo>
                      <a:pt x="1768" y="1573"/>
                    </a:lnTo>
                    <a:lnTo>
                      <a:pt x="1768" y="1575"/>
                    </a:lnTo>
                    <a:lnTo>
                      <a:pt x="1766" y="1578"/>
                    </a:lnTo>
                    <a:lnTo>
                      <a:pt x="1765" y="1581"/>
                    </a:lnTo>
                    <a:lnTo>
                      <a:pt x="1763" y="1583"/>
                    </a:lnTo>
                    <a:lnTo>
                      <a:pt x="1765" y="1581"/>
                    </a:lnTo>
                    <a:lnTo>
                      <a:pt x="1765" y="1578"/>
                    </a:lnTo>
                    <a:lnTo>
                      <a:pt x="1763" y="1576"/>
                    </a:lnTo>
                    <a:lnTo>
                      <a:pt x="1765" y="1575"/>
                    </a:lnTo>
                    <a:lnTo>
                      <a:pt x="1766" y="1571"/>
                    </a:lnTo>
                    <a:lnTo>
                      <a:pt x="1765" y="1571"/>
                    </a:lnTo>
                    <a:lnTo>
                      <a:pt x="1761" y="1573"/>
                    </a:lnTo>
                    <a:lnTo>
                      <a:pt x="1760" y="1575"/>
                    </a:lnTo>
                    <a:lnTo>
                      <a:pt x="1758" y="1576"/>
                    </a:lnTo>
                    <a:lnTo>
                      <a:pt x="1756" y="1575"/>
                    </a:lnTo>
                    <a:lnTo>
                      <a:pt x="1755" y="1576"/>
                    </a:lnTo>
                    <a:lnTo>
                      <a:pt x="1751" y="1578"/>
                    </a:lnTo>
                    <a:lnTo>
                      <a:pt x="1751" y="1576"/>
                    </a:lnTo>
                    <a:lnTo>
                      <a:pt x="1748" y="1578"/>
                    </a:lnTo>
                    <a:lnTo>
                      <a:pt x="1746" y="1583"/>
                    </a:lnTo>
                    <a:lnTo>
                      <a:pt x="1743" y="1585"/>
                    </a:lnTo>
                    <a:lnTo>
                      <a:pt x="1746" y="1581"/>
                    </a:lnTo>
                    <a:lnTo>
                      <a:pt x="1746" y="1576"/>
                    </a:lnTo>
                    <a:lnTo>
                      <a:pt x="1750" y="1573"/>
                    </a:lnTo>
                    <a:lnTo>
                      <a:pt x="1748" y="1573"/>
                    </a:lnTo>
                    <a:lnTo>
                      <a:pt x="1746" y="1573"/>
                    </a:lnTo>
                    <a:lnTo>
                      <a:pt x="1745" y="1575"/>
                    </a:lnTo>
                    <a:lnTo>
                      <a:pt x="1741" y="1578"/>
                    </a:lnTo>
                    <a:lnTo>
                      <a:pt x="1741" y="1576"/>
                    </a:lnTo>
                    <a:lnTo>
                      <a:pt x="1743" y="1575"/>
                    </a:lnTo>
                    <a:lnTo>
                      <a:pt x="1743" y="1573"/>
                    </a:lnTo>
                    <a:lnTo>
                      <a:pt x="1743" y="1571"/>
                    </a:lnTo>
                    <a:lnTo>
                      <a:pt x="1740" y="1573"/>
                    </a:lnTo>
                    <a:lnTo>
                      <a:pt x="1736" y="1575"/>
                    </a:lnTo>
                    <a:lnTo>
                      <a:pt x="1735" y="1575"/>
                    </a:lnTo>
                    <a:lnTo>
                      <a:pt x="1733" y="1571"/>
                    </a:lnTo>
                    <a:lnTo>
                      <a:pt x="1731" y="1571"/>
                    </a:lnTo>
                    <a:lnTo>
                      <a:pt x="1728" y="1575"/>
                    </a:lnTo>
                    <a:lnTo>
                      <a:pt x="1726" y="1573"/>
                    </a:lnTo>
                    <a:lnTo>
                      <a:pt x="1726" y="1573"/>
                    </a:lnTo>
                    <a:lnTo>
                      <a:pt x="1730" y="1570"/>
                    </a:lnTo>
                    <a:lnTo>
                      <a:pt x="1733" y="1566"/>
                    </a:lnTo>
                    <a:lnTo>
                      <a:pt x="1733" y="1563"/>
                    </a:lnTo>
                    <a:lnTo>
                      <a:pt x="1731" y="1565"/>
                    </a:lnTo>
                    <a:lnTo>
                      <a:pt x="1730" y="1565"/>
                    </a:lnTo>
                    <a:lnTo>
                      <a:pt x="1726" y="1566"/>
                    </a:lnTo>
                    <a:lnTo>
                      <a:pt x="1728" y="1565"/>
                    </a:lnTo>
                    <a:lnTo>
                      <a:pt x="1733" y="1561"/>
                    </a:lnTo>
                    <a:lnTo>
                      <a:pt x="1736" y="1561"/>
                    </a:lnTo>
                    <a:lnTo>
                      <a:pt x="1738" y="1560"/>
                    </a:lnTo>
                    <a:lnTo>
                      <a:pt x="1741" y="1560"/>
                    </a:lnTo>
                    <a:lnTo>
                      <a:pt x="1745" y="1556"/>
                    </a:lnTo>
                    <a:lnTo>
                      <a:pt x="1745" y="1555"/>
                    </a:lnTo>
                    <a:lnTo>
                      <a:pt x="1743" y="1556"/>
                    </a:lnTo>
                    <a:lnTo>
                      <a:pt x="1738" y="1556"/>
                    </a:lnTo>
                    <a:lnTo>
                      <a:pt x="1736" y="1556"/>
                    </a:lnTo>
                    <a:lnTo>
                      <a:pt x="1733" y="1553"/>
                    </a:lnTo>
                    <a:lnTo>
                      <a:pt x="1731" y="1555"/>
                    </a:lnTo>
                    <a:lnTo>
                      <a:pt x="1728" y="1555"/>
                    </a:lnTo>
                    <a:lnTo>
                      <a:pt x="1730" y="1551"/>
                    </a:lnTo>
                    <a:lnTo>
                      <a:pt x="1731" y="1551"/>
                    </a:lnTo>
                    <a:lnTo>
                      <a:pt x="1731" y="1550"/>
                    </a:lnTo>
                    <a:lnTo>
                      <a:pt x="1730" y="1550"/>
                    </a:lnTo>
                    <a:lnTo>
                      <a:pt x="1726" y="1553"/>
                    </a:lnTo>
                    <a:lnTo>
                      <a:pt x="1725" y="1555"/>
                    </a:lnTo>
                    <a:lnTo>
                      <a:pt x="1721" y="1558"/>
                    </a:lnTo>
                    <a:lnTo>
                      <a:pt x="1718" y="1560"/>
                    </a:lnTo>
                    <a:lnTo>
                      <a:pt x="1718" y="1561"/>
                    </a:lnTo>
                    <a:lnTo>
                      <a:pt x="1715" y="1563"/>
                    </a:lnTo>
                    <a:lnTo>
                      <a:pt x="1711" y="1566"/>
                    </a:lnTo>
                    <a:lnTo>
                      <a:pt x="1711" y="1563"/>
                    </a:lnTo>
                    <a:lnTo>
                      <a:pt x="1713" y="1560"/>
                    </a:lnTo>
                    <a:lnTo>
                      <a:pt x="1715" y="1556"/>
                    </a:lnTo>
                    <a:lnTo>
                      <a:pt x="1715" y="1555"/>
                    </a:lnTo>
                    <a:lnTo>
                      <a:pt x="1716" y="1551"/>
                    </a:lnTo>
                    <a:lnTo>
                      <a:pt x="1720" y="1548"/>
                    </a:lnTo>
                    <a:lnTo>
                      <a:pt x="1720" y="1546"/>
                    </a:lnTo>
                    <a:lnTo>
                      <a:pt x="1723" y="1545"/>
                    </a:lnTo>
                    <a:lnTo>
                      <a:pt x="1723" y="1543"/>
                    </a:lnTo>
                    <a:lnTo>
                      <a:pt x="1726" y="1540"/>
                    </a:lnTo>
                    <a:lnTo>
                      <a:pt x="1728" y="1538"/>
                    </a:lnTo>
                    <a:lnTo>
                      <a:pt x="1730" y="1535"/>
                    </a:lnTo>
                    <a:lnTo>
                      <a:pt x="1733" y="1535"/>
                    </a:lnTo>
                    <a:lnTo>
                      <a:pt x="1733" y="1533"/>
                    </a:lnTo>
                    <a:lnTo>
                      <a:pt x="1733" y="1531"/>
                    </a:lnTo>
                    <a:lnTo>
                      <a:pt x="1735" y="1528"/>
                    </a:lnTo>
                    <a:lnTo>
                      <a:pt x="1736" y="1526"/>
                    </a:lnTo>
                    <a:lnTo>
                      <a:pt x="1736" y="1528"/>
                    </a:lnTo>
                    <a:lnTo>
                      <a:pt x="1735" y="1530"/>
                    </a:lnTo>
                    <a:lnTo>
                      <a:pt x="1736" y="1533"/>
                    </a:lnTo>
                    <a:lnTo>
                      <a:pt x="1740" y="1528"/>
                    </a:lnTo>
                    <a:lnTo>
                      <a:pt x="1745" y="1525"/>
                    </a:lnTo>
                    <a:lnTo>
                      <a:pt x="1745" y="1522"/>
                    </a:lnTo>
                    <a:lnTo>
                      <a:pt x="1743" y="1520"/>
                    </a:lnTo>
                    <a:lnTo>
                      <a:pt x="1741" y="1520"/>
                    </a:lnTo>
                    <a:lnTo>
                      <a:pt x="1740" y="1522"/>
                    </a:lnTo>
                    <a:lnTo>
                      <a:pt x="1740" y="1518"/>
                    </a:lnTo>
                    <a:lnTo>
                      <a:pt x="1738" y="1517"/>
                    </a:lnTo>
                    <a:lnTo>
                      <a:pt x="1738" y="1515"/>
                    </a:lnTo>
                    <a:lnTo>
                      <a:pt x="1741" y="1515"/>
                    </a:lnTo>
                    <a:lnTo>
                      <a:pt x="1745" y="1515"/>
                    </a:lnTo>
                    <a:lnTo>
                      <a:pt x="1748" y="1517"/>
                    </a:lnTo>
                    <a:lnTo>
                      <a:pt x="1750" y="1517"/>
                    </a:lnTo>
                    <a:lnTo>
                      <a:pt x="1751" y="1513"/>
                    </a:lnTo>
                    <a:lnTo>
                      <a:pt x="1751" y="1508"/>
                    </a:lnTo>
                    <a:lnTo>
                      <a:pt x="1748" y="1508"/>
                    </a:lnTo>
                    <a:lnTo>
                      <a:pt x="1746" y="1510"/>
                    </a:lnTo>
                    <a:lnTo>
                      <a:pt x="1746" y="1512"/>
                    </a:lnTo>
                    <a:lnTo>
                      <a:pt x="1745" y="1512"/>
                    </a:lnTo>
                    <a:lnTo>
                      <a:pt x="1745" y="1508"/>
                    </a:lnTo>
                    <a:lnTo>
                      <a:pt x="1745" y="1507"/>
                    </a:lnTo>
                    <a:lnTo>
                      <a:pt x="1741" y="1508"/>
                    </a:lnTo>
                    <a:lnTo>
                      <a:pt x="1740" y="1512"/>
                    </a:lnTo>
                    <a:lnTo>
                      <a:pt x="1736" y="1512"/>
                    </a:lnTo>
                    <a:lnTo>
                      <a:pt x="1735" y="1513"/>
                    </a:lnTo>
                    <a:lnTo>
                      <a:pt x="1731" y="1515"/>
                    </a:lnTo>
                    <a:lnTo>
                      <a:pt x="1728" y="1515"/>
                    </a:lnTo>
                    <a:lnTo>
                      <a:pt x="1725" y="1517"/>
                    </a:lnTo>
                    <a:lnTo>
                      <a:pt x="1720" y="1520"/>
                    </a:lnTo>
                    <a:lnTo>
                      <a:pt x="1720" y="1523"/>
                    </a:lnTo>
                    <a:lnTo>
                      <a:pt x="1718" y="1523"/>
                    </a:lnTo>
                    <a:lnTo>
                      <a:pt x="1715" y="1523"/>
                    </a:lnTo>
                    <a:lnTo>
                      <a:pt x="1715" y="1525"/>
                    </a:lnTo>
                    <a:lnTo>
                      <a:pt x="1716" y="1525"/>
                    </a:lnTo>
                    <a:lnTo>
                      <a:pt x="1716" y="1528"/>
                    </a:lnTo>
                    <a:lnTo>
                      <a:pt x="1716" y="1528"/>
                    </a:lnTo>
                    <a:close/>
                    <a:moveTo>
                      <a:pt x="1560" y="1568"/>
                    </a:moveTo>
                    <a:lnTo>
                      <a:pt x="1564" y="1568"/>
                    </a:lnTo>
                    <a:lnTo>
                      <a:pt x="1572" y="1575"/>
                    </a:lnTo>
                    <a:lnTo>
                      <a:pt x="1579" y="1575"/>
                    </a:lnTo>
                    <a:lnTo>
                      <a:pt x="1583" y="1575"/>
                    </a:lnTo>
                    <a:lnTo>
                      <a:pt x="1587" y="1578"/>
                    </a:lnTo>
                    <a:lnTo>
                      <a:pt x="1590" y="1578"/>
                    </a:lnTo>
                    <a:lnTo>
                      <a:pt x="1595" y="1580"/>
                    </a:lnTo>
                    <a:lnTo>
                      <a:pt x="1600" y="1578"/>
                    </a:lnTo>
                    <a:lnTo>
                      <a:pt x="1602" y="1576"/>
                    </a:lnTo>
                    <a:lnTo>
                      <a:pt x="1598" y="1573"/>
                    </a:lnTo>
                    <a:lnTo>
                      <a:pt x="1597" y="1571"/>
                    </a:lnTo>
                    <a:lnTo>
                      <a:pt x="1595" y="1570"/>
                    </a:lnTo>
                    <a:lnTo>
                      <a:pt x="1592" y="1568"/>
                    </a:lnTo>
                    <a:lnTo>
                      <a:pt x="1588" y="1565"/>
                    </a:lnTo>
                    <a:lnTo>
                      <a:pt x="1582" y="1561"/>
                    </a:lnTo>
                    <a:lnTo>
                      <a:pt x="1580" y="1560"/>
                    </a:lnTo>
                    <a:lnTo>
                      <a:pt x="1575" y="1556"/>
                    </a:lnTo>
                    <a:lnTo>
                      <a:pt x="1570" y="1553"/>
                    </a:lnTo>
                    <a:lnTo>
                      <a:pt x="1564" y="1553"/>
                    </a:lnTo>
                    <a:lnTo>
                      <a:pt x="1552" y="1550"/>
                    </a:lnTo>
                    <a:lnTo>
                      <a:pt x="1549" y="1548"/>
                    </a:lnTo>
                    <a:lnTo>
                      <a:pt x="1544" y="1551"/>
                    </a:lnTo>
                    <a:lnTo>
                      <a:pt x="1545" y="1555"/>
                    </a:lnTo>
                    <a:lnTo>
                      <a:pt x="1550" y="1556"/>
                    </a:lnTo>
                    <a:lnTo>
                      <a:pt x="1559" y="1561"/>
                    </a:lnTo>
                    <a:lnTo>
                      <a:pt x="1559" y="1566"/>
                    </a:lnTo>
                    <a:lnTo>
                      <a:pt x="1560" y="1568"/>
                    </a:lnTo>
                    <a:lnTo>
                      <a:pt x="1560" y="1568"/>
                    </a:lnTo>
                    <a:close/>
                    <a:moveTo>
                      <a:pt x="1562" y="1668"/>
                    </a:moveTo>
                    <a:lnTo>
                      <a:pt x="1557" y="1666"/>
                    </a:lnTo>
                    <a:lnTo>
                      <a:pt x="1555" y="1661"/>
                    </a:lnTo>
                    <a:lnTo>
                      <a:pt x="1544" y="1659"/>
                    </a:lnTo>
                    <a:lnTo>
                      <a:pt x="1542" y="1658"/>
                    </a:lnTo>
                    <a:lnTo>
                      <a:pt x="1540" y="1656"/>
                    </a:lnTo>
                    <a:lnTo>
                      <a:pt x="1539" y="1653"/>
                    </a:lnTo>
                    <a:lnTo>
                      <a:pt x="1537" y="1653"/>
                    </a:lnTo>
                    <a:lnTo>
                      <a:pt x="1535" y="1651"/>
                    </a:lnTo>
                    <a:lnTo>
                      <a:pt x="1532" y="1649"/>
                    </a:lnTo>
                    <a:lnTo>
                      <a:pt x="1532" y="1646"/>
                    </a:lnTo>
                    <a:lnTo>
                      <a:pt x="1530" y="1644"/>
                    </a:lnTo>
                    <a:lnTo>
                      <a:pt x="1527" y="1644"/>
                    </a:lnTo>
                    <a:lnTo>
                      <a:pt x="1525" y="1644"/>
                    </a:lnTo>
                    <a:lnTo>
                      <a:pt x="1527" y="1639"/>
                    </a:lnTo>
                    <a:lnTo>
                      <a:pt x="1537" y="1634"/>
                    </a:lnTo>
                    <a:lnTo>
                      <a:pt x="1537" y="1638"/>
                    </a:lnTo>
                    <a:lnTo>
                      <a:pt x="1535" y="1641"/>
                    </a:lnTo>
                    <a:lnTo>
                      <a:pt x="1535" y="1643"/>
                    </a:lnTo>
                    <a:lnTo>
                      <a:pt x="1537" y="1644"/>
                    </a:lnTo>
                    <a:lnTo>
                      <a:pt x="1537" y="1648"/>
                    </a:lnTo>
                    <a:lnTo>
                      <a:pt x="1540" y="1651"/>
                    </a:lnTo>
                    <a:lnTo>
                      <a:pt x="1540" y="1648"/>
                    </a:lnTo>
                    <a:lnTo>
                      <a:pt x="1545" y="1648"/>
                    </a:lnTo>
                    <a:lnTo>
                      <a:pt x="1550" y="1653"/>
                    </a:lnTo>
                    <a:lnTo>
                      <a:pt x="1554" y="1653"/>
                    </a:lnTo>
                    <a:lnTo>
                      <a:pt x="1555" y="1654"/>
                    </a:lnTo>
                    <a:lnTo>
                      <a:pt x="1562" y="1654"/>
                    </a:lnTo>
                    <a:lnTo>
                      <a:pt x="1565" y="1651"/>
                    </a:lnTo>
                    <a:lnTo>
                      <a:pt x="1569" y="1653"/>
                    </a:lnTo>
                    <a:lnTo>
                      <a:pt x="1575" y="1653"/>
                    </a:lnTo>
                    <a:lnTo>
                      <a:pt x="1574" y="1654"/>
                    </a:lnTo>
                    <a:lnTo>
                      <a:pt x="1569" y="1656"/>
                    </a:lnTo>
                    <a:lnTo>
                      <a:pt x="1567" y="1659"/>
                    </a:lnTo>
                    <a:lnTo>
                      <a:pt x="1567" y="1663"/>
                    </a:lnTo>
                    <a:lnTo>
                      <a:pt x="1565" y="1666"/>
                    </a:lnTo>
                    <a:lnTo>
                      <a:pt x="1562" y="1668"/>
                    </a:lnTo>
                    <a:lnTo>
                      <a:pt x="1562" y="1668"/>
                    </a:lnTo>
                    <a:close/>
                    <a:moveTo>
                      <a:pt x="1597" y="1683"/>
                    </a:moveTo>
                    <a:lnTo>
                      <a:pt x="1595" y="1679"/>
                    </a:lnTo>
                    <a:lnTo>
                      <a:pt x="1588" y="1676"/>
                    </a:lnTo>
                    <a:lnTo>
                      <a:pt x="1587" y="1669"/>
                    </a:lnTo>
                    <a:lnTo>
                      <a:pt x="1585" y="1668"/>
                    </a:lnTo>
                    <a:lnTo>
                      <a:pt x="1588" y="1664"/>
                    </a:lnTo>
                    <a:lnTo>
                      <a:pt x="1595" y="1661"/>
                    </a:lnTo>
                    <a:lnTo>
                      <a:pt x="1600" y="1654"/>
                    </a:lnTo>
                    <a:lnTo>
                      <a:pt x="1602" y="1651"/>
                    </a:lnTo>
                    <a:lnTo>
                      <a:pt x="1603" y="1648"/>
                    </a:lnTo>
                    <a:lnTo>
                      <a:pt x="1610" y="1643"/>
                    </a:lnTo>
                    <a:lnTo>
                      <a:pt x="1612" y="1639"/>
                    </a:lnTo>
                    <a:lnTo>
                      <a:pt x="1615" y="1639"/>
                    </a:lnTo>
                    <a:lnTo>
                      <a:pt x="1617" y="1641"/>
                    </a:lnTo>
                    <a:lnTo>
                      <a:pt x="1613" y="1644"/>
                    </a:lnTo>
                    <a:lnTo>
                      <a:pt x="1618" y="1644"/>
                    </a:lnTo>
                    <a:lnTo>
                      <a:pt x="1618" y="1648"/>
                    </a:lnTo>
                    <a:lnTo>
                      <a:pt x="1613" y="1656"/>
                    </a:lnTo>
                    <a:lnTo>
                      <a:pt x="1610" y="1658"/>
                    </a:lnTo>
                    <a:lnTo>
                      <a:pt x="1615" y="1659"/>
                    </a:lnTo>
                    <a:lnTo>
                      <a:pt x="1617" y="1663"/>
                    </a:lnTo>
                    <a:lnTo>
                      <a:pt x="1613" y="1666"/>
                    </a:lnTo>
                    <a:lnTo>
                      <a:pt x="1615" y="1668"/>
                    </a:lnTo>
                    <a:lnTo>
                      <a:pt x="1618" y="1666"/>
                    </a:lnTo>
                    <a:lnTo>
                      <a:pt x="1618" y="1663"/>
                    </a:lnTo>
                    <a:lnTo>
                      <a:pt x="1622" y="1661"/>
                    </a:lnTo>
                    <a:lnTo>
                      <a:pt x="1627" y="1663"/>
                    </a:lnTo>
                    <a:lnTo>
                      <a:pt x="1627" y="1668"/>
                    </a:lnTo>
                    <a:lnTo>
                      <a:pt x="1628" y="1669"/>
                    </a:lnTo>
                    <a:lnTo>
                      <a:pt x="1623" y="1671"/>
                    </a:lnTo>
                    <a:lnTo>
                      <a:pt x="1622" y="1673"/>
                    </a:lnTo>
                    <a:lnTo>
                      <a:pt x="1615" y="1674"/>
                    </a:lnTo>
                    <a:lnTo>
                      <a:pt x="1607" y="1679"/>
                    </a:lnTo>
                    <a:lnTo>
                      <a:pt x="1603" y="1679"/>
                    </a:lnTo>
                    <a:lnTo>
                      <a:pt x="1602" y="1676"/>
                    </a:lnTo>
                    <a:lnTo>
                      <a:pt x="1600" y="1678"/>
                    </a:lnTo>
                    <a:lnTo>
                      <a:pt x="1598" y="1681"/>
                    </a:lnTo>
                    <a:lnTo>
                      <a:pt x="1597" y="1683"/>
                    </a:lnTo>
                    <a:lnTo>
                      <a:pt x="1597" y="1683"/>
                    </a:lnTo>
                    <a:close/>
                    <a:moveTo>
                      <a:pt x="1221" y="1419"/>
                    </a:moveTo>
                    <a:lnTo>
                      <a:pt x="1223" y="1422"/>
                    </a:lnTo>
                    <a:lnTo>
                      <a:pt x="1223" y="1424"/>
                    </a:lnTo>
                    <a:lnTo>
                      <a:pt x="1225" y="1422"/>
                    </a:lnTo>
                    <a:lnTo>
                      <a:pt x="1225" y="1417"/>
                    </a:lnTo>
                    <a:lnTo>
                      <a:pt x="1223" y="1417"/>
                    </a:lnTo>
                    <a:lnTo>
                      <a:pt x="1221" y="1419"/>
                    </a:lnTo>
                    <a:lnTo>
                      <a:pt x="1221" y="1419"/>
                    </a:lnTo>
                    <a:close/>
                    <a:moveTo>
                      <a:pt x="1221" y="1467"/>
                    </a:moveTo>
                    <a:lnTo>
                      <a:pt x="1223" y="1463"/>
                    </a:lnTo>
                    <a:lnTo>
                      <a:pt x="1226" y="1463"/>
                    </a:lnTo>
                    <a:lnTo>
                      <a:pt x="1228" y="1462"/>
                    </a:lnTo>
                    <a:lnTo>
                      <a:pt x="1230" y="1465"/>
                    </a:lnTo>
                    <a:lnTo>
                      <a:pt x="1223" y="1468"/>
                    </a:lnTo>
                    <a:lnTo>
                      <a:pt x="1221" y="1467"/>
                    </a:lnTo>
                    <a:lnTo>
                      <a:pt x="1221" y="1467"/>
                    </a:lnTo>
                    <a:close/>
                    <a:moveTo>
                      <a:pt x="1177" y="1432"/>
                    </a:moveTo>
                    <a:lnTo>
                      <a:pt x="1182" y="1427"/>
                    </a:lnTo>
                    <a:lnTo>
                      <a:pt x="1185" y="1428"/>
                    </a:lnTo>
                    <a:lnTo>
                      <a:pt x="1185" y="1425"/>
                    </a:lnTo>
                    <a:lnTo>
                      <a:pt x="1188" y="1424"/>
                    </a:lnTo>
                    <a:lnTo>
                      <a:pt x="1193" y="1424"/>
                    </a:lnTo>
                    <a:lnTo>
                      <a:pt x="1193" y="1425"/>
                    </a:lnTo>
                    <a:lnTo>
                      <a:pt x="1198" y="1424"/>
                    </a:lnTo>
                    <a:lnTo>
                      <a:pt x="1203" y="1428"/>
                    </a:lnTo>
                    <a:lnTo>
                      <a:pt x="1205" y="1433"/>
                    </a:lnTo>
                    <a:lnTo>
                      <a:pt x="1205" y="1435"/>
                    </a:lnTo>
                    <a:lnTo>
                      <a:pt x="1205" y="1438"/>
                    </a:lnTo>
                    <a:lnTo>
                      <a:pt x="1193" y="1437"/>
                    </a:lnTo>
                    <a:lnTo>
                      <a:pt x="1190" y="1433"/>
                    </a:lnTo>
                    <a:lnTo>
                      <a:pt x="1185" y="1433"/>
                    </a:lnTo>
                    <a:lnTo>
                      <a:pt x="1185" y="1437"/>
                    </a:lnTo>
                    <a:lnTo>
                      <a:pt x="1185" y="1438"/>
                    </a:lnTo>
                    <a:lnTo>
                      <a:pt x="1183" y="1435"/>
                    </a:lnTo>
                    <a:lnTo>
                      <a:pt x="1182" y="1433"/>
                    </a:lnTo>
                    <a:lnTo>
                      <a:pt x="1178" y="1433"/>
                    </a:lnTo>
                    <a:lnTo>
                      <a:pt x="1177" y="1432"/>
                    </a:lnTo>
                    <a:lnTo>
                      <a:pt x="1177" y="1432"/>
                    </a:lnTo>
                    <a:close/>
                    <a:moveTo>
                      <a:pt x="185" y="1450"/>
                    </a:moveTo>
                    <a:lnTo>
                      <a:pt x="190" y="1453"/>
                    </a:lnTo>
                    <a:lnTo>
                      <a:pt x="195" y="1460"/>
                    </a:lnTo>
                    <a:lnTo>
                      <a:pt x="193" y="1462"/>
                    </a:lnTo>
                    <a:lnTo>
                      <a:pt x="187" y="1455"/>
                    </a:lnTo>
                    <a:lnTo>
                      <a:pt x="185" y="1450"/>
                    </a:lnTo>
                    <a:lnTo>
                      <a:pt x="185" y="1450"/>
                    </a:lnTo>
                    <a:close/>
                    <a:moveTo>
                      <a:pt x="177" y="1440"/>
                    </a:moveTo>
                    <a:lnTo>
                      <a:pt x="175" y="1433"/>
                    </a:lnTo>
                    <a:lnTo>
                      <a:pt x="178" y="1433"/>
                    </a:lnTo>
                    <a:lnTo>
                      <a:pt x="177" y="1440"/>
                    </a:lnTo>
                    <a:lnTo>
                      <a:pt x="177" y="1440"/>
                    </a:lnTo>
                    <a:close/>
                    <a:moveTo>
                      <a:pt x="150" y="1419"/>
                    </a:moveTo>
                    <a:lnTo>
                      <a:pt x="157" y="1422"/>
                    </a:lnTo>
                    <a:lnTo>
                      <a:pt x="157" y="1419"/>
                    </a:lnTo>
                    <a:lnTo>
                      <a:pt x="150" y="1419"/>
                    </a:lnTo>
                    <a:lnTo>
                      <a:pt x="150" y="1419"/>
                    </a:lnTo>
                    <a:close/>
                    <a:moveTo>
                      <a:pt x="110" y="1404"/>
                    </a:moveTo>
                    <a:lnTo>
                      <a:pt x="112" y="1409"/>
                    </a:lnTo>
                    <a:lnTo>
                      <a:pt x="113" y="1410"/>
                    </a:lnTo>
                    <a:lnTo>
                      <a:pt x="115" y="1415"/>
                    </a:lnTo>
                    <a:lnTo>
                      <a:pt x="127" y="1417"/>
                    </a:lnTo>
                    <a:lnTo>
                      <a:pt x="123" y="1419"/>
                    </a:lnTo>
                    <a:lnTo>
                      <a:pt x="117" y="1419"/>
                    </a:lnTo>
                    <a:lnTo>
                      <a:pt x="113" y="1424"/>
                    </a:lnTo>
                    <a:lnTo>
                      <a:pt x="117" y="1425"/>
                    </a:lnTo>
                    <a:lnTo>
                      <a:pt x="113" y="1430"/>
                    </a:lnTo>
                    <a:lnTo>
                      <a:pt x="115" y="1432"/>
                    </a:lnTo>
                    <a:lnTo>
                      <a:pt x="120" y="1430"/>
                    </a:lnTo>
                    <a:lnTo>
                      <a:pt x="122" y="1433"/>
                    </a:lnTo>
                    <a:lnTo>
                      <a:pt x="127" y="1433"/>
                    </a:lnTo>
                    <a:lnTo>
                      <a:pt x="127" y="1438"/>
                    </a:lnTo>
                    <a:lnTo>
                      <a:pt x="132" y="1440"/>
                    </a:lnTo>
                    <a:lnTo>
                      <a:pt x="137" y="1438"/>
                    </a:lnTo>
                    <a:lnTo>
                      <a:pt x="130" y="1445"/>
                    </a:lnTo>
                    <a:lnTo>
                      <a:pt x="133" y="1450"/>
                    </a:lnTo>
                    <a:lnTo>
                      <a:pt x="137" y="1450"/>
                    </a:lnTo>
                    <a:lnTo>
                      <a:pt x="137" y="1445"/>
                    </a:lnTo>
                    <a:lnTo>
                      <a:pt x="143" y="1443"/>
                    </a:lnTo>
                    <a:lnTo>
                      <a:pt x="142" y="1448"/>
                    </a:lnTo>
                    <a:lnTo>
                      <a:pt x="137" y="1452"/>
                    </a:lnTo>
                    <a:lnTo>
                      <a:pt x="138" y="1455"/>
                    </a:lnTo>
                    <a:lnTo>
                      <a:pt x="140" y="1455"/>
                    </a:lnTo>
                    <a:lnTo>
                      <a:pt x="142" y="1460"/>
                    </a:lnTo>
                    <a:lnTo>
                      <a:pt x="150" y="1460"/>
                    </a:lnTo>
                    <a:lnTo>
                      <a:pt x="150" y="1463"/>
                    </a:lnTo>
                    <a:lnTo>
                      <a:pt x="153" y="1463"/>
                    </a:lnTo>
                    <a:lnTo>
                      <a:pt x="155" y="1468"/>
                    </a:lnTo>
                    <a:lnTo>
                      <a:pt x="153" y="1472"/>
                    </a:lnTo>
                    <a:lnTo>
                      <a:pt x="158" y="1477"/>
                    </a:lnTo>
                    <a:lnTo>
                      <a:pt x="162" y="1473"/>
                    </a:lnTo>
                    <a:lnTo>
                      <a:pt x="165" y="1475"/>
                    </a:lnTo>
                    <a:lnTo>
                      <a:pt x="168" y="1475"/>
                    </a:lnTo>
                    <a:lnTo>
                      <a:pt x="162" y="1482"/>
                    </a:lnTo>
                    <a:lnTo>
                      <a:pt x="172" y="1490"/>
                    </a:lnTo>
                    <a:lnTo>
                      <a:pt x="173" y="1492"/>
                    </a:lnTo>
                    <a:lnTo>
                      <a:pt x="177" y="1495"/>
                    </a:lnTo>
                    <a:lnTo>
                      <a:pt x="192" y="1502"/>
                    </a:lnTo>
                    <a:lnTo>
                      <a:pt x="193" y="1500"/>
                    </a:lnTo>
                    <a:lnTo>
                      <a:pt x="198" y="1502"/>
                    </a:lnTo>
                    <a:lnTo>
                      <a:pt x="195" y="1490"/>
                    </a:lnTo>
                    <a:lnTo>
                      <a:pt x="195" y="1483"/>
                    </a:lnTo>
                    <a:lnTo>
                      <a:pt x="193" y="1480"/>
                    </a:lnTo>
                    <a:lnTo>
                      <a:pt x="195" y="1472"/>
                    </a:lnTo>
                    <a:lnTo>
                      <a:pt x="190" y="1467"/>
                    </a:lnTo>
                    <a:lnTo>
                      <a:pt x="180" y="1460"/>
                    </a:lnTo>
                    <a:lnTo>
                      <a:pt x="178" y="1447"/>
                    </a:lnTo>
                    <a:lnTo>
                      <a:pt x="173" y="1440"/>
                    </a:lnTo>
                    <a:lnTo>
                      <a:pt x="172" y="1432"/>
                    </a:lnTo>
                    <a:lnTo>
                      <a:pt x="170" y="1430"/>
                    </a:lnTo>
                    <a:lnTo>
                      <a:pt x="165" y="1428"/>
                    </a:lnTo>
                    <a:lnTo>
                      <a:pt x="157" y="1425"/>
                    </a:lnTo>
                    <a:lnTo>
                      <a:pt x="152" y="1425"/>
                    </a:lnTo>
                    <a:lnTo>
                      <a:pt x="147" y="1424"/>
                    </a:lnTo>
                    <a:lnTo>
                      <a:pt x="143" y="1419"/>
                    </a:lnTo>
                    <a:lnTo>
                      <a:pt x="137" y="1415"/>
                    </a:lnTo>
                    <a:lnTo>
                      <a:pt x="133" y="1412"/>
                    </a:lnTo>
                    <a:lnTo>
                      <a:pt x="132" y="1407"/>
                    </a:lnTo>
                    <a:lnTo>
                      <a:pt x="125" y="1409"/>
                    </a:lnTo>
                    <a:lnTo>
                      <a:pt x="123" y="1404"/>
                    </a:lnTo>
                    <a:lnTo>
                      <a:pt x="118" y="1402"/>
                    </a:lnTo>
                    <a:lnTo>
                      <a:pt x="117" y="1404"/>
                    </a:lnTo>
                    <a:lnTo>
                      <a:pt x="110" y="1404"/>
                    </a:lnTo>
                    <a:lnTo>
                      <a:pt x="110" y="1404"/>
                    </a:lnTo>
                    <a:close/>
                    <a:moveTo>
                      <a:pt x="153" y="1414"/>
                    </a:moveTo>
                    <a:lnTo>
                      <a:pt x="157" y="1412"/>
                    </a:lnTo>
                    <a:lnTo>
                      <a:pt x="158" y="1410"/>
                    </a:lnTo>
                    <a:lnTo>
                      <a:pt x="160" y="1414"/>
                    </a:lnTo>
                    <a:lnTo>
                      <a:pt x="157" y="1415"/>
                    </a:lnTo>
                    <a:lnTo>
                      <a:pt x="153" y="1417"/>
                    </a:lnTo>
                    <a:lnTo>
                      <a:pt x="153" y="1414"/>
                    </a:lnTo>
                    <a:lnTo>
                      <a:pt x="153" y="1414"/>
                    </a:lnTo>
                    <a:close/>
                    <a:moveTo>
                      <a:pt x="148" y="1409"/>
                    </a:moveTo>
                    <a:lnTo>
                      <a:pt x="152" y="1405"/>
                    </a:lnTo>
                    <a:lnTo>
                      <a:pt x="153" y="1410"/>
                    </a:lnTo>
                    <a:lnTo>
                      <a:pt x="148" y="1409"/>
                    </a:lnTo>
                    <a:lnTo>
                      <a:pt x="148" y="1409"/>
                    </a:lnTo>
                    <a:close/>
                    <a:moveTo>
                      <a:pt x="122" y="1312"/>
                    </a:moveTo>
                    <a:lnTo>
                      <a:pt x="122" y="1319"/>
                    </a:lnTo>
                    <a:lnTo>
                      <a:pt x="123" y="1316"/>
                    </a:lnTo>
                    <a:lnTo>
                      <a:pt x="122" y="1312"/>
                    </a:lnTo>
                    <a:lnTo>
                      <a:pt x="122" y="1312"/>
                    </a:lnTo>
                    <a:close/>
                    <a:moveTo>
                      <a:pt x="133" y="1359"/>
                    </a:moveTo>
                    <a:lnTo>
                      <a:pt x="133" y="1354"/>
                    </a:lnTo>
                    <a:lnTo>
                      <a:pt x="135" y="1354"/>
                    </a:lnTo>
                    <a:lnTo>
                      <a:pt x="137" y="1355"/>
                    </a:lnTo>
                    <a:lnTo>
                      <a:pt x="135" y="1359"/>
                    </a:lnTo>
                    <a:lnTo>
                      <a:pt x="133" y="1359"/>
                    </a:lnTo>
                    <a:lnTo>
                      <a:pt x="133" y="1359"/>
                    </a:lnTo>
                    <a:close/>
                    <a:moveTo>
                      <a:pt x="133" y="1372"/>
                    </a:moveTo>
                    <a:lnTo>
                      <a:pt x="130" y="1375"/>
                    </a:lnTo>
                    <a:lnTo>
                      <a:pt x="130" y="1379"/>
                    </a:lnTo>
                    <a:lnTo>
                      <a:pt x="132" y="1382"/>
                    </a:lnTo>
                    <a:lnTo>
                      <a:pt x="133" y="1375"/>
                    </a:lnTo>
                    <a:lnTo>
                      <a:pt x="133" y="1372"/>
                    </a:lnTo>
                    <a:lnTo>
                      <a:pt x="133" y="1372"/>
                    </a:lnTo>
                    <a:close/>
                    <a:moveTo>
                      <a:pt x="137" y="1367"/>
                    </a:moveTo>
                    <a:lnTo>
                      <a:pt x="140" y="1362"/>
                    </a:lnTo>
                    <a:lnTo>
                      <a:pt x="138" y="1359"/>
                    </a:lnTo>
                    <a:lnTo>
                      <a:pt x="132" y="1362"/>
                    </a:lnTo>
                    <a:lnTo>
                      <a:pt x="132" y="1367"/>
                    </a:lnTo>
                    <a:lnTo>
                      <a:pt x="133" y="1367"/>
                    </a:lnTo>
                    <a:lnTo>
                      <a:pt x="133" y="1367"/>
                    </a:lnTo>
                    <a:lnTo>
                      <a:pt x="137" y="1367"/>
                    </a:lnTo>
                    <a:lnTo>
                      <a:pt x="137" y="1367"/>
                    </a:lnTo>
                    <a:close/>
                    <a:moveTo>
                      <a:pt x="142" y="1362"/>
                    </a:moveTo>
                    <a:lnTo>
                      <a:pt x="147" y="1355"/>
                    </a:lnTo>
                    <a:lnTo>
                      <a:pt x="150" y="1355"/>
                    </a:lnTo>
                    <a:lnTo>
                      <a:pt x="153" y="1350"/>
                    </a:lnTo>
                    <a:lnTo>
                      <a:pt x="160" y="1349"/>
                    </a:lnTo>
                    <a:lnTo>
                      <a:pt x="160" y="1350"/>
                    </a:lnTo>
                    <a:lnTo>
                      <a:pt x="153" y="1357"/>
                    </a:lnTo>
                    <a:lnTo>
                      <a:pt x="148" y="1357"/>
                    </a:lnTo>
                    <a:lnTo>
                      <a:pt x="143" y="1362"/>
                    </a:lnTo>
                    <a:lnTo>
                      <a:pt x="142" y="1362"/>
                    </a:lnTo>
                    <a:lnTo>
                      <a:pt x="142" y="1362"/>
                    </a:lnTo>
                    <a:close/>
                    <a:moveTo>
                      <a:pt x="137" y="1339"/>
                    </a:moveTo>
                    <a:lnTo>
                      <a:pt x="137" y="1334"/>
                    </a:lnTo>
                    <a:lnTo>
                      <a:pt x="140" y="1330"/>
                    </a:lnTo>
                    <a:lnTo>
                      <a:pt x="142" y="1334"/>
                    </a:lnTo>
                    <a:lnTo>
                      <a:pt x="140" y="1335"/>
                    </a:lnTo>
                    <a:lnTo>
                      <a:pt x="140" y="1337"/>
                    </a:lnTo>
                    <a:lnTo>
                      <a:pt x="137" y="1339"/>
                    </a:lnTo>
                    <a:lnTo>
                      <a:pt x="137" y="1339"/>
                    </a:lnTo>
                    <a:close/>
                    <a:moveTo>
                      <a:pt x="127" y="1337"/>
                    </a:moveTo>
                    <a:lnTo>
                      <a:pt x="133" y="1340"/>
                    </a:lnTo>
                    <a:lnTo>
                      <a:pt x="135" y="1337"/>
                    </a:lnTo>
                    <a:lnTo>
                      <a:pt x="133" y="1335"/>
                    </a:lnTo>
                    <a:lnTo>
                      <a:pt x="127" y="1337"/>
                    </a:lnTo>
                    <a:lnTo>
                      <a:pt x="127" y="1337"/>
                    </a:lnTo>
                    <a:close/>
                    <a:moveTo>
                      <a:pt x="120" y="1324"/>
                    </a:moveTo>
                    <a:lnTo>
                      <a:pt x="120" y="1332"/>
                    </a:lnTo>
                    <a:lnTo>
                      <a:pt x="123" y="1334"/>
                    </a:lnTo>
                    <a:lnTo>
                      <a:pt x="123" y="1337"/>
                    </a:lnTo>
                    <a:lnTo>
                      <a:pt x="125" y="1334"/>
                    </a:lnTo>
                    <a:lnTo>
                      <a:pt x="123" y="1329"/>
                    </a:lnTo>
                    <a:lnTo>
                      <a:pt x="120" y="1324"/>
                    </a:lnTo>
                    <a:lnTo>
                      <a:pt x="120" y="1324"/>
                    </a:lnTo>
                    <a:close/>
                    <a:moveTo>
                      <a:pt x="123" y="1321"/>
                    </a:moveTo>
                    <a:lnTo>
                      <a:pt x="128" y="1321"/>
                    </a:lnTo>
                    <a:lnTo>
                      <a:pt x="127" y="1324"/>
                    </a:lnTo>
                    <a:lnTo>
                      <a:pt x="127" y="1327"/>
                    </a:lnTo>
                    <a:lnTo>
                      <a:pt x="130" y="1327"/>
                    </a:lnTo>
                    <a:lnTo>
                      <a:pt x="135" y="1324"/>
                    </a:lnTo>
                    <a:lnTo>
                      <a:pt x="133" y="1329"/>
                    </a:lnTo>
                    <a:lnTo>
                      <a:pt x="133" y="1332"/>
                    </a:lnTo>
                    <a:lnTo>
                      <a:pt x="138" y="1329"/>
                    </a:lnTo>
                    <a:lnTo>
                      <a:pt x="140" y="1317"/>
                    </a:lnTo>
                    <a:lnTo>
                      <a:pt x="133" y="1316"/>
                    </a:lnTo>
                    <a:lnTo>
                      <a:pt x="128" y="1316"/>
                    </a:lnTo>
                    <a:lnTo>
                      <a:pt x="123" y="1321"/>
                    </a:lnTo>
                    <a:lnTo>
                      <a:pt x="123" y="1321"/>
                    </a:lnTo>
                    <a:close/>
                    <a:moveTo>
                      <a:pt x="123" y="1311"/>
                    </a:moveTo>
                    <a:lnTo>
                      <a:pt x="127" y="1314"/>
                    </a:lnTo>
                    <a:lnTo>
                      <a:pt x="128" y="1312"/>
                    </a:lnTo>
                    <a:lnTo>
                      <a:pt x="127" y="1309"/>
                    </a:lnTo>
                    <a:lnTo>
                      <a:pt x="123" y="1311"/>
                    </a:lnTo>
                    <a:lnTo>
                      <a:pt x="123" y="1311"/>
                    </a:lnTo>
                    <a:close/>
                    <a:moveTo>
                      <a:pt x="133" y="1304"/>
                    </a:moveTo>
                    <a:lnTo>
                      <a:pt x="135" y="1299"/>
                    </a:lnTo>
                    <a:lnTo>
                      <a:pt x="140" y="1296"/>
                    </a:lnTo>
                    <a:lnTo>
                      <a:pt x="142" y="1296"/>
                    </a:lnTo>
                    <a:lnTo>
                      <a:pt x="140" y="1301"/>
                    </a:lnTo>
                    <a:lnTo>
                      <a:pt x="137" y="1302"/>
                    </a:lnTo>
                    <a:lnTo>
                      <a:pt x="133" y="1304"/>
                    </a:lnTo>
                    <a:lnTo>
                      <a:pt x="133" y="1304"/>
                    </a:lnTo>
                    <a:close/>
                    <a:moveTo>
                      <a:pt x="103" y="1291"/>
                    </a:moveTo>
                    <a:lnTo>
                      <a:pt x="113" y="1302"/>
                    </a:lnTo>
                    <a:lnTo>
                      <a:pt x="117" y="1307"/>
                    </a:lnTo>
                    <a:lnTo>
                      <a:pt x="115" y="1312"/>
                    </a:lnTo>
                    <a:lnTo>
                      <a:pt x="112" y="1311"/>
                    </a:lnTo>
                    <a:lnTo>
                      <a:pt x="112" y="1306"/>
                    </a:lnTo>
                    <a:lnTo>
                      <a:pt x="105" y="1299"/>
                    </a:lnTo>
                    <a:lnTo>
                      <a:pt x="102" y="1294"/>
                    </a:lnTo>
                    <a:lnTo>
                      <a:pt x="102" y="1294"/>
                    </a:lnTo>
                    <a:lnTo>
                      <a:pt x="103" y="1291"/>
                    </a:lnTo>
                    <a:lnTo>
                      <a:pt x="103" y="1291"/>
                    </a:lnTo>
                    <a:close/>
                    <a:moveTo>
                      <a:pt x="113" y="1287"/>
                    </a:moveTo>
                    <a:lnTo>
                      <a:pt x="113" y="1292"/>
                    </a:lnTo>
                    <a:lnTo>
                      <a:pt x="117" y="1297"/>
                    </a:lnTo>
                    <a:lnTo>
                      <a:pt x="118" y="1304"/>
                    </a:lnTo>
                    <a:lnTo>
                      <a:pt x="123" y="1307"/>
                    </a:lnTo>
                    <a:lnTo>
                      <a:pt x="123" y="1301"/>
                    </a:lnTo>
                    <a:lnTo>
                      <a:pt x="118" y="1292"/>
                    </a:lnTo>
                    <a:lnTo>
                      <a:pt x="117" y="1286"/>
                    </a:lnTo>
                    <a:lnTo>
                      <a:pt x="115" y="1286"/>
                    </a:lnTo>
                    <a:lnTo>
                      <a:pt x="113" y="1287"/>
                    </a:lnTo>
                    <a:lnTo>
                      <a:pt x="113" y="1287"/>
                    </a:lnTo>
                    <a:close/>
                    <a:moveTo>
                      <a:pt x="105" y="1281"/>
                    </a:moveTo>
                    <a:lnTo>
                      <a:pt x="112" y="1281"/>
                    </a:lnTo>
                    <a:lnTo>
                      <a:pt x="112" y="1282"/>
                    </a:lnTo>
                    <a:lnTo>
                      <a:pt x="115" y="1282"/>
                    </a:lnTo>
                    <a:lnTo>
                      <a:pt x="118" y="1277"/>
                    </a:lnTo>
                    <a:lnTo>
                      <a:pt x="113" y="1276"/>
                    </a:lnTo>
                    <a:lnTo>
                      <a:pt x="107" y="1277"/>
                    </a:lnTo>
                    <a:lnTo>
                      <a:pt x="105" y="1281"/>
                    </a:lnTo>
                    <a:lnTo>
                      <a:pt x="105" y="1281"/>
                    </a:lnTo>
                    <a:close/>
                    <a:moveTo>
                      <a:pt x="54" y="1284"/>
                    </a:moveTo>
                    <a:lnTo>
                      <a:pt x="52" y="1276"/>
                    </a:lnTo>
                    <a:lnTo>
                      <a:pt x="60" y="1264"/>
                    </a:lnTo>
                    <a:lnTo>
                      <a:pt x="67" y="1266"/>
                    </a:lnTo>
                    <a:lnTo>
                      <a:pt x="67" y="1272"/>
                    </a:lnTo>
                    <a:lnTo>
                      <a:pt x="69" y="1271"/>
                    </a:lnTo>
                    <a:lnTo>
                      <a:pt x="72" y="1267"/>
                    </a:lnTo>
                    <a:lnTo>
                      <a:pt x="75" y="1269"/>
                    </a:lnTo>
                    <a:lnTo>
                      <a:pt x="75" y="1272"/>
                    </a:lnTo>
                    <a:lnTo>
                      <a:pt x="75" y="1277"/>
                    </a:lnTo>
                    <a:lnTo>
                      <a:pt x="72" y="1281"/>
                    </a:lnTo>
                    <a:lnTo>
                      <a:pt x="62" y="1284"/>
                    </a:lnTo>
                    <a:lnTo>
                      <a:pt x="65" y="1286"/>
                    </a:lnTo>
                    <a:lnTo>
                      <a:pt x="65" y="1289"/>
                    </a:lnTo>
                    <a:lnTo>
                      <a:pt x="70" y="1287"/>
                    </a:lnTo>
                    <a:lnTo>
                      <a:pt x="74" y="1281"/>
                    </a:lnTo>
                    <a:lnTo>
                      <a:pt x="80" y="1274"/>
                    </a:lnTo>
                    <a:lnTo>
                      <a:pt x="87" y="1271"/>
                    </a:lnTo>
                    <a:lnTo>
                      <a:pt x="90" y="1271"/>
                    </a:lnTo>
                    <a:lnTo>
                      <a:pt x="82" y="1281"/>
                    </a:lnTo>
                    <a:lnTo>
                      <a:pt x="79" y="1287"/>
                    </a:lnTo>
                    <a:lnTo>
                      <a:pt x="75" y="1292"/>
                    </a:lnTo>
                    <a:lnTo>
                      <a:pt x="74" y="1299"/>
                    </a:lnTo>
                    <a:lnTo>
                      <a:pt x="69" y="1302"/>
                    </a:lnTo>
                    <a:lnTo>
                      <a:pt x="65" y="1302"/>
                    </a:lnTo>
                    <a:lnTo>
                      <a:pt x="60" y="1307"/>
                    </a:lnTo>
                    <a:lnTo>
                      <a:pt x="65" y="1307"/>
                    </a:lnTo>
                    <a:lnTo>
                      <a:pt x="69" y="1306"/>
                    </a:lnTo>
                    <a:lnTo>
                      <a:pt x="74" y="1306"/>
                    </a:lnTo>
                    <a:lnTo>
                      <a:pt x="74" y="1311"/>
                    </a:lnTo>
                    <a:lnTo>
                      <a:pt x="67" y="1311"/>
                    </a:lnTo>
                    <a:lnTo>
                      <a:pt x="65" y="1316"/>
                    </a:lnTo>
                    <a:lnTo>
                      <a:pt x="65" y="1321"/>
                    </a:lnTo>
                    <a:lnTo>
                      <a:pt x="65" y="1327"/>
                    </a:lnTo>
                    <a:lnTo>
                      <a:pt x="69" y="1334"/>
                    </a:lnTo>
                    <a:lnTo>
                      <a:pt x="69" y="1340"/>
                    </a:lnTo>
                    <a:lnTo>
                      <a:pt x="72" y="1340"/>
                    </a:lnTo>
                    <a:lnTo>
                      <a:pt x="75" y="1342"/>
                    </a:lnTo>
                    <a:lnTo>
                      <a:pt x="72" y="1345"/>
                    </a:lnTo>
                    <a:lnTo>
                      <a:pt x="65" y="1345"/>
                    </a:lnTo>
                    <a:lnTo>
                      <a:pt x="59" y="1330"/>
                    </a:lnTo>
                    <a:lnTo>
                      <a:pt x="59" y="1324"/>
                    </a:lnTo>
                    <a:lnTo>
                      <a:pt x="59" y="1321"/>
                    </a:lnTo>
                    <a:lnTo>
                      <a:pt x="54" y="1321"/>
                    </a:lnTo>
                    <a:lnTo>
                      <a:pt x="52" y="1317"/>
                    </a:lnTo>
                    <a:lnTo>
                      <a:pt x="54" y="1314"/>
                    </a:lnTo>
                    <a:lnTo>
                      <a:pt x="60" y="1314"/>
                    </a:lnTo>
                    <a:lnTo>
                      <a:pt x="55" y="1309"/>
                    </a:lnTo>
                    <a:lnTo>
                      <a:pt x="52" y="1309"/>
                    </a:lnTo>
                    <a:lnTo>
                      <a:pt x="55" y="1304"/>
                    </a:lnTo>
                    <a:lnTo>
                      <a:pt x="52" y="1301"/>
                    </a:lnTo>
                    <a:lnTo>
                      <a:pt x="52" y="1297"/>
                    </a:lnTo>
                    <a:lnTo>
                      <a:pt x="57" y="1299"/>
                    </a:lnTo>
                    <a:lnTo>
                      <a:pt x="59" y="1299"/>
                    </a:lnTo>
                    <a:lnTo>
                      <a:pt x="59" y="1296"/>
                    </a:lnTo>
                    <a:lnTo>
                      <a:pt x="55" y="1292"/>
                    </a:lnTo>
                    <a:lnTo>
                      <a:pt x="52" y="1292"/>
                    </a:lnTo>
                    <a:lnTo>
                      <a:pt x="50" y="1287"/>
                    </a:lnTo>
                    <a:lnTo>
                      <a:pt x="54" y="1284"/>
                    </a:lnTo>
                    <a:lnTo>
                      <a:pt x="54" y="1284"/>
                    </a:lnTo>
                    <a:close/>
                    <a:moveTo>
                      <a:pt x="112" y="1261"/>
                    </a:moveTo>
                    <a:lnTo>
                      <a:pt x="112" y="1256"/>
                    </a:lnTo>
                    <a:lnTo>
                      <a:pt x="115" y="1254"/>
                    </a:lnTo>
                    <a:lnTo>
                      <a:pt x="115" y="1257"/>
                    </a:lnTo>
                    <a:lnTo>
                      <a:pt x="112" y="1261"/>
                    </a:lnTo>
                    <a:lnTo>
                      <a:pt x="112" y="1261"/>
                    </a:lnTo>
                    <a:close/>
                    <a:moveTo>
                      <a:pt x="605" y="593"/>
                    </a:moveTo>
                    <a:lnTo>
                      <a:pt x="608" y="595"/>
                    </a:lnTo>
                    <a:lnTo>
                      <a:pt x="610" y="595"/>
                    </a:lnTo>
                    <a:lnTo>
                      <a:pt x="610" y="593"/>
                    </a:lnTo>
                    <a:lnTo>
                      <a:pt x="612" y="591"/>
                    </a:lnTo>
                    <a:lnTo>
                      <a:pt x="607" y="591"/>
                    </a:lnTo>
                    <a:lnTo>
                      <a:pt x="605" y="593"/>
                    </a:lnTo>
                    <a:lnTo>
                      <a:pt x="605" y="593"/>
                    </a:lnTo>
                    <a:close/>
                    <a:moveTo>
                      <a:pt x="559" y="551"/>
                    </a:moveTo>
                    <a:lnTo>
                      <a:pt x="562" y="553"/>
                    </a:lnTo>
                    <a:lnTo>
                      <a:pt x="567" y="550"/>
                    </a:lnTo>
                    <a:lnTo>
                      <a:pt x="567" y="545"/>
                    </a:lnTo>
                    <a:lnTo>
                      <a:pt x="560" y="548"/>
                    </a:lnTo>
                    <a:lnTo>
                      <a:pt x="559" y="551"/>
                    </a:lnTo>
                    <a:lnTo>
                      <a:pt x="559" y="551"/>
                    </a:lnTo>
                    <a:close/>
                    <a:moveTo>
                      <a:pt x="388" y="565"/>
                    </a:moveTo>
                    <a:lnTo>
                      <a:pt x="391" y="565"/>
                    </a:lnTo>
                    <a:lnTo>
                      <a:pt x="393" y="561"/>
                    </a:lnTo>
                    <a:lnTo>
                      <a:pt x="391" y="561"/>
                    </a:lnTo>
                    <a:lnTo>
                      <a:pt x="391" y="561"/>
                    </a:lnTo>
                    <a:lnTo>
                      <a:pt x="388" y="565"/>
                    </a:lnTo>
                    <a:lnTo>
                      <a:pt x="388" y="565"/>
                    </a:lnTo>
                    <a:close/>
                    <a:moveTo>
                      <a:pt x="388" y="571"/>
                    </a:moveTo>
                    <a:lnTo>
                      <a:pt x="386" y="570"/>
                    </a:lnTo>
                    <a:lnTo>
                      <a:pt x="389" y="568"/>
                    </a:lnTo>
                    <a:lnTo>
                      <a:pt x="391" y="570"/>
                    </a:lnTo>
                    <a:lnTo>
                      <a:pt x="388" y="571"/>
                    </a:lnTo>
                    <a:lnTo>
                      <a:pt x="388" y="571"/>
                    </a:lnTo>
                    <a:close/>
                    <a:moveTo>
                      <a:pt x="379" y="585"/>
                    </a:moveTo>
                    <a:lnTo>
                      <a:pt x="379" y="591"/>
                    </a:lnTo>
                    <a:lnTo>
                      <a:pt x="376" y="595"/>
                    </a:lnTo>
                    <a:lnTo>
                      <a:pt x="378" y="600"/>
                    </a:lnTo>
                    <a:lnTo>
                      <a:pt x="383" y="600"/>
                    </a:lnTo>
                    <a:lnTo>
                      <a:pt x="386" y="596"/>
                    </a:lnTo>
                    <a:lnTo>
                      <a:pt x="389" y="596"/>
                    </a:lnTo>
                    <a:lnTo>
                      <a:pt x="406" y="585"/>
                    </a:lnTo>
                    <a:lnTo>
                      <a:pt x="412" y="581"/>
                    </a:lnTo>
                    <a:lnTo>
                      <a:pt x="416" y="576"/>
                    </a:lnTo>
                    <a:lnTo>
                      <a:pt x="412" y="576"/>
                    </a:lnTo>
                    <a:lnTo>
                      <a:pt x="411" y="575"/>
                    </a:lnTo>
                    <a:lnTo>
                      <a:pt x="409" y="568"/>
                    </a:lnTo>
                    <a:lnTo>
                      <a:pt x="406" y="568"/>
                    </a:lnTo>
                    <a:lnTo>
                      <a:pt x="402" y="573"/>
                    </a:lnTo>
                    <a:lnTo>
                      <a:pt x="397" y="575"/>
                    </a:lnTo>
                    <a:lnTo>
                      <a:pt x="399" y="578"/>
                    </a:lnTo>
                    <a:lnTo>
                      <a:pt x="396" y="578"/>
                    </a:lnTo>
                    <a:lnTo>
                      <a:pt x="394" y="580"/>
                    </a:lnTo>
                    <a:lnTo>
                      <a:pt x="393" y="583"/>
                    </a:lnTo>
                    <a:lnTo>
                      <a:pt x="389" y="580"/>
                    </a:lnTo>
                    <a:lnTo>
                      <a:pt x="391" y="578"/>
                    </a:lnTo>
                    <a:lnTo>
                      <a:pt x="389" y="575"/>
                    </a:lnTo>
                    <a:lnTo>
                      <a:pt x="386" y="578"/>
                    </a:lnTo>
                    <a:lnTo>
                      <a:pt x="384" y="578"/>
                    </a:lnTo>
                    <a:lnTo>
                      <a:pt x="381" y="581"/>
                    </a:lnTo>
                    <a:lnTo>
                      <a:pt x="379" y="585"/>
                    </a:lnTo>
                    <a:lnTo>
                      <a:pt x="379" y="585"/>
                    </a:lnTo>
                    <a:close/>
                    <a:moveTo>
                      <a:pt x="361" y="598"/>
                    </a:moveTo>
                    <a:lnTo>
                      <a:pt x="363" y="595"/>
                    </a:lnTo>
                    <a:lnTo>
                      <a:pt x="363" y="586"/>
                    </a:lnTo>
                    <a:lnTo>
                      <a:pt x="358" y="590"/>
                    </a:lnTo>
                    <a:lnTo>
                      <a:pt x="358" y="593"/>
                    </a:lnTo>
                    <a:lnTo>
                      <a:pt x="356" y="595"/>
                    </a:lnTo>
                    <a:lnTo>
                      <a:pt x="358" y="596"/>
                    </a:lnTo>
                    <a:lnTo>
                      <a:pt x="358" y="596"/>
                    </a:lnTo>
                    <a:lnTo>
                      <a:pt x="361" y="598"/>
                    </a:lnTo>
                    <a:lnTo>
                      <a:pt x="361" y="598"/>
                    </a:lnTo>
                    <a:close/>
                    <a:moveTo>
                      <a:pt x="363" y="601"/>
                    </a:moveTo>
                    <a:lnTo>
                      <a:pt x="366" y="600"/>
                    </a:lnTo>
                    <a:lnTo>
                      <a:pt x="368" y="596"/>
                    </a:lnTo>
                    <a:lnTo>
                      <a:pt x="364" y="591"/>
                    </a:lnTo>
                    <a:lnTo>
                      <a:pt x="366" y="585"/>
                    </a:lnTo>
                    <a:lnTo>
                      <a:pt x="368" y="581"/>
                    </a:lnTo>
                    <a:lnTo>
                      <a:pt x="371" y="583"/>
                    </a:lnTo>
                    <a:lnTo>
                      <a:pt x="371" y="580"/>
                    </a:lnTo>
                    <a:lnTo>
                      <a:pt x="374" y="580"/>
                    </a:lnTo>
                    <a:lnTo>
                      <a:pt x="376" y="583"/>
                    </a:lnTo>
                    <a:lnTo>
                      <a:pt x="376" y="595"/>
                    </a:lnTo>
                    <a:lnTo>
                      <a:pt x="373" y="598"/>
                    </a:lnTo>
                    <a:lnTo>
                      <a:pt x="374" y="601"/>
                    </a:lnTo>
                    <a:lnTo>
                      <a:pt x="368" y="605"/>
                    </a:lnTo>
                    <a:lnTo>
                      <a:pt x="363" y="601"/>
                    </a:lnTo>
                    <a:lnTo>
                      <a:pt x="363" y="601"/>
                    </a:lnTo>
                    <a:close/>
                    <a:moveTo>
                      <a:pt x="369" y="623"/>
                    </a:moveTo>
                    <a:lnTo>
                      <a:pt x="373" y="620"/>
                    </a:lnTo>
                    <a:lnTo>
                      <a:pt x="369" y="613"/>
                    </a:lnTo>
                    <a:lnTo>
                      <a:pt x="369" y="606"/>
                    </a:lnTo>
                    <a:lnTo>
                      <a:pt x="364" y="606"/>
                    </a:lnTo>
                    <a:lnTo>
                      <a:pt x="358" y="600"/>
                    </a:lnTo>
                    <a:lnTo>
                      <a:pt x="356" y="601"/>
                    </a:lnTo>
                    <a:lnTo>
                      <a:pt x="356" y="603"/>
                    </a:lnTo>
                    <a:lnTo>
                      <a:pt x="364" y="611"/>
                    </a:lnTo>
                    <a:lnTo>
                      <a:pt x="358" y="610"/>
                    </a:lnTo>
                    <a:lnTo>
                      <a:pt x="358" y="613"/>
                    </a:lnTo>
                    <a:lnTo>
                      <a:pt x="363" y="616"/>
                    </a:lnTo>
                    <a:lnTo>
                      <a:pt x="369" y="623"/>
                    </a:lnTo>
                    <a:lnTo>
                      <a:pt x="369" y="623"/>
                    </a:lnTo>
                    <a:close/>
                    <a:moveTo>
                      <a:pt x="316" y="545"/>
                    </a:moveTo>
                    <a:lnTo>
                      <a:pt x="319" y="550"/>
                    </a:lnTo>
                    <a:lnTo>
                      <a:pt x="323" y="548"/>
                    </a:lnTo>
                    <a:lnTo>
                      <a:pt x="326" y="550"/>
                    </a:lnTo>
                    <a:lnTo>
                      <a:pt x="329" y="550"/>
                    </a:lnTo>
                    <a:lnTo>
                      <a:pt x="324" y="543"/>
                    </a:lnTo>
                    <a:lnTo>
                      <a:pt x="319" y="541"/>
                    </a:lnTo>
                    <a:lnTo>
                      <a:pt x="316" y="545"/>
                    </a:lnTo>
                    <a:lnTo>
                      <a:pt x="316" y="545"/>
                    </a:lnTo>
                    <a:close/>
                    <a:moveTo>
                      <a:pt x="215" y="1480"/>
                    </a:moveTo>
                    <a:lnTo>
                      <a:pt x="215" y="1480"/>
                    </a:lnTo>
                    <a:lnTo>
                      <a:pt x="211" y="1478"/>
                    </a:lnTo>
                    <a:lnTo>
                      <a:pt x="210" y="1472"/>
                    </a:lnTo>
                    <a:lnTo>
                      <a:pt x="215" y="1462"/>
                    </a:lnTo>
                    <a:lnTo>
                      <a:pt x="215" y="1457"/>
                    </a:lnTo>
                    <a:lnTo>
                      <a:pt x="213" y="1460"/>
                    </a:lnTo>
                    <a:lnTo>
                      <a:pt x="206" y="1462"/>
                    </a:lnTo>
                    <a:lnTo>
                      <a:pt x="201" y="1465"/>
                    </a:lnTo>
                    <a:lnTo>
                      <a:pt x="196" y="1458"/>
                    </a:lnTo>
                    <a:lnTo>
                      <a:pt x="196" y="1453"/>
                    </a:lnTo>
                    <a:lnTo>
                      <a:pt x="200" y="1455"/>
                    </a:lnTo>
                    <a:lnTo>
                      <a:pt x="201" y="1458"/>
                    </a:lnTo>
                    <a:lnTo>
                      <a:pt x="203" y="1458"/>
                    </a:lnTo>
                    <a:lnTo>
                      <a:pt x="203" y="1457"/>
                    </a:lnTo>
                    <a:lnTo>
                      <a:pt x="201" y="1453"/>
                    </a:lnTo>
                    <a:lnTo>
                      <a:pt x="200" y="1448"/>
                    </a:lnTo>
                    <a:lnTo>
                      <a:pt x="196" y="1448"/>
                    </a:lnTo>
                    <a:lnTo>
                      <a:pt x="193" y="1450"/>
                    </a:lnTo>
                    <a:lnTo>
                      <a:pt x="188" y="1448"/>
                    </a:lnTo>
                    <a:lnTo>
                      <a:pt x="185" y="1443"/>
                    </a:lnTo>
                    <a:lnTo>
                      <a:pt x="185" y="1440"/>
                    </a:lnTo>
                    <a:lnTo>
                      <a:pt x="192" y="1437"/>
                    </a:lnTo>
                    <a:lnTo>
                      <a:pt x="193" y="1432"/>
                    </a:lnTo>
                    <a:lnTo>
                      <a:pt x="196" y="1428"/>
                    </a:lnTo>
                    <a:lnTo>
                      <a:pt x="196" y="1428"/>
                    </a:lnTo>
                    <a:lnTo>
                      <a:pt x="192" y="1428"/>
                    </a:lnTo>
                    <a:lnTo>
                      <a:pt x="187" y="1428"/>
                    </a:lnTo>
                    <a:lnTo>
                      <a:pt x="185" y="1427"/>
                    </a:lnTo>
                    <a:lnTo>
                      <a:pt x="188" y="1424"/>
                    </a:lnTo>
                    <a:lnTo>
                      <a:pt x="193" y="1419"/>
                    </a:lnTo>
                    <a:lnTo>
                      <a:pt x="193" y="1412"/>
                    </a:lnTo>
                    <a:lnTo>
                      <a:pt x="195" y="1410"/>
                    </a:lnTo>
                    <a:lnTo>
                      <a:pt x="195" y="1407"/>
                    </a:lnTo>
                    <a:lnTo>
                      <a:pt x="192" y="1409"/>
                    </a:lnTo>
                    <a:lnTo>
                      <a:pt x="190" y="1412"/>
                    </a:lnTo>
                    <a:lnTo>
                      <a:pt x="188" y="1419"/>
                    </a:lnTo>
                    <a:lnTo>
                      <a:pt x="183" y="1425"/>
                    </a:lnTo>
                    <a:lnTo>
                      <a:pt x="180" y="1427"/>
                    </a:lnTo>
                    <a:lnTo>
                      <a:pt x="178" y="1425"/>
                    </a:lnTo>
                    <a:lnTo>
                      <a:pt x="175" y="1424"/>
                    </a:lnTo>
                    <a:lnTo>
                      <a:pt x="175" y="1422"/>
                    </a:lnTo>
                    <a:lnTo>
                      <a:pt x="177" y="1420"/>
                    </a:lnTo>
                    <a:lnTo>
                      <a:pt x="177" y="1417"/>
                    </a:lnTo>
                    <a:lnTo>
                      <a:pt x="173" y="1420"/>
                    </a:lnTo>
                    <a:lnTo>
                      <a:pt x="172" y="1422"/>
                    </a:lnTo>
                    <a:lnTo>
                      <a:pt x="170" y="1422"/>
                    </a:lnTo>
                    <a:lnTo>
                      <a:pt x="168" y="1420"/>
                    </a:lnTo>
                    <a:lnTo>
                      <a:pt x="165" y="1420"/>
                    </a:lnTo>
                    <a:lnTo>
                      <a:pt x="163" y="1422"/>
                    </a:lnTo>
                    <a:lnTo>
                      <a:pt x="160" y="1420"/>
                    </a:lnTo>
                    <a:lnTo>
                      <a:pt x="160" y="1420"/>
                    </a:lnTo>
                    <a:lnTo>
                      <a:pt x="163" y="1417"/>
                    </a:lnTo>
                    <a:lnTo>
                      <a:pt x="167" y="1415"/>
                    </a:lnTo>
                    <a:lnTo>
                      <a:pt x="173" y="1415"/>
                    </a:lnTo>
                    <a:lnTo>
                      <a:pt x="178" y="1410"/>
                    </a:lnTo>
                    <a:lnTo>
                      <a:pt x="182" y="1407"/>
                    </a:lnTo>
                    <a:lnTo>
                      <a:pt x="182" y="1402"/>
                    </a:lnTo>
                    <a:lnTo>
                      <a:pt x="180" y="1405"/>
                    </a:lnTo>
                    <a:lnTo>
                      <a:pt x="177" y="1409"/>
                    </a:lnTo>
                    <a:lnTo>
                      <a:pt x="173" y="1412"/>
                    </a:lnTo>
                    <a:lnTo>
                      <a:pt x="170" y="1414"/>
                    </a:lnTo>
                    <a:lnTo>
                      <a:pt x="163" y="1412"/>
                    </a:lnTo>
                    <a:lnTo>
                      <a:pt x="163" y="1409"/>
                    </a:lnTo>
                    <a:lnTo>
                      <a:pt x="158" y="1409"/>
                    </a:lnTo>
                    <a:lnTo>
                      <a:pt x="158" y="1407"/>
                    </a:lnTo>
                    <a:lnTo>
                      <a:pt x="162" y="1405"/>
                    </a:lnTo>
                    <a:lnTo>
                      <a:pt x="160" y="1404"/>
                    </a:lnTo>
                    <a:lnTo>
                      <a:pt x="153" y="1405"/>
                    </a:lnTo>
                    <a:lnTo>
                      <a:pt x="150" y="1404"/>
                    </a:lnTo>
                    <a:lnTo>
                      <a:pt x="147" y="1404"/>
                    </a:lnTo>
                    <a:lnTo>
                      <a:pt x="145" y="1407"/>
                    </a:lnTo>
                    <a:lnTo>
                      <a:pt x="140" y="1404"/>
                    </a:lnTo>
                    <a:lnTo>
                      <a:pt x="138" y="1400"/>
                    </a:lnTo>
                    <a:lnTo>
                      <a:pt x="140" y="1399"/>
                    </a:lnTo>
                    <a:lnTo>
                      <a:pt x="143" y="1400"/>
                    </a:lnTo>
                    <a:lnTo>
                      <a:pt x="148" y="1402"/>
                    </a:lnTo>
                    <a:lnTo>
                      <a:pt x="153" y="1400"/>
                    </a:lnTo>
                    <a:lnTo>
                      <a:pt x="153" y="1399"/>
                    </a:lnTo>
                    <a:lnTo>
                      <a:pt x="152" y="1399"/>
                    </a:lnTo>
                    <a:lnTo>
                      <a:pt x="145" y="1399"/>
                    </a:lnTo>
                    <a:lnTo>
                      <a:pt x="143" y="1397"/>
                    </a:lnTo>
                    <a:lnTo>
                      <a:pt x="145" y="1395"/>
                    </a:lnTo>
                    <a:lnTo>
                      <a:pt x="148" y="1397"/>
                    </a:lnTo>
                    <a:lnTo>
                      <a:pt x="153" y="1395"/>
                    </a:lnTo>
                    <a:lnTo>
                      <a:pt x="153" y="1394"/>
                    </a:lnTo>
                    <a:lnTo>
                      <a:pt x="148" y="1394"/>
                    </a:lnTo>
                    <a:lnTo>
                      <a:pt x="145" y="1392"/>
                    </a:lnTo>
                    <a:lnTo>
                      <a:pt x="140" y="1394"/>
                    </a:lnTo>
                    <a:lnTo>
                      <a:pt x="137" y="1394"/>
                    </a:lnTo>
                    <a:lnTo>
                      <a:pt x="133" y="1392"/>
                    </a:lnTo>
                    <a:lnTo>
                      <a:pt x="135" y="1389"/>
                    </a:lnTo>
                    <a:lnTo>
                      <a:pt x="140" y="1387"/>
                    </a:lnTo>
                    <a:lnTo>
                      <a:pt x="142" y="1389"/>
                    </a:lnTo>
                    <a:lnTo>
                      <a:pt x="147" y="1389"/>
                    </a:lnTo>
                    <a:lnTo>
                      <a:pt x="150" y="1387"/>
                    </a:lnTo>
                    <a:lnTo>
                      <a:pt x="145" y="1387"/>
                    </a:lnTo>
                    <a:lnTo>
                      <a:pt x="142" y="1385"/>
                    </a:lnTo>
                    <a:lnTo>
                      <a:pt x="135" y="1385"/>
                    </a:lnTo>
                    <a:lnTo>
                      <a:pt x="137" y="1384"/>
                    </a:lnTo>
                    <a:lnTo>
                      <a:pt x="143" y="1382"/>
                    </a:lnTo>
                    <a:lnTo>
                      <a:pt x="145" y="1384"/>
                    </a:lnTo>
                    <a:lnTo>
                      <a:pt x="148" y="1382"/>
                    </a:lnTo>
                    <a:lnTo>
                      <a:pt x="148" y="1380"/>
                    </a:lnTo>
                    <a:lnTo>
                      <a:pt x="148" y="1379"/>
                    </a:lnTo>
                    <a:lnTo>
                      <a:pt x="150" y="1375"/>
                    </a:lnTo>
                    <a:lnTo>
                      <a:pt x="157" y="1375"/>
                    </a:lnTo>
                    <a:lnTo>
                      <a:pt x="162" y="1377"/>
                    </a:lnTo>
                    <a:lnTo>
                      <a:pt x="162" y="1375"/>
                    </a:lnTo>
                    <a:lnTo>
                      <a:pt x="155" y="1374"/>
                    </a:lnTo>
                    <a:lnTo>
                      <a:pt x="153" y="1372"/>
                    </a:lnTo>
                    <a:lnTo>
                      <a:pt x="150" y="1372"/>
                    </a:lnTo>
                    <a:lnTo>
                      <a:pt x="148" y="1375"/>
                    </a:lnTo>
                    <a:lnTo>
                      <a:pt x="143" y="1377"/>
                    </a:lnTo>
                    <a:lnTo>
                      <a:pt x="140" y="1379"/>
                    </a:lnTo>
                    <a:lnTo>
                      <a:pt x="138" y="1377"/>
                    </a:lnTo>
                    <a:lnTo>
                      <a:pt x="138" y="1374"/>
                    </a:lnTo>
                    <a:lnTo>
                      <a:pt x="138" y="1372"/>
                    </a:lnTo>
                    <a:lnTo>
                      <a:pt x="140" y="1367"/>
                    </a:lnTo>
                    <a:lnTo>
                      <a:pt x="147" y="1365"/>
                    </a:lnTo>
                    <a:lnTo>
                      <a:pt x="148" y="1362"/>
                    </a:lnTo>
                    <a:lnTo>
                      <a:pt x="160" y="1355"/>
                    </a:lnTo>
                    <a:lnTo>
                      <a:pt x="163" y="1354"/>
                    </a:lnTo>
                    <a:lnTo>
                      <a:pt x="165" y="1355"/>
                    </a:lnTo>
                    <a:lnTo>
                      <a:pt x="165" y="1362"/>
                    </a:lnTo>
                    <a:lnTo>
                      <a:pt x="168" y="1365"/>
                    </a:lnTo>
                    <a:lnTo>
                      <a:pt x="170" y="1364"/>
                    </a:lnTo>
                    <a:lnTo>
                      <a:pt x="168" y="1359"/>
                    </a:lnTo>
                    <a:lnTo>
                      <a:pt x="168" y="1352"/>
                    </a:lnTo>
                    <a:lnTo>
                      <a:pt x="173" y="1350"/>
                    </a:lnTo>
                    <a:lnTo>
                      <a:pt x="178" y="1350"/>
                    </a:lnTo>
                    <a:lnTo>
                      <a:pt x="173" y="1349"/>
                    </a:lnTo>
                    <a:lnTo>
                      <a:pt x="168" y="1349"/>
                    </a:lnTo>
                    <a:lnTo>
                      <a:pt x="165" y="1350"/>
                    </a:lnTo>
                    <a:lnTo>
                      <a:pt x="163" y="1347"/>
                    </a:lnTo>
                    <a:lnTo>
                      <a:pt x="163" y="1345"/>
                    </a:lnTo>
                    <a:lnTo>
                      <a:pt x="168" y="1344"/>
                    </a:lnTo>
                    <a:lnTo>
                      <a:pt x="173" y="1340"/>
                    </a:lnTo>
                    <a:lnTo>
                      <a:pt x="177" y="1334"/>
                    </a:lnTo>
                    <a:lnTo>
                      <a:pt x="177" y="1332"/>
                    </a:lnTo>
                    <a:lnTo>
                      <a:pt x="175" y="1332"/>
                    </a:lnTo>
                    <a:lnTo>
                      <a:pt x="173" y="1335"/>
                    </a:lnTo>
                    <a:lnTo>
                      <a:pt x="170" y="1339"/>
                    </a:lnTo>
                    <a:lnTo>
                      <a:pt x="165" y="1340"/>
                    </a:lnTo>
                    <a:lnTo>
                      <a:pt x="160" y="1345"/>
                    </a:lnTo>
                    <a:lnTo>
                      <a:pt x="153" y="1350"/>
                    </a:lnTo>
                    <a:lnTo>
                      <a:pt x="147" y="1352"/>
                    </a:lnTo>
                    <a:lnTo>
                      <a:pt x="143" y="1349"/>
                    </a:lnTo>
                    <a:lnTo>
                      <a:pt x="143" y="1345"/>
                    </a:lnTo>
                    <a:lnTo>
                      <a:pt x="148" y="1345"/>
                    </a:lnTo>
                    <a:lnTo>
                      <a:pt x="143" y="1344"/>
                    </a:lnTo>
                    <a:lnTo>
                      <a:pt x="137" y="1347"/>
                    </a:lnTo>
                    <a:lnTo>
                      <a:pt x="135" y="1344"/>
                    </a:lnTo>
                    <a:lnTo>
                      <a:pt x="137" y="1342"/>
                    </a:lnTo>
                    <a:lnTo>
                      <a:pt x="142" y="1339"/>
                    </a:lnTo>
                    <a:lnTo>
                      <a:pt x="147" y="1337"/>
                    </a:lnTo>
                    <a:lnTo>
                      <a:pt x="150" y="1337"/>
                    </a:lnTo>
                    <a:lnTo>
                      <a:pt x="152" y="1335"/>
                    </a:lnTo>
                    <a:lnTo>
                      <a:pt x="152" y="1334"/>
                    </a:lnTo>
                    <a:lnTo>
                      <a:pt x="148" y="1332"/>
                    </a:lnTo>
                    <a:lnTo>
                      <a:pt x="150" y="1330"/>
                    </a:lnTo>
                    <a:lnTo>
                      <a:pt x="152" y="1329"/>
                    </a:lnTo>
                    <a:lnTo>
                      <a:pt x="150" y="1327"/>
                    </a:lnTo>
                    <a:lnTo>
                      <a:pt x="147" y="1329"/>
                    </a:lnTo>
                    <a:lnTo>
                      <a:pt x="143" y="1329"/>
                    </a:lnTo>
                    <a:lnTo>
                      <a:pt x="142" y="1326"/>
                    </a:lnTo>
                    <a:lnTo>
                      <a:pt x="142" y="1316"/>
                    </a:lnTo>
                    <a:lnTo>
                      <a:pt x="140" y="1312"/>
                    </a:lnTo>
                    <a:lnTo>
                      <a:pt x="138" y="1309"/>
                    </a:lnTo>
                    <a:lnTo>
                      <a:pt x="140" y="1306"/>
                    </a:lnTo>
                    <a:lnTo>
                      <a:pt x="147" y="1307"/>
                    </a:lnTo>
                    <a:lnTo>
                      <a:pt x="152" y="1309"/>
                    </a:lnTo>
                    <a:lnTo>
                      <a:pt x="157" y="1309"/>
                    </a:lnTo>
                    <a:lnTo>
                      <a:pt x="163" y="1311"/>
                    </a:lnTo>
                    <a:lnTo>
                      <a:pt x="160" y="1309"/>
                    </a:lnTo>
                    <a:lnTo>
                      <a:pt x="157" y="1307"/>
                    </a:lnTo>
                    <a:lnTo>
                      <a:pt x="152" y="1307"/>
                    </a:lnTo>
                    <a:lnTo>
                      <a:pt x="148" y="1304"/>
                    </a:lnTo>
                    <a:lnTo>
                      <a:pt x="145" y="1301"/>
                    </a:lnTo>
                    <a:lnTo>
                      <a:pt x="145" y="1299"/>
                    </a:lnTo>
                    <a:lnTo>
                      <a:pt x="148" y="1296"/>
                    </a:lnTo>
                    <a:lnTo>
                      <a:pt x="150" y="1294"/>
                    </a:lnTo>
                    <a:lnTo>
                      <a:pt x="153" y="1291"/>
                    </a:lnTo>
                    <a:lnTo>
                      <a:pt x="152" y="1286"/>
                    </a:lnTo>
                    <a:lnTo>
                      <a:pt x="150" y="1286"/>
                    </a:lnTo>
                    <a:lnTo>
                      <a:pt x="147" y="1291"/>
                    </a:lnTo>
                    <a:lnTo>
                      <a:pt x="142" y="1294"/>
                    </a:lnTo>
                    <a:lnTo>
                      <a:pt x="135" y="1296"/>
                    </a:lnTo>
                    <a:lnTo>
                      <a:pt x="130" y="1299"/>
                    </a:lnTo>
                    <a:lnTo>
                      <a:pt x="130" y="1302"/>
                    </a:lnTo>
                    <a:lnTo>
                      <a:pt x="127" y="1302"/>
                    </a:lnTo>
                    <a:lnTo>
                      <a:pt x="123" y="1296"/>
                    </a:lnTo>
                    <a:lnTo>
                      <a:pt x="122" y="1289"/>
                    </a:lnTo>
                    <a:lnTo>
                      <a:pt x="123" y="1277"/>
                    </a:lnTo>
                    <a:lnTo>
                      <a:pt x="125" y="1271"/>
                    </a:lnTo>
                    <a:lnTo>
                      <a:pt x="123" y="1267"/>
                    </a:lnTo>
                    <a:lnTo>
                      <a:pt x="120" y="1267"/>
                    </a:lnTo>
                    <a:lnTo>
                      <a:pt x="120" y="1261"/>
                    </a:lnTo>
                    <a:lnTo>
                      <a:pt x="123" y="1259"/>
                    </a:lnTo>
                    <a:lnTo>
                      <a:pt x="125" y="1261"/>
                    </a:lnTo>
                    <a:lnTo>
                      <a:pt x="128" y="1262"/>
                    </a:lnTo>
                    <a:lnTo>
                      <a:pt x="127" y="1257"/>
                    </a:lnTo>
                    <a:lnTo>
                      <a:pt x="132" y="1254"/>
                    </a:lnTo>
                    <a:lnTo>
                      <a:pt x="133" y="1247"/>
                    </a:lnTo>
                    <a:lnTo>
                      <a:pt x="138" y="1247"/>
                    </a:lnTo>
                    <a:lnTo>
                      <a:pt x="143" y="1247"/>
                    </a:lnTo>
                    <a:lnTo>
                      <a:pt x="145" y="1246"/>
                    </a:lnTo>
                    <a:lnTo>
                      <a:pt x="142" y="1246"/>
                    </a:lnTo>
                    <a:lnTo>
                      <a:pt x="142" y="1244"/>
                    </a:lnTo>
                    <a:lnTo>
                      <a:pt x="148" y="1237"/>
                    </a:lnTo>
                    <a:lnTo>
                      <a:pt x="152" y="1234"/>
                    </a:lnTo>
                    <a:lnTo>
                      <a:pt x="158" y="1229"/>
                    </a:lnTo>
                    <a:lnTo>
                      <a:pt x="158" y="1228"/>
                    </a:lnTo>
                    <a:lnTo>
                      <a:pt x="155" y="1228"/>
                    </a:lnTo>
                    <a:lnTo>
                      <a:pt x="155" y="1226"/>
                    </a:lnTo>
                    <a:lnTo>
                      <a:pt x="148" y="1229"/>
                    </a:lnTo>
                    <a:lnTo>
                      <a:pt x="147" y="1234"/>
                    </a:lnTo>
                    <a:lnTo>
                      <a:pt x="140" y="1242"/>
                    </a:lnTo>
                    <a:lnTo>
                      <a:pt x="138" y="1242"/>
                    </a:lnTo>
                    <a:lnTo>
                      <a:pt x="138" y="1239"/>
                    </a:lnTo>
                    <a:lnTo>
                      <a:pt x="143" y="1232"/>
                    </a:lnTo>
                    <a:lnTo>
                      <a:pt x="145" y="1226"/>
                    </a:lnTo>
                    <a:lnTo>
                      <a:pt x="150" y="1216"/>
                    </a:lnTo>
                    <a:lnTo>
                      <a:pt x="153" y="1211"/>
                    </a:lnTo>
                    <a:lnTo>
                      <a:pt x="152" y="1211"/>
                    </a:lnTo>
                    <a:lnTo>
                      <a:pt x="152" y="1209"/>
                    </a:lnTo>
                    <a:lnTo>
                      <a:pt x="152" y="1206"/>
                    </a:lnTo>
                    <a:lnTo>
                      <a:pt x="153" y="1204"/>
                    </a:lnTo>
                    <a:lnTo>
                      <a:pt x="153" y="1203"/>
                    </a:lnTo>
                    <a:lnTo>
                      <a:pt x="155" y="1201"/>
                    </a:lnTo>
                    <a:lnTo>
                      <a:pt x="153" y="1199"/>
                    </a:lnTo>
                    <a:lnTo>
                      <a:pt x="150" y="1198"/>
                    </a:lnTo>
                    <a:lnTo>
                      <a:pt x="150" y="1193"/>
                    </a:lnTo>
                    <a:lnTo>
                      <a:pt x="148" y="1189"/>
                    </a:lnTo>
                    <a:lnTo>
                      <a:pt x="143" y="1186"/>
                    </a:lnTo>
                    <a:lnTo>
                      <a:pt x="140" y="1183"/>
                    </a:lnTo>
                    <a:lnTo>
                      <a:pt x="138" y="1181"/>
                    </a:lnTo>
                    <a:lnTo>
                      <a:pt x="133" y="1174"/>
                    </a:lnTo>
                    <a:lnTo>
                      <a:pt x="130" y="1174"/>
                    </a:lnTo>
                    <a:lnTo>
                      <a:pt x="127" y="1174"/>
                    </a:lnTo>
                    <a:lnTo>
                      <a:pt x="127" y="1173"/>
                    </a:lnTo>
                    <a:lnTo>
                      <a:pt x="128" y="1169"/>
                    </a:lnTo>
                    <a:lnTo>
                      <a:pt x="127" y="1166"/>
                    </a:lnTo>
                    <a:lnTo>
                      <a:pt x="125" y="1164"/>
                    </a:lnTo>
                    <a:lnTo>
                      <a:pt x="125" y="1163"/>
                    </a:lnTo>
                    <a:lnTo>
                      <a:pt x="127" y="1161"/>
                    </a:lnTo>
                    <a:lnTo>
                      <a:pt x="128" y="1159"/>
                    </a:lnTo>
                    <a:lnTo>
                      <a:pt x="128" y="1158"/>
                    </a:lnTo>
                    <a:lnTo>
                      <a:pt x="125" y="1156"/>
                    </a:lnTo>
                    <a:lnTo>
                      <a:pt x="123" y="1156"/>
                    </a:lnTo>
                    <a:lnTo>
                      <a:pt x="123" y="1153"/>
                    </a:lnTo>
                    <a:lnTo>
                      <a:pt x="127" y="1151"/>
                    </a:lnTo>
                    <a:lnTo>
                      <a:pt x="125" y="1134"/>
                    </a:lnTo>
                    <a:lnTo>
                      <a:pt x="127" y="1120"/>
                    </a:lnTo>
                    <a:lnTo>
                      <a:pt x="128" y="1106"/>
                    </a:lnTo>
                    <a:lnTo>
                      <a:pt x="127" y="1103"/>
                    </a:lnTo>
                    <a:lnTo>
                      <a:pt x="125" y="1100"/>
                    </a:lnTo>
                    <a:lnTo>
                      <a:pt x="128" y="1095"/>
                    </a:lnTo>
                    <a:lnTo>
                      <a:pt x="127" y="1091"/>
                    </a:lnTo>
                    <a:lnTo>
                      <a:pt x="125" y="1088"/>
                    </a:lnTo>
                    <a:lnTo>
                      <a:pt x="123" y="1080"/>
                    </a:lnTo>
                    <a:lnTo>
                      <a:pt x="118" y="1075"/>
                    </a:lnTo>
                    <a:lnTo>
                      <a:pt x="117" y="1066"/>
                    </a:lnTo>
                    <a:lnTo>
                      <a:pt x="118" y="1063"/>
                    </a:lnTo>
                    <a:lnTo>
                      <a:pt x="113" y="1050"/>
                    </a:lnTo>
                    <a:lnTo>
                      <a:pt x="115" y="1046"/>
                    </a:lnTo>
                    <a:lnTo>
                      <a:pt x="118" y="1041"/>
                    </a:lnTo>
                    <a:lnTo>
                      <a:pt x="117" y="1038"/>
                    </a:lnTo>
                    <a:lnTo>
                      <a:pt x="117" y="1033"/>
                    </a:lnTo>
                    <a:lnTo>
                      <a:pt x="112" y="1030"/>
                    </a:lnTo>
                    <a:lnTo>
                      <a:pt x="103" y="1030"/>
                    </a:lnTo>
                    <a:lnTo>
                      <a:pt x="95" y="1033"/>
                    </a:lnTo>
                    <a:lnTo>
                      <a:pt x="94" y="1033"/>
                    </a:lnTo>
                    <a:lnTo>
                      <a:pt x="85" y="1036"/>
                    </a:lnTo>
                    <a:lnTo>
                      <a:pt x="80" y="1041"/>
                    </a:lnTo>
                    <a:lnTo>
                      <a:pt x="74" y="1050"/>
                    </a:lnTo>
                    <a:lnTo>
                      <a:pt x="67" y="1053"/>
                    </a:lnTo>
                    <a:lnTo>
                      <a:pt x="59" y="1055"/>
                    </a:lnTo>
                    <a:lnTo>
                      <a:pt x="50" y="1055"/>
                    </a:lnTo>
                    <a:lnTo>
                      <a:pt x="49" y="1056"/>
                    </a:lnTo>
                    <a:lnTo>
                      <a:pt x="49" y="1053"/>
                    </a:lnTo>
                    <a:lnTo>
                      <a:pt x="52" y="1046"/>
                    </a:lnTo>
                    <a:lnTo>
                      <a:pt x="50" y="1041"/>
                    </a:lnTo>
                    <a:lnTo>
                      <a:pt x="44" y="1017"/>
                    </a:lnTo>
                    <a:lnTo>
                      <a:pt x="39" y="1005"/>
                    </a:lnTo>
                    <a:lnTo>
                      <a:pt x="37" y="998"/>
                    </a:lnTo>
                    <a:lnTo>
                      <a:pt x="42" y="990"/>
                    </a:lnTo>
                    <a:lnTo>
                      <a:pt x="30" y="988"/>
                    </a:lnTo>
                    <a:lnTo>
                      <a:pt x="20" y="993"/>
                    </a:lnTo>
                    <a:lnTo>
                      <a:pt x="15" y="990"/>
                    </a:lnTo>
                    <a:lnTo>
                      <a:pt x="0" y="990"/>
                    </a:lnTo>
                    <a:lnTo>
                      <a:pt x="281" y="527"/>
                    </a:lnTo>
                    <a:lnTo>
                      <a:pt x="281" y="530"/>
                    </a:lnTo>
                    <a:lnTo>
                      <a:pt x="285" y="530"/>
                    </a:lnTo>
                    <a:lnTo>
                      <a:pt x="298" y="538"/>
                    </a:lnTo>
                    <a:lnTo>
                      <a:pt x="303" y="540"/>
                    </a:lnTo>
                    <a:lnTo>
                      <a:pt x="306" y="543"/>
                    </a:lnTo>
                    <a:lnTo>
                      <a:pt x="308" y="546"/>
                    </a:lnTo>
                    <a:lnTo>
                      <a:pt x="309" y="545"/>
                    </a:lnTo>
                    <a:lnTo>
                      <a:pt x="314" y="548"/>
                    </a:lnTo>
                    <a:lnTo>
                      <a:pt x="314" y="553"/>
                    </a:lnTo>
                    <a:lnTo>
                      <a:pt x="321" y="558"/>
                    </a:lnTo>
                    <a:lnTo>
                      <a:pt x="319" y="560"/>
                    </a:lnTo>
                    <a:lnTo>
                      <a:pt x="319" y="561"/>
                    </a:lnTo>
                    <a:lnTo>
                      <a:pt x="318" y="566"/>
                    </a:lnTo>
                    <a:lnTo>
                      <a:pt x="319" y="571"/>
                    </a:lnTo>
                    <a:lnTo>
                      <a:pt x="323" y="573"/>
                    </a:lnTo>
                    <a:lnTo>
                      <a:pt x="324" y="570"/>
                    </a:lnTo>
                    <a:lnTo>
                      <a:pt x="324" y="571"/>
                    </a:lnTo>
                    <a:lnTo>
                      <a:pt x="326" y="578"/>
                    </a:lnTo>
                    <a:lnTo>
                      <a:pt x="328" y="585"/>
                    </a:lnTo>
                    <a:lnTo>
                      <a:pt x="334" y="591"/>
                    </a:lnTo>
                    <a:lnTo>
                      <a:pt x="339" y="595"/>
                    </a:lnTo>
                    <a:lnTo>
                      <a:pt x="341" y="593"/>
                    </a:lnTo>
                    <a:lnTo>
                      <a:pt x="344" y="595"/>
                    </a:lnTo>
                    <a:lnTo>
                      <a:pt x="344" y="600"/>
                    </a:lnTo>
                    <a:lnTo>
                      <a:pt x="348" y="600"/>
                    </a:lnTo>
                    <a:lnTo>
                      <a:pt x="349" y="600"/>
                    </a:lnTo>
                    <a:lnTo>
                      <a:pt x="354" y="606"/>
                    </a:lnTo>
                    <a:lnTo>
                      <a:pt x="354" y="613"/>
                    </a:lnTo>
                    <a:lnTo>
                      <a:pt x="358" y="613"/>
                    </a:lnTo>
                    <a:lnTo>
                      <a:pt x="359" y="616"/>
                    </a:lnTo>
                    <a:lnTo>
                      <a:pt x="363" y="616"/>
                    </a:lnTo>
                    <a:lnTo>
                      <a:pt x="369" y="623"/>
                    </a:lnTo>
                    <a:lnTo>
                      <a:pt x="369" y="626"/>
                    </a:lnTo>
                    <a:lnTo>
                      <a:pt x="371" y="628"/>
                    </a:lnTo>
                    <a:lnTo>
                      <a:pt x="371" y="631"/>
                    </a:lnTo>
                    <a:lnTo>
                      <a:pt x="366" y="636"/>
                    </a:lnTo>
                    <a:lnTo>
                      <a:pt x="363" y="639"/>
                    </a:lnTo>
                    <a:lnTo>
                      <a:pt x="373" y="633"/>
                    </a:lnTo>
                    <a:lnTo>
                      <a:pt x="376" y="630"/>
                    </a:lnTo>
                    <a:lnTo>
                      <a:pt x="379" y="631"/>
                    </a:lnTo>
                    <a:lnTo>
                      <a:pt x="379" y="625"/>
                    </a:lnTo>
                    <a:lnTo>
                      <a:pt x="379" y="613"/>
                    </a:lnTo>
                    <a:lnTo>
                      <a:pt x="379" y="606"/>
                    </a:lnTo>
                    <a:lnTo>
                      <a:pt x="383" y="601"/>
                    </a:lnTo>
                    <a:lnTo>
                      <a:pt x="389" y="600"/>
                    </a:lnTo>
                    <a:lnTo>
                      <a:pt x="396" y="596"/>
                    </a:lnTo>
                    <a:lnTo>
                      <a:pt x="401" y="593"/>
                    </a:lnTo>
                    <a:lnTo>
                      <a:pt x="404" y="591"/>
                    </a:lnTo>
                    <a:lnTo>
                      <a:pt x="407" y="590"/>
                    </a:lnTo>
                    <a:lnTo>
                      <a:pt x="411" y="590"/>
                    </a:lnTo>
                    <a:lnTo>
                      <a:pt x="414" y="588"/>
                    </a:lnTo>
                    <a:lnTo>
                      <a:pt x="419" y="588"/>
                    </a:lnTo>
                    <a:lnTo>
                      <a:pt x="421" y="588"/>
                    </a:lnTo>
                    <a:lnTo>
                      <a:pt x="426" y="588"/>
                    </a:lnTo>
                    <a:lnTo>
                      <a:pt x="427" y="590"/>
                    </a:lnTo>
                    <a:lnTo>
                      <a:pt x="434" y="583"/>
                    </a:lnTo>
                    <a:lnTo>
                      <a:pt x="436" y="578"/>
                    </a:lnTo>
                    <a:lnTo>
                      <a:pt x="439" y="578"/>
                    </a:lnTo>
                    <a:lnTo>
                      <a:pt x="444" y="580"/>
                    </a:lnTo>
                    <a:lnTo>
                      <a:pt x="446" y="578"/>
                    </a:lnTo>
                    <a:lnTo>
                      <a:pt x="446" y="576"/>
                    </a:lnTo>
                    <a:lnTo>
                      <a:pt x="449" y="576"/>
                    </a:lnTo>
                    <a:lnTo>
                      <a:pt x="451" y="578"/>
                    </a:lnTo>
                    <a:lnTo>
                      <a:pt x="464" y="576"/>
                    </a:lnTo>
                    <a:lnTo>
                      <a:pt x="476" y="573"/>
                    </a:lnTo>
                    <a:lnTo>
                      <a:pt x="481" y="571"/>
                    </a:lnTo>
                    <a:lnTo>
                      <a:pt x="482" y="571"/>
                    </a:lnTo>
                    <a:lnTo>
                      <a:pt x="486" y="575"/>
                    </a:lnTo>
                    <a:lnTo>
                      <a:pt x="489" y="573"/>
                    </a:lnTo>
                    <a:lnTo>
                      <a:pt x="491" y="568"/>
                    </a:lnTo>
                    <a:lnTo>
                      <a:pt x="497" y="565"/>
                    </a:lnTo>
                    <a:lnTo>
                      <a:pt x="502" y="565"/>
                    </a:lnTo>
                    <a:lnTo>
                      <a:pt x="504" y="566"/>
                    </a:lnTo>
                    <a:lnTo>
                      <a:pt x="507" y="566"/>
                    </a:lnTo>
                    <a:lnTo>
                      <a:pt x="507" y="570"/>
                    </a:lnTo>
                    <a:lnTo>
                      <a:pt x="512" y="568"/>
                    </a:lnTo>
                    <a:lnTo>
                      <a:pt x="512" y="565"/>
                    </a:lnTo>
                    <a:lnTo>
                      <a:pt x="514" y="563"/>
                    </a:lnTo>
                    <a:lnTo>
                      <a:pt x="517" y="565"/>
                    </a:lnTo>
                    <a:lnTo>
                      <a:pt x="517" y="570"/>
                    </a:lnTo>
                    <a:lnTo>
                      <a:pt x="520" y="571"/>
                    </a:lnTo>
                    <a:lnTo>
                      <a:pt x="517" y="573"/>
                    </a:lnTo>
                    <a:lnTo>
                      <a:pt x="515" y="573"/>
                    </a:lnTo>
                    <a:lnTo>
                      <a:pt x="514" y="578"/>
                    </a:lnTo>
                    <a:lnTo>
                      <a:pt x="504" y="580"/>
                    </a:lnTo>
                    <a:lnTo>
                      <a:pt x="494" y="583"/>
                    </a:lnTo>
                    <a:lnTo>
                      <a:pt x="491" y="586"/>
                    </a:lnTo>
                    <a:lnTo>
                      <a:pt x="486" y="588"/>
                    </a:lnTo>
                    <a:lnTo>
                      <a:pt x="481" y="588"/>
                    </a:lnTo>
                    <a:lnTo>
                      <a:pt x="477" y="590"/>
                    </a:lnTo>
                    <a:lnTo>
                      <a:pt x="476" y="590"/>
                    </a:lnTo>
                    <a:lnTo>
                      <a:pt x="474" y="586"/>
                    </a:lnTo>
                    <a:lnTo>
                      <a:pt x="466" y="590"/>
                    </a:lnTo>
                    <a:lnTo>
                      <a:pt x="459" y="590"/>
                    </a:lnTo>
                    <a:lnTo>
                      <a:pt x="457" y="591"/>
                    </a:lnTo>
                    <a:lnTo>
                      <a:pt x="449" y="591"/>
                    </a:lnTo>
                    <a:lnTo>
                      <a:pt x="444" y="593"/>
                    </a:lnTo>
                    <a:lnTo>
                      <a:pt x="441" y="598"/>
                    </a:lnTo>
                    <a:lnTo>
                      <a:pt x="429" y="601"/>
                    </a:lnTo>
                    <a:lnTo>
                      <a:pt x="427" y="600"/>
                    </a:lnTo>
                    <a:lnTo>
                      <a:pt x="422" y="605"/>
                    </a:lnTo>
                    <a:lnTo>
                      <a:pt x="421" y="606"/>
                    </a:lnTo>
                    <a:lnTo>
                      <a:pt x="417" y="608"/>
                    </a:lnTo>
                    <a:lnTo>
                      <a:pt x="416" y="606"/>
                    </a:lnTo>
                    <a:lnTo>
                      <a:pt x="411" y="610"/>
                    </a:lnTo>
                    <a:lnTo>
                      <a:pt x="407" y="615"/>
                    </a:lnTo>
                    <a:lnTo>
                      <a:pt x="404" y="615"/>
                    </a:lnTo>
                    <a:lnTo>
                      <a:pt x="402" y="618"/>
                    </a:lnTo>
                    <a:lnTo>
                      <a:pt x="406" y="623"/>
                    </a:lnTo>
                    <a:lnTo>
                      <a:pt x="411" y="625"/>
                    </a:lnTo>
                    <a:lnTo>
                      <a:pt x="406" y="620"/>
                    </a:lnTo>
                    <a:lnTo>
                      <a:pt x="407" y="618"/>
                    </a:lnTo>
                    <a:lnTo>
                      <a:pt x="411" y="620"/>
                    </a:lnTo>
                    <a:lnTo>
                      <a:pt x="414" y="618"/>
                    </a:lnTo>
                    <a:lnTo>
                      <a:pt x="417" y="620"/>
                    </a:lnTo>
                    <a:lnTo>
                      <a:pt x="416" y="616"/>
                    </a:lnTo>
                    <a:lnTo>
                      <a:pt x="422" y="610"/>
                    </a:lnTo>
                    <a:lnTo>
                      <a:pt x="431" y="608"/>
                    </a:lnTo>
                    <a:lnTo>
                      <a:pt x="434" y="608"/>
                    </a:lnTo>
                    <a:lnTo>
                      <a:pt x="447" y="601"/>
                    </a:lnTo>
                    <a:lnTo>
                      <a:pt x="449" y="596"/>
                    </a:lnTo>
                    <a:lnTo>
                      <a:pt x="452" y="596"/>
                    </a:lnTo>
                    <a:lnTo>
                      <a:pt x="456" y="600"/>
                    </a:lnTo>
                    <a:lnTo>
                      <a:pt x="459" y="596"/>
                    </a:lnTo>
                    <a:lnTo>
                      <a:pt x="462" y="596"/>
                    </a:lnTo>
                    <a:lnTo>
                      <a:pt x="462" y="598"/>
                    </a:lnTo>
                    <a:lnTo>
                      <a:pt x="471" y="595"/>
                    </a:lnTo>
                    <a:lnTo>
                      <a:pt x="472" y="596"/>
                    </a:lnTo>
                    <a:lnTo>
                      <a:pt x="466" y="603"/>
                    </a:lnTo>
                    <a:lnTo>
                      <a:pt x="467" y="606"/>
                    </a:lnTo>
                    <a:lnTo>
                      <a:pt x="472" y="600"/>
                    </a:lnTo>
                    <a:lnTo>
                      <a:pt x="479" y="598"/>
                    </a:lnTo>
                    <a:lnTo>
                      <a:pt x="494" y="588"/>
                    </a:lnTo>
                    <a:lnTo>
                      <a:pt x="500" y="588"/>
                    </a:lnTo>
                    <a:lnTo>
                      <a:pt x="507" y="585"/>
                    </a:lnTo>
                    <a:lnTo>
                      <a:pt x="515" y="585"/>
                    </a:lnTo>
                    <a:lnTo>
                      <a:pt x="519" y="583"/>
                    </a:lnTo>
                    <a:lnTo>
                      <a:pt x="524" y="583"/>
                    </a:lnTo>
                    <a:lnTo>
                      <a:pt x="522" y="586"/>
                    </a:lnTo>
                    <a:lnTo>
                      <a:pt x="515" y="590"/>
                    </a:lnTo>
                    <a:lnTo>
                      <a:pt x="515" y="593"/>
                    </a:lnTo>
                    <a:lnTo>
                      <a:pt x="520" y="595"/>
                    </a:lnTo>
                    <a:lnTo>
                      <a:pt x="525" y="590"/>
                    </a:lnTo>
                    <a:lnTo>
                      <a:pt x="537" y="585"/>
                    </a:lnTo>
                    <a:lnTo>
                      <a:pt x="539" y="585"/>
                    </a:lnTo>
                    <a:lnTo>
                      <a:pt x="539" y="581"/>
                    </a:lnTo>
                    <a:lnTo>
                      <a:pt x="544" y="578"/>
                    </a:lnTo>
                    <a:lnTo>
                      <a:pt x="547" y="580"/>
                    </a:lnTo>
                    <a:lnTo>
                      <a:pt x="547" y="576"/>
                    </a:lnTo>
                    <a:lnTo>
                      <a:pt x="549" y="575"/>
                    </a:lnTo>
                    <a:lnTo>
                      <a:pt x="552" y="576"/>
                    </a:lnTo>
                    <a:lnTo>
                      <a:pt x="555" y="578"/>
                    </a:lnTo>
                    <a:lnTo>
                      <a:pt x="557" y="571"/>
                    </a:lnTo>
                    <a:lnTo>
                      <a:pt x="555" y="566"/>
                    </a:lnTo>
                    <a:lnTo>
                      <a:pt x="557" y="565"/>
                    </a:lnTo>
                    <a:lnTo>
                      <a:pt x="555" y="561"/>
                    </a:lnTo>
                    <a:lnTo>
                      <a:pt x="559" y="555"/>
                    </a:lnTo>
                    <a:lnTo>
                      <a:pt x="565" y="553"/>
                    </a:lnTo>
                    <a:lnTo>
                      <a:pt x="565" y="558"/>
                    </a:lnTo>
                    <a:lnTo>
                      <a:pt x="567" y="575"/>
                    </a:lnTo>
                    <a:lnTo>
                      <a:pt x="564" y="580"/>
                    </a:lnTo>
                    <a:lnTo>
                      <a:pt x="565" y="593"/>
                    </a:lnTo>
                    <a:lnTo>
                      <a:pt x="560" y="601"/>
                    </a:lnTo>
                    <a:lnTo>
                      <a:pt x="560" y="621"/>
                    </a:lnTo>
                    <a:lnTo>
                      <a:pt x="562" y="626"/>
                    </a:lnTo>
                    <a:lnTo>
                      <a:pt x="569" y="628"/>
                    </a:lnTo>
                    <a:lnTo>
                      <a:pt x="572" y="635"/>
                    </a:lnTo>
                    <a:lnTo>
                      <a:pt x="579" y="631"/>
                    </a:lnTo>
                    <a:lnTo>
                      <a:pt x="577" y="628"/>
                    </a:lnTo>
                    <a:lnTo>
                      <a:pt x="572" y="628"/>
                    </a:lnTo>
                    <a:lnTo>
                      <a:pt x="570" y="625"/>
                    </a:lnTo>
                    <a:lnTo>
                      <a:pt x="575" y="623"/>
                    </a:lnTo>
                    <a:lnTo>
                      <a:pt x="580" y="625"/>
                    </a:lnTo>
                    <a:lnTo>
                      <a:pt x="580" y="620"/>
                    </a:lnTo>
                    <a:lnTo>
                      <a:pt x="579" y="618"/>
                    </a:lnTo>
                    <a:lnTo>
                      <a:pt x="584" y="615"/>
                    </a:lnTo>
                    <a:lnTo>
                      <a:pt x="589" y="615"/>
                    </a:lnTo>
                    <a:lnTo>
                      <a:pt x="590" y="618"/>
                    </a:lnTo>
                    <a:lnTo>
                      <a:pt x="593" y="615"/>
                    </a:lnTo>
                    <a:lnTo>
                      <a:pt x="589" y="606"/>
                    </a:lnTo>
                    <a:lnTo>
                      <a:pt x="593" y="608"/>
                    </a:lnTo>
                    <a:lnTo>
                      <a:pt x="602" y="603"/>
                    </a:lnTo>
                    <a:lnTo>
                      <a:pt x="602" y="598"/>
                    </a:lnTo>
                    <a:lnTo>
                      <a:pt x="608" y="598"/>
                    </a:lnTo>
                    <a:lnTo>
                      <a:pt x="608" y="603"/>
                    </a:lnTo>
                    <a:lnTo>
                      <a:pt x="608" y="606"/>
                    </a:lnTo>
                    <a:lnTo>
                      <a:pt x="605" y="610"/>
                    </a:lnTo>
                    <a:lnTo>
                      <a:pt x="605" y="611"/>
                    </a:lnTo>
                    <a:lnTo>
                      <a:pt x="600" y="616"/>
                    </a:lnTo>
                    <a:lnTo>
                      <a:pt x="600" y="618"/>
                    </a:lnTo>
                    <a:lnTo>
                      <a:pt x="602" y="620"/>
                    </a:lnTo>
                    <a:lnTo>
                      <a:pt x="605" y="620"/>
                    </a:lnTo>
                    <a:lnTo>
                      <a:pt x="607" y="621"/>
                    </a:lnTo>
                    <a:lnTo>
                      <a:pt x="605" y="623"/>
                    </a:lnTo>
                    <a:lnTo>
                      <a:pt x="602" y="625"/>
                    </a:lnTo>
                    <a:lnTo>
                      <a:pt x="597" y="628"/>
                    </a:lnTo>
                    <a:lnTo>
                      <a:pt x="595" y="628"/>
                    </a:lnTo>
                    <a:lnTo>
                      <a:pt x="593" y="630"/>
                    </a:lnTo>
                    <a:lnTo>
                      <a:pt x="589" y="635"/>
                    </a:lnTo>
                    <a:lnTo>
                      <a:pt x="592" y="636"/>
                    </a:lnTo>
                    <a:lnTo>
                      <a:pt x="598" y="638"/>
                    </a:lnTo>
                    <a:lnTo>
                      <a:pt x="603" y="641"/>
                    </a:lnTo>
                    <a:lnTo>
                      <a:pt x="607" y="639"/>
                    </a:lnTo>
                    <a:lnTo>
                      <a:pt x="612" y="636"/>
                    </a:lnTo>
                    <a:lnTo>
                      <a:pt x="617" y="636"/>
                    </a:lnTo>
                    <a:lnTo>
                      <a:pt x="622" y="628"/>
                    </a:lnTo>
                    <a:lnTo>
                      <a:pt x="627" y="623"/>
                    </a:lnTo>
                    <a:lnTo>
                      <a:pt x="632" y="621"/>
                    </a:lnTo>
                    <a:lnTo>
                      <a:pt x="635" y="625"/>
                    </a:lnTo>
                    <a:lnTo>
                      <a:pt x="640" y="625"/>
                    </a:lnTo>
                    <a:lnTo>
                      <a:pt x="643" y="628"/>
                    </a:lnTo>
                    <a:lnTo>
                      <a:pt x="648" y="628"/>
                    </a:lnTo>
                    <a:lnTo>
                      <a:pt x="655" y="631"/>
                    </a:lnTo>
                    <a:lnTo>
                      <a:pt x="658" y="631"/>
                    </a:lnTo>
                    <a:lnTo>
                      <a:pt x="658" y="636"/>
                    </a:lnTo>
                    <a:lnTo>
                      <a:pt x="663" y="646"/>
                    </a:lnTo>
                    <a:lnTo>
                      <a:pt x="663" y="651"/>
                    </a:lnTo>
                    <a:lnTo>
                      <a:pt x="668" y="659"/>
                    </a:lnTo>
                    <a:lnTo>
                      <a:pt x="688" y="671"/>
                    </a:lnTo>
                    <a:lnTo>
                      <a:pt x="690" y="674"/>
                    </a:lnTo>
                    <a:lnTo>
                      <a:pt x="696" y="678"/>
                    </a:lnTo>
                    <a:lnTo>
                      <a:pt x="703" y="684"/>
                    </a:lnTo>
                    <a:lnTo>
                      <a:pt x="705" y="684"/>
                    </a:lnTo>
                    <a:lnTo>
                      <a:pt x="710" y="688"/>
                    </a:lnTo>
                    <a:lnTo>
                      <a:pt x="711" y="691"/>
                    </a:lnTo>
                    <a:lnTo>
                      <a:pt x="715" y="693"/>
                    </a:lnTo>
                    <a:lnTo>
                      <a:pt x="718" y="691"/>
                    </a:lnTo>
                    <a:lnTo>
                      <a:pt x="720" y="694"/>
                    </a:lnTo>
                    <a:lnTo>
                      <a:pt x="726" y="698"/>
                    </a:lnTo>
                    <a:lnTo>
                      <a:pt x="730" y="698"/>
                    </a:lnTo>
                    <a:lnTo>
                      <a:pt x="730" y="703"/>
                    </a:lnTo>
                    <a:lnTo>
                      <a:pt x="733" y="706"/>
                    </a:lnTo>
                    <a:lnTo>
                      <a:pt x="735" y="703"/>
                    </a:lnTo>
                    <a:lnTo>
                      <a:pt x="733" y="699"/>
                    </a:lnTo>
                    <a:lnTo>
                      <a:pt x="735" y="698"/>
                    </a:lnTo>
                    <a:lnTo>
                      <a:pt x="730" y="694"/>
                    </a:lnTo>
                    <a:lnTo>
                      <a:pt x="730" y="691"/>
                    </a:lnTo>
                    <a:lnTo>
                      <a:pt x="736" y="694"/>
                    </a:lnTo>
                    <a:lnTo>
                      <a:pt x="738" y="698"/>
                    </a:lnTo>
                    <a:lnTo>
                      <a:pt x="741" y="698"/>
                    </a:lnTo>
                    <a:lnTo>
                      <a:pt x="741" y="694"/>
                    </a:lnTo>
                    <a:lnTo>
                      <a:pt x="745" y="694"/>
                    </a:lnTo>
                    <a:lnTo>
                      <a:pt x="750" y="699"/>
                    </a:lnTo>
                    <a:lnTo>
                      <a:pt x="751" y="703"/>
                    </a:lnTo>
                    <a:lnTo>
                      <a:pt x="755" y="704"/>
                    </a:lnTo>
                    <a:lnTo>
                      <a:pt x="758" y="709"/>
                    </a:lnTo>
                    <a:lnTo>
                      <a:pt x="760" y="713"/>
                    </a:lnTo>
                    <a:lnTo>
                      <a:pt x="760" y="719"/>
                    </a:lnTo>
                    <a:lnTo>
                      <a:pt x="763" y="724"/>
                    </a:lnTo>
                    <a:lnTo>
                      <a:pt x="760" y="728"/>
                    </a:lnTo>
                    <a:lnTo>
                      <a:pt x="760" y="733"/>
                    </a:lnTo>
                    <a:lnTo>
                      <a:pt x="755" y="737"/>
                    </a:lnTo>
                    <a:lnTo>
                      <a:pt x="745" y="734"/>
                    </a:lnTo>
                    <a:lnTo>
                      <a:pt x="738" y="733"/>
                    </a:lnTo>
                    <a:lnTo>
                      <a:pt x="738" y="736"/>
                    </a:lnTo>
                    <a:lnTo>
                      <a:pt x="736" y="736"/>
                    </a:lnTo>
                    <a:lnTo>
                      <a:pt x="731" y="734"/>
                    </a:lnTo>
                    <a:lnTo>
                      <a:pt x="726" y="734"/>
                    </a:lnTo>
                    <a:lnTo>
                      <a:pt x="728" y="737"/>
                    </a:lnTo>
                    <a:lnTo>
                      <a:pt x="723" y="739"/>
                    </a:lnTo>
                    <a:lnTo>
                      <a:pt x="723" y="744"/>
                    </a:lnTo>
                    <a:lnTo>
                      <a:pt x="718" y="744"/>
                    </a:lnTo>
                    <a:lnTo>
                      <a:pt x="713" y="746"/>
                    </a:lnTo>
                    <a:lnTo>
                      <a:pt x="716" y="747"/>
                    </a:lnTo>
                    <a:lnTo>
                      <a:pt x="720" y="749"/>
                    </a:lnTo>
                    <a:lnTo>
                      <a:pt x="721" y="754"/>
                    </a:lnTo>
                    <a:lnTo>
                      <a:pt x="726" y="757"/>
                    </a:lnTo>
                    <a:lnTo>
                      <a:pt x="728" y="756"/>
                    </a:lnTo>
                    <a:lnTo>
                      <a:pt x="735" y="759"/>
                    </a:lnTo>
                    <a:lnTo>
                      <a:pt x="735" y="764"/>
                    </a:lnTo>
                    <a:lnTo>
                      <a:pt x="741" y="764"/>
                    </a:lnTo>
                    <a:lnTo>
                      <a:pt x="748" y="767"/>
                    </a:lnTo>
                    <a:lnTo>
                      <a:pt x="756" y="767"/>
                    </a:lnTo>
                    <a:lnTo>
                      <a:pt x="766" y="772"/>
                    </a:lnTo>
                    <a:lnTo>
                      <a:pt x="773" y="772"/>
                    </a:lnTo>
                    <a:lnTo>
                      <a:pt x="773" y="771"/>
                    </a:lnTo>
                    <a:lnTo>
                      <a:pt x="776" y="771"/>
                    </a:lnTo>
                    <a:lnTo>
                      <a:pt x="780" y="772"/>
                    </a:lnTo>
                    <a:lnTo>
                      <a:pt x="780" y="776"/>
                    </a:lnTo>
                    <a:lnTo>
                      <a:pt x="786" y="771"/>
                    </a:lnTo>
                    <a:lnTo>
                      <a:pt x="790" y="772"/>
                    </a:lnTo>
                    <a:lnTo>
                      <a:pt x="791" y="772"/>
                    </a:lnTo>
                    <a:lnTo>
                      <a:pt x="794" y="769"/>
                    </a:lnTo>
                    <a:lnTo>
                      <a:pt x="798" y="769"/>
                    </a:lnTo>
                    <a:lnTo>
                      <a:pt x="798" y="771"/>
                    </a:lnTo>
                    <a:lnTo>
                      <a:pt x="799" y="772"/>
                    </a:lnTo>
                    <a:lnTo>
                      <a:pt x="808" y="769"/>
                    </a:lnTo>
                    <a:lnTo>
                      <a:pt x="821" y="764"/>
                    </a:lnTo>
                    <a:lnTo>
                      <a:pt x="824" y="764"/>
                    </a:lnTo>
                    <a:lnTo>
                      <a:pt x="824" y="767"/>
                    </a:lnTo>
                    <a:lnTo>
                      <a:pt x="823" y="771"/>
                    </a:lnTo>
                    <a:lnTo>
                      <a:pt x="823" y="771"/>
                    </a:lnTo>
                    <a:lnTo>
                      <a:pt x="826" y="772"/>
                    </a:lnTo>
                    <a:lnTo>
                      <a:pt x="826" y="776"/>
                    </a:lnTo>
                    <a:lnTo>
                      <a:pt x="824" y="779"/>
                    </a:lnTo>
                    <a:lnTo>
                      <a:pt x="826" y="782"/>
                    </a:lnTo>
                    <a:lnTo>
                      <a:pt x="828" y="782"/>
                    </a:lnTo>
                    <a:lnTo>
                      <a:pt x="831" y="781"/>
                    </a:lnTo>
                    <a:lnTo>
                      <a:pt x="834" y="782"/>
                    </a:lnTo>
                    <a:lnTo>
                      <a:pt x="833" y="786"/>
                    </a:lnTo>
                    <a:lnTo>
                      <a:pt x="829" y="794"/>
                    </a:lnTo>
                    <a:lnTo>
                      <a:pt x="831" y="797"/>
                    </a:lnTo>
                    <a:lnTo>
                      <a:pt x="833" y="799"/>
                    </a:lnTo>
                    <a:lnTo>
                      <a:pt x="836" y="796"/>
                    </a:lnTo>
                    <a:lnTo>
                      <a:pt x="836" y="791"/>
                    </a:lnTo>
                    <a:lnTo>
                      <a:pt x="838" y="787"/>
                    </a:lnTo>
                    <a:lnTo>
                      <a:pt x="839" y="787"/>
                    </a:lnTo>
                    <a:lnTo>
                      <a:pt x="839" y="794"/>
                    </a:lnTo>
                    <a:lnTo>
                      <a:pt x="836" y="801"/>
                    </a:lnTo>
                    <a:lnTo>
                      <a:pt x="833" y="806"/>
                    </a:lnTo>
                    <a:lnTo>
                      <a:pt x="833" y="812"/>
                    </a:lnTo>
                    <a:lnTo>
                      <a:pt x="836" y="817"/>
                    </a:lnTo>
                    <a:lnTo>
                      <a:pt x="836" y="826"/>
                    </a:lnTo>
                    <a:lnTo>
                      <a:pt x="834" y="831"/>
                    </a:lnTo>
                    <a:lnTo>
                      <a:pt x="839" y="834"/>
                    </a:lnTo>
                    <a:lnTo>
                      <a:pt x="839" y="837"/>
                    </a:lnTo>
                    <a:lnTo>
                      <a:pt x="836" y="840"/>
                    </a:lnTo>
                    <a:lnTo>
                      <a:pt x="839" y="842"/>
                    </a:lnTo>
                    <a:lnTo>
                      <a:pt x="841" y="849"/>
                    </a:lnTo>
                    <a:lnTo>
                      <a:pt x="843" y="862"/>
                    </a:lnTo>
                    <a:lnTo>
                      <a:pt x="843" y="849"/>
                    </a:lnTo>
                    <a:lnTo>
                      <a:pt x="839" y="839"/>
                    </a:lnTo>
                    <a:lnTo>
                      <a:pt x="841" y="829"/>
                    </a:lnTo>
                    <a:lnTo>
                      <a:pt x="848" y="819"/>
                    </a:lnTo>
                    <a:lnTo>
                      <a:pt x="851" y="821"/>
                    </a:lnTo>
                    <a:lnTo>
                      <a:pt x="851" y="824"/>
                    </a:lnTo>
                    <a:lnTo>
                      <a:pt x="849" y="824"/>
                    </a:lnTo>
                    <a:lnTo>
                      <a:pt x="848" y="827"/>
                    </a:lnTo>
                    <a:lnTo>
                      <a:pt x="849" y="829"/>
                    </a:lnTo>
                    <a:lnTo>
                      <a:pt x="853" y="827"/>
                    </a:lnTo>
                    <a:lnTo>
                      <a:pt x="854" y="829"/>
                    </a:lnTo>
                    <a:lnTo>
                      <a:pt x="856" y="827"/>
                    </a:lnTo>
                    <a:lnTo>
                      <a:pt x="856" y="822"/>
                    </a:lnTo>
                    <a:lnTo>
                      <a:pt x="853" y="819"/>
                    </a:lnTo>
                    <a:lnTo>
                      <a:pt x="853" y="816"/>
                    </a:lnTo>
                    <a:lnTo>
                      <a:pt x="858" y="816"/>
                    </a:lnTo>
                    <a:lnTo>
                      <a:pt x="859" y="812"/>
                    </a:lnTo>
                    <a:lnTo>
                      <a:pt x="854" y="809"/>
                    </a:lnTo>
                    <a:lnTo>
                      <a:pt x="854" y="806"/>
                    </a:lnTo>
                    <a:lnTo>
                      <a:pt x="858" y="799"/>
                    </a:lnTo>
                    <a:lnTo>
                      <a:pt x="861" y="787"/>
                    </a:lnTo>
                    <a:lnTo>
                      <a:pt x="861" y="784"/>
                    </a:lnTo>
                    <a:lnTo>
                      <a:pt x="861" y="781"/>
                    </a:lnTo>
                    <a:lnTo>
                      <a:pt x="863" y="777"/>
                    </a:lnTo>
                    <a:lnTo>
                      <a:pt x="871" y="777"/>
                    </a:lnTo>
                    <a:lnTo>
                      <a:pt x="871" y="776"/>
                    </a:lnTo>
                    <a:lnTo>
                      <a:pt x="873" y="774"/>
                    </a:lnTo>
                    <a:lnTo>
                      <a:pt x="876" y="772"/>
                    </a:lnTo>
                    <a:lnTo>
                      <a:pt x="878" y="776"/>
                    </a:lnTo>
                    <a:lnTo>
                      <a:pt x="881" y="774"/>
                    </a:lnTo>
                    <a:lnTo>
                      <a:pt x="884" y="771"/>
                    </a:lnTo>
                    <a:lnTo>
                      <a:pt x="888" y="769"/>
                    </a:lnTo>
                    <a:lnTo>
                      <a:pt x="888" y="772"/>
                    </a:lnTo>
                    <a:lnTo>
                      <a:pt x="889" y="772"/>
                    </a:lnTo>
                    <a:lnTo>
                      <a:pt x="894" y="771"/>
                    </a:lnTo>
                    <a:lnTo>
                      <a:pt x="897" y="767"/>
                    </a:lnTo>
                    <a:lnTo>
                      <a:pt x="899" y="767"/>
                    </a:lnTo>
                    <a:lnTo>
                      <a:pt x="901" y="771"/>
                    </a:lnTo>
                    <a:lnTo>
                      <a:pt x="904" y="771"/>
                    </a:lnTo>
                    <a:lnTo>
                      <a:pt x="904" y="776"/>
                    </a:lnTo>
                    <a:lnTo>
                      <a:pt x="904" y="771"/>
                    </a:lnTo>
                    <a:lnTo>
                      <a:pt x="902" y="766"/>
                    </a:lnTo>
                    <a:lnTo>
                      <a:pt x="907" y="759"/>
                    </a:lnTo>
                    <a:lnTo>
                      <a:pt x="911" y="759"/>
                    </a:lnTo>
                    <a:lnTo>
                      <a:pt x="912" y="761"/>
                    </a:lnTo>
                    <a:lnTo>
                      <a:pt x="916" y="761"/>
                    </a:lnTo>
                    <a:lnTo>
                      <a:pt x="919" y="759"/>
                    </a:lnTo>
                    <a:lnTo>
                      <a:pt x="922" y="761"/>
                    </a:lnTo>
                    <a:lnTo>
                      <a:pt x="927" y="756"/>
                    </a:lnTo>
                    <a:lnTo>
                      <a:pt x="926" y="752"/>
                    </a:lnTo>
                    <a:lnTo>
                      <a:pt x="929" y="749"/>
                    </a:lnTo>
                    <a:lnTo>
                      <a:pt x="924" y="749"/>
                    </a:lnTo>
                    <a:lnTo>
                      <a:pt x="924" y="747"/>
                    </a:lnTo>
                    <a:lnTo>
                      <a:pt x="921" y="747"/>
                    </a:lnTo>
                    <a:lnTo>
                      <a:pt x="911" y="751"/>
                    </a:lnTo>
                    <a:lnTo>
                      <a:pt x="907" y="751"/>
                    </a:lnTo>
                    <a:lnTo>
                      <a:pt x="906" y="754"/>
                    </a:lnTo>
                    <a:lnTo>
                      <a:pt x="902" y="754"/>
                    </a:lnTo>
                    <a:lnTo>
                      <a:pt x="902" y="757"/>
                    </a:lnTo>
                    <a:lnTo>
                      <a:pt x="901" y="759"/>
                    </a:lnTo>
                    <a:lnTo>
                      <a:pt x="897" y="754"/>
                    </a:lnTo>
                    <a:lnTo>
                      <a:pt x="897" y="751"/>
                    </a:lnTo>
                    <a:lnTo>
                      <a:pt x="894" y="754"/>
                    </a:lnTo>
                    <a:lnTo>
                      <a:pt x="894" y="757"/>
                    </a:lnTo>
                    <a:lnTo>
                      <a:pt x="891" y="759"/>
                    </a:lnTo>
                    <a:lnTo>
                      <a:pt x="886" y="756"/>
                    </a:lnTo>
                    <a:lnTo>
                      <a:pt x="883" y="756"/>
                    </a:lnTo>
                    <a:lnTo>
                      <a:pt x="881" y="754"/>
                    </a:lnTo>
                    <a:lnTo>
                      <a:pt x="879" y="754"/>
                    </a:lnTo>
                    <a:lnTo>
                      <a:pt x="878" y="757"/>
                    </a:lnTo>
                    <a:lnTo>
                      <a:pt x="881" y="761"/>
                    </a:lnTo>
                    <a:lnTo>
                      <a:pt x="881" y="762"/>
                    </a:lnTo>
                    <a:lnTo>
                      <a:pt x="876" y="764"/>
                    </a:lnTo>
                    <a:lnTo>
                      <a:pt x="874" y="762"/>
                    </a:lnTo>
                    <a:lnTo>
                      <a:pt x="868" y="761"/>
                    </a:lnTo>
                    <a:lnTo>
                      <a:pt x="868" y="759"/>
                    </a:lnTo>
                    <a:lnTo>
                      <a:pt x="871" y="756"/>
                    </a:lnTo>
                    <a:lnTo>
                      <a:pt x="873" y="752"/>
                    </a:lnTo>
                    <a:lnTo>
                      <a:pt x="869" y="752"/>
                    </a:lnTo>
                    <a:lnTo>
                      <a:pt x="868" y="754"/>
                    </a:lnTo>
                    <a:lnTo>
                      <a:pt x="863" y="752"/>
                    </a:lnTo>
                    <a:lnTo>
                      <a:pt x="866" y="749"/>
                    </a:lnTo>
                    <a:lnTo>
                      <a:pt x="869" y="746"/>
                    </a:lnTo>
                    <a:lnTo>
                      <a:pt x="876" y="739"/>
                    </a:lnTo>
                    <a:lnTo>
                      <a:pt x="881" y="739"/>
                    </a:lnTo>
                    <a:lnTo>
                      <a:pt x="886" y="739"/>
                    </a:lnTo>
                    <a:lnTo>
                      <a:pt x="902" y="739"/>
                    </a:lnTo>
                    <a:lnTo>
                      <a:pt x="916" y="736"/>
                    </a:lnTo>
                    <a:lnTo>
                      <a:pt x="919" y="736"/>
                    </a:lnTo>
                    <a:lnTo>
                      <a:pt x="924" y="734"/>
                    </a:lnTo>
                    <a:lnTo>
                      <a:pt x="927" y="737"/>
                    </a:lnTo>
                    <a:lnTo>
                      <a:pt x="931" y="739"/>
                    </a:lnTo>
                    <a:lnTo>
                      <a:pt x="932" y="741"/>
                    </a:lnTo>
                    <a:lnTo>
                      <a:pt x="934" y="744"/>
                    </a:lnTo>
                    <a:lnTo>
                      <a:pt x="932" y="752"/>
                    </a:lnTo>
                    <a:lnTo>
                      <a:pt x="932" y="756"/>
                    </a:lnTo>
                    <a:lnTo>
                      <a:pt x="934" y="756"/>
                    </a:lnTo>
                    <a:lnTo>
                      <a:pt x="934" y="757"/>
                    </a:lnTo>
                    <a:lnTo>
                      <a:pt x="929" y="761"/>
                    </a:lnTo>
                    <a:lnTo>
                      <a:pt x="931" y="762"/>
                    </a:lnTo>
                    <a:lnTo>
                      <a:pt x="932" y="764"/>
                    </a:lnTo>
                    <a:lnTo>
                      <a:pt x="932" y="772"/>
                    </a:lnTo>
                    <a:lnTo>
                      <a:pt x="936" y="772"/>
                    </a:lnTo>
                    <a:lnTo>
                      <a:pt x="939" y="774"/>
                    </a:lnTo>
                    <a:lnTo>
                      <a:pt x="939" y="776"/>
                    </a:lnTo>
                    <a:lnTo>
                      <a:pt x="936" y="777"/>
                    </a:lnTo>
                    <a:lnTo>
                      <a:pt x="936" y="781"/>
                    </a:lnTo>
                    <a:lnTo>
                      <a:pt x="934" y="784"/>
                    </a:lnTo>
                    <a:lnTo>
                      <a:pt x="937" y="784"/>
                    </a:lnTo>
                    <a:lnTo>
                      <a:pt x="942" y="786"/>
                    </a:lnTo>
                    <a:lnTo>
                      <a:pt x="944" y="787"/>
                    </a:lnTo>
                    <a:lnTo>
                      <a:pt x="946" y="787"/>
                    </a:lnTo>
                    <a:lnTo>
                      <a:pt x="949" y="791"/>
                    </a:lnTo>
                    <a:lnTo>
                      <a:pt x="954" y="791"/>
                    </a:lnTo>
                    <a:lnTo>
                      <a:pt x="957" y="787"/>
                    </a:lnTo>
                    <a:lnTo>
                      <a:pt x="959" y="789"/>
                    </a:lnTo>
                    <a:lnTo>
                      <a:pt x="959" y="792"/>
                    </a:lnTo>
                    <a:lnTo>
                      <a:pt x="961" y="794"/>
                    </a:lnTo>
                    <a:lnTo>
                      <a:pt x="962" y="792"/>
                    </a:lnTo>
                    <a:lnTo>
                      <a:pt x="966" y="796"/>
                    </a:lnTo>
                    <a:lnTo>
                      <a:pt x="964" y="797"/>
                    </a:lnTo>
                    <a:lnTo>
                      <a:pt x="964" y="801"/>
                    </a:lnTo>
                    <a:lnTo>
                      <a:pt x="966" y="801"/>
                    </a:lnTo>
                    <a:lnTo>
                      <a:pt x="967" y="804"/>
                    </a:lnTo>
                    <a:lnTo>
                      <a:pt x="974" y="809"/>
                    </a:lnTo>
                    <a:lnTo>
                      <a:pt x="974" y="812"/>
                    </a:lnTo>
                    <a:lnTo>
                      <a:pt x="979" y="809"/>
                    </a:lnTo>
                    <a:lnTo>
                      <a:pt x="981" y="811"/>
                    </a:lnTo>
                    <a:lnTo>
                      <a:pt x="981" y="814"/>
                    </a:lnTo>
                    <a:lnTo>
                      <a:pt x="982" y="814"/>
                    </a:lnTo>
                    <a:lnTo>
                      <a:pt x="987" y="819"/>
                    </a:lnTo>
                    <a:lnTo>
                      <a:pt x="992" y="816"/>
                    </a:lnTo>
                    <a:lnTo>
                      <a:pt x="1000" y="816"/>
                    </a:lnTo>
                    <a:lnTo>
                      <a:pt x="1004" y="812"/>
                    </a:lnTo>
                    <a:lnTo>
                      <a:pt x="1010" y="809"/>
                    </a:lnTo>
                    <a:lnTo>
                      <a:pt x="1010" y="809"/>
                    </a:lnTo>
                    <a:lnTo>
                      <a:pt x="1012" y="812"/>
                    </a:lnTo>
                    <a:lnTo>
                      <a:pt x="1022" y="812"/>
                    </a:lnTo>
                    <a:lnTo>
                      <a:pt x="1030" y="817"/>
                    </a:lnTo>
                    <a:lnTo>
                      <a:pt x="1034" y="817"/>
                    </a:lnTo>
                    <a:lnTo>
                      <a:pt x="1037" y="821"/>
                    </a:lnTo>
                    <a:lnTo>
                      <a:pt x="1039" y="819"/>
                    </a:lnTo>
                    <a:lnTo>
                      <a:pt x="1049" y="817"/>
                    </a:lnTo>
                    <a:lnTo>
                      <a:pt x="1052" y="822"/>
                    </a:lnTo>
                    <a:lnTo>
                      <a:pt x="1054" y="821"/>
                    </a:lnTo>
                    <a:lnTo>
                      <a:pt x="1054" y="816"/>
                    </a:lnTo>
                    <a:lnTo>
                      <a:pt x="1049" y="812"/>
                    </a:lnTo>
                    <a:lnTo>
                      <a:pt x="1049" y="806"/>
                    </a:lnTo>
                    <a:lnTo>
                      <a:pt x="1050" y="804"/>
                    </a:lnTo>
                    <a:lnTo>
                      <a:pt x="1052" y="804"/>
                    </a:lnTo>
                    <a:lnTo>
                      <a:pt x="1055" y="812"/>
                    </a:lnTo>
                    <a:lnTo>
                      <a:pt x="1057" y="817"/>
                    </a:lnTo>
                    <a:lnTo>
                      <a:pt x="1064" y="824"/>
                    </a:lnTo>
                    <a:lnTo>
                      <a:pt x="1067" y="827"/>
                    </a:lnTo>
                    <a:lnTo>
                      <a:pt x="1069" y="832"/>
                    </a:lnTo>
                    <a:lnTo>
                      <a:pt x="1069" y="822"/>
                    </a:lnTo>
                    <a:lnTo>
                      <a:pt x="1065" y="819"/>
                    </a:lnTo>
                    <a:lnTo>
                      <a:pt x="1059" y="817"/>
                    </a:lnTo>
                    <a:lnTo>
                      <a:pt x="1057" y="811"/>
                    </a:lnTo>
                    <a:lnTo>
                      <a:pt x="1055" y="802"/>
                    </a:lnTo>
                    <a:lnTo>
                      <a:pt x="1057" y="799"/>
                    </a:lnTo>
                    <a:lnTo>
                      <a:pt x="1059" y="799"/>
                    </a:lnTo>
                    <a:lnTo>
                      <a:pt x="1059" y="802"/>
                    </a:lnTo>
                    <a:lnTo>
                      <a:pt x="1060" y="804"/>
                    </a:lnTo>
                    <a:lnTo>
                      <a:pt x="1064" y="802"/>
                    </a:lnTo>
                    <a:lnTo>
                      <a:pt x="1064" y="799"/>
                    </a:lnTo>
                    <a:lnTo>
                      <a:pt x="1060" y="796"/>
                    </a:lnTo>
                    <a:lnTo>
                      <a:pt x="1062" y="794"/>
                    </a:lnTo>
                    <a:lnTo>
                      <a:pt x="1062" y="791"/>
                    </a:lnTo>
                    <a:lnTo>
                      <a:pt x="1062" y="789"/>
                    </a:lnTo>
                    <a:lnTo>
                      <a:pt x="1065" y="789"/>
                    </a:lnTo>
                    <a:lnTo>
                      <a:pt x="1069" y="792"/>
                    </a:lnTo>
                    <a:lnTo>
                      <a:pt x="1069" y="794"/>
                    </a:lnTo>
                    <a:lnTo>
                      <a:pt x="1070" y="796"/>
                    </a:lnTo>
                    <a:lnTo>
                      <a:pt x="1070" y="794"/>
                    </a:lnTo>
                    <a:lnTo>
                      <a:pt x="1075" y="791"/>
                    </a:lnTo>
                    <a:lnTo>
                      <a:pt x="1079" y="787"/>
                    </a:lnTo>
                    <a:lnTo>
                      <a:pt x="1082" y="787"/>
                    </a:lnTo>
                    <a:lnTo>
                      <a:pt x="1084" y="791"/>
                    </a:lnTo>
                    <a:lnTo>
                      <a:pt x="1082" y="792"/>
                    </a:lnTo>
                    <a:lnTo>
                      <a:pt x="1082" y="796"/>
                    </a:lnTo>
                    <a:lnTo>
                      <a:pt x="1084" y="792"/>
                    </a:lnTo>
                    <a:lnTo>
                      <a:pt x="1087" y="792"/>
                    </a:lnTo>
                    <a:lnTo>
                      <a:pt x="1090" y="796"/>
                    </a:lnTo>
                    <a:lnTo>
                      <a:pt x="1088" y="801"/>
                    </a:lnTo>
                    <a:lnTo>
                      <a:pt x="1088" y="802"/>
                    </a:lnTo>
                    <a:lnTo>
                      <a:pt x="1090" y="806"/>
                    </a:lnTo>
                    <a:lnTo>
                      <a:pt x="1093" y="806"/>
                    </a:lnTo>
                    <a:lnTo>
                      <a:pt x="1097" y="806"/>
                    </a:lnTo>
                    <a:lnTo>
                      <a:pt x="1097" y="811"/>
                    </a:lnTo>
                    <a:lnTo>
                      <a:pt x="1090" y="812"/>
                    </a:lnTo>
                    <a:lnTo>
                      <a:pt x="1090" y="814"/>
                    </a:lnTo>
                    <a:lnTo>
                      <a:pt x="1093" y="816"/>
                    </a:lnTo>
                    <a:lnTo>
                      <a:pt x="1098" y="812"/>
                    </a:lnTo>
                    <a:lnTo>
                      <a:pt x="1102" y="807"/>
                    </a:lnTo>
                    <a:lnTo>
                      <a:pt x="1107" y="806"/>
                    </a:lnTo>
                    <a:lnTo>
                      <a:pt x="1112" y="806"/>
                    </a:lnTo>
                    <a:lnTo>
                      <a:pt x="1112" y="807"/>
                    </a:lnTo>
                    <a:lnTo>
                      <a:pt x="1108" y="809"/>
                    </a:lnTo>
                    <a:lnTo>
                      <a:pt x="1105" y="811"/>
                    </a:lnTo>
                    <a:lnTo>
                      <a:pt x="1105" y="817"/>
                    </a:lnTo>
                    <a:lnTo>
                      <a:pt x="1098" y="821"/>
                    </a:lnTo>
                    <a:lnTo>
                      <a:pt x="1097" y="824"/>
                    </a:lnTo>
                    <a:lnTo>
                      <a:pt x="1090" y="829"/>
                    </a:lnTo>
                    <a:lnTo>
                      <a:pt x="1090" y="832"/>
                    </a:lnTo>
                    <a:lnTo>
                      <a:pt x="1088" y="834"/>
                    </a:lnTo>
                    <a:lnTo>
                      <a:pt x="1088" y="831"/>
                    </a:lnTo>
                    <a:lnTo>
                      <a:pt x="1085" y="834"/>
                    </a:lnTo>
                    <a:lnTo>
                      <a:pt x="1084" y="842"/>
                    </a:lnTo>
                    <a:lnTo>
                      <a:pt x="1084" y="844"/>
                    </a:lnTo>
                    <a:lnTo>
                      <a:pt x="1087" y="842"/>
                    </a:lnTo>
                    <a:lnTo>
                      <a:pt x="1090" y="842"/>
                    </a:lnTo>
                    <a:lnTo>
                      <a:pt x="1090" y="847"/>
                    </a:lnTo>
                    <a:lnTo>
                      <a:pt x="1085" y="849"/>
                    </a:lnTo>
                    <a:lnTo>
                      <a:pt x="1084" y="852"/>
                    </a:lnTo>
                    <a:lnTo>
                      <a:pt x="1090" y="850"/>
                    </a:lnTo>
                    <a:lnTo>
                      <a:pt x="1093" y="847"/>
                    </a:lnTo>
                    <a:lnTo>
                      <a:pt x="1097" y="847"/>
                    </a:lnTo>
                    <a:lnTo>
                      <a:pt x="1095" y="852"/>
                    </a:lnTo>
                    <a:lnTo>
                      <a:pt x="1092" y="854"/>
                    </a:lnTo>
                    <a:lnTo>
                      <a:pt x="1093" y="855"/>
                    </a:lnTo>
                    <a:lnTo>
                      <a:pt x="1098" y="854"/>
                    </a:lnTo>
                    <a:lnTo>
                      <a:pt x="1095" y="859"/>
                    </a:lnTo>
                    <a:lnTo>
                      <a:pt x="1095" y="862"/>
                    </a:lnTo>
                    <a:lnTo>
                      <a:pt x="1092" y="865"/>
                    </a:lnTo>
                    <a:lnTo>
                      <a:pt x="1087" y="864"/>
                    </a:lnTo>
                    <a:lnTo>
                      <a:pt x="1085" y="859"/>
                    </a:lnTo>
                    <a:lnTo>
                      <a:pt x="1079" y="862"/>
                    </a:lnTo>
                    <a:lnTo>
                      <a:pt x="1077" y="855"/>
                    </a:lnTo>
                    <a:lnTo>
                      <a:pt x="1075" y="855"/>
                    </a:lnTo>
                    <a:lnTo>
                      <a:pt x="1074" y="862"/>
                    </a:lnTo>
                    <a:lnTo>
                      <a:pt x="1077" y="867"/>
                    </a:lnTo>
                    <a:lnTo>
                      <a:pt x="1079" y="872"/>
                    </a:lnTo>
                    <a:lnTo>
                      <a:pt x="1077" y="882"/>
                    </a:lnTo>
                    <a:lnTo>
                      <a:pt x="1080" y="874"/>
                    </a:lnTo>
                    <a:lnTo>
                      <a:pt x="1079" y="865"/>
                    </a:lnTo>
                    <a:lnTo>
                      <a:pt x="1082" y="864"/>
                    </a:lnTo>
                    <a:lnTo>
                      <a:pt x="1085" y="867"/>
                    </a:lnTo>
                    <a:lnTo>
                      <a:pt x="1090" y="867"/>
                    </a:lnTo>
                    <a:lnTo>
                      <a:pt x="1095" y="869"/>
                    </a:lnTo>
                    <a:lnTo>
                      <a:pt x="1098" y="867"/>
                    </a:lnTo>
                    <a:lnTo>
                      <a:pt x="1098" y="862"/>
                    </a:lnTo>
                    <a:lnTo>
                      <a:pt x="1105" y="860"/>
                    </a:lnTo>
                    <a:lnTo>
                      <a:pt x="1108" y="855"/>
                    </a:lnTo>
                    <a:lnTo>
                      <a:pt x="1113" y="855"/>
                    </a:lnTo>
                    <a:lnTo>
                      <a:pt x="1117" y="852"/>
                    </a:lnTo>
                    <a:lnTo>
                      <a:pt x="1113" y="854"/>
                    </a:lnTo>
                    <a:lnTo>
                      <a:pt x="1108" y="854"/>
                    </a:lnTo>
                    <a:lnTo>
                      <a:pt x="1105" y="857"/>
                    </a:lnTo>
                    <a:lnTo>
                      <a:pt x="1103" y="859"/>
                    </a:lnTo>
                    <a:lnTo>
                      <a:pt x="1102" y="859"/>
                    </a:lnTo>
                    <a:lnTo>
                      <a:pt x="1103" y="854"/>
                    </a:lnTo>
                    <a:lnTo>
                      <a:pt x="1107" y="850"/>
                    </a:lnTo>
                    <a:lnTo>
                      <a:pt x="1105" y="849"/>
                    </a:lnTo>
                    <a:lnTo>
                      <a:pt x="1105" y="845"/>
                    </a:lnTo>
                    <a:lnTo>
                      <a:pt x="1107" y="839"/>
                    </a:lnTo>
                    <a:lnTo>
                      <a:pt x="1107" y="835"/>
                    </a:lnTo>
                    <a:lnTo>
                      <a:pt x="1105" y="834"/>
                    </a:lnTo>
                    <a:lnTo>
                      <a:pt x="1107" y="832"/>
                    </a:lnTo>
                    <a:lnTo>
                      <a:pt x="1110" y="826"/>
                    </a:lnTo>
                    <a:lnTo>
                      <a:pt x="1112" y="821"/>
                    </a:lnTo>
                    <a:lnTo>
                      <a:pt x="1117" y="817"/>
                    </a:lnTo>
                    <a:lnTo>
                      <a:pt x="1118" y="819"/>
                    </a:lnTo>
                    <a:lnTo>
                      <a:pt x="1117" y="821"/>
                    </a:lnTo>
                    <a:lnTo>
                      <a:pt x="1120" y="821"/>
                    </a:lnTo>
                    <a:lnTo>
                      <a:pt x="1122" y="816"/>
                    </a:lnTo>
                    <a:lnTo>
                      <a:pt x="1123" y="819"/>
                    </a:lnTo>
                    <a:lnTo>
                      <a:pt x="1125" y="819"/>
                    </a:lnTo>
                    <a:lnTo>
                      <a:pt x="1127" y="821"/>
                    </a:lnTo>
                    <a:lnTo>
                      <a:pt x="1132" y="821"/>
                    </a:lnTo>
                    <a:lnTo>
                      <a:pt x="1135" y="816"/>
                    </a:lnTo>
                    <a:lnTo>
                      <a:pt x="1145" y="812"/>
                    </a:lnTo>
                    <a:lnTo>
                      <a:pt x="1148" y="809"/>
                    </a:lnTo>
                    <a:lnTo>
                      <a:pt x="1147" y="806"/>
                    </a:lnTo>
                    <a:lnTo>
                      <a:pt x="1150" y="806"/>
                    </a:lnTo>
                    <a:lnTo>
                      <a:pt x="1155" y="801"/>
                    </a:lnTo>
                    <a:lnTo>
                      <a:pt x="1162" y="801"/>
                    </a:lnTo>
                    <a:lnTo>
                      <a:pt x="1165" y="797"/>
                    </a:lnTo>
                    <a:lnTo>
                      <a:pt x="1165" y="794"/>
                    </a:lnTo>
                    <a:lnTo>
                      <a:pt x="1167" y="789"/>
                    </a:lnTo>
                    <a:lnTo>
                      <a:pt x="1170" y="784"/>
                    </a:lnTo>
                    <a:lnTo>
                      <a:pt x="1170" y="779"/>
                    </a:lnTo>
                    <a:lnTo>
                      <a:pt x="1168" y="777"/>
                    </a:lnTo>
                    <a:lnTo>
                      <a:pt x="1165" y="779"/>
                    </a:lnTo>
                    <a:lnTo>
                      <a:pt x="1162" y="781"/>
                    </a:lnTo>
                    <a:lnTo>
                      <a:pt x="1163" y="782"/>
                    </a:lnTo>
                    <a:lnTo>
                      <a:pt x="1160" y="786"/>
                    </a:lnTo>
                    <a:lnTo>
                      <a:pt x="1155" y="786"/>
                    </a:lnTo>
                    <a:lnTo>
                      <a:pt x="1153" y="784"/>
                    </a:lnTo>
                    <a:lnTo>
                      <a:pt x="1150" y="784"/>
                    </a:lnTo>
                    <a:lnTo>
                      <a:pt x="1148" y="782"/>
                    </a:lnTo>
                    <a:lnTo>
                      <a:pt x="1152" y="777"/>
                    </a:lnTo>
                    <a:lnTo>
                      <a:pt x="1155" y="777"/>
                    </a:lnTo>
                    <a:lnTo>
                      <a:pt x="1158" y="774"/>
                    </a:lnTo>
                    <a:lnTo>
                      <a:pt x="1165" y="771"/>
                    </a:lnTo>
                    <a:lnTo>
                      <a:pt x="1165" y="769"/>
                    </a:lnTo>
                    <a:lnTo>
                      <a:pt x="1162" y="766"/>
                    </a:lnTo>
                    <a:lnTo>
                      <a:pt x="1167" y="762"/>
                    </a:lnTo>
                    <a:lnTo>
                      <a:pt x="1172" y="761"/>
                    </a:lnTo>
                    <a:lnTo>
                      <a:pt x="1177" y="762"/>
                    </a:lnTo>
                    <a:lnTo>
                      <a:pt x="1173" y="764"/>
                    </a:lnTo>
                    <a:lnTo>
                      <a:pt x="1173" y="769"/>
                    </a:lnTo>
                    <a:lnTo>
                      <a:pt x="1173" y="771"/>
                    </a:lnTo>
                    <a:lnTo>
                      <a:pt x="1178" y="767"/>
                    </a:lnTo>
                    <a:lnTo>
                      <a:pt x="1183" y="759"/>
                    </a:lnTo>
                    <a:lnTo>
                      <a:pt x="1183" y="756"/>
                    </a:lnTo>
                    <a:lnTo>
                      <a:pt x="1178" y="756"/>
                    </a:lnTo>
                    <a:lnTo>
                      <a:pt x="1173" y="756"/>
                    </a:lnTo>
                    <a:lnTo>
                      <a:pt x="1172" y="752"/>
                    </a:lnTo>
                    <a:lnTo>
                      <a:pt x="1165" y="752"/>
                    </a:lnTo>
                    <a:lnTo>
                      <a:pt x="1162" y="746"/>
                    </a:lnTo>
                    <a:lnTo>
                      <a:pt x="1163" y="741"/>
                    </a:lnTo>
                    <a:lnTo>
                      <a:pt x="1160" y="746"/>
                    </a:lnTo>
                    <a:lnTo>
                      <a:pt x="1157" y="746"/>
                    </a:lnTo>
                    <a:lnTo>
                      <a:pt x="1155" y="741"/>
                    </a:lnTo>
                    <a:lnTo>
                      <a:pt x="1150" y="739"/>
                    </a:lnTo>
                    <a:lnTo>
                      <a:pt x="1148" y="734"/>
                    </a:lnTo>
                    <a:lnTo>
                      <a:pt x="1147" y="733"/>
                    </a:lnTo>
                    <a:lnTo>
                      <a:pt x="1143" y="734"/>
                    </a:lnTo>
                    <a:lnTo>
                      <a:pt x="1142" y="729"/>
                    </a:lnTo>
                    <a:lnTo>
                      <a:pt x="1140" y="728"/>
                    </a:lnTo>
                    <a:lnTo>
                      <a:pt x="1143" y="724"/>
                    </a:lnTo>
                    <a:lnTo>
                      <a:pt x="1143" y="721"/>
                    </a:lnTo>
                    <a:lnTo>
                      <a:pt x="1140" y="718"/>
                    </a:lnTo>
                    <a:lnTo>
                      <a:pt x="1142" y="706"/>
                    </a:lnTo>
                    <a:lnTo>
                      <a:pt x="1145" y="703"/>
                    </a:lnTo>
                    <a:lnTo>
                      <a:pt x="1153" y="696"/>
                    </a:lnTo>
                    <a:lnTo>
                      <a:pt x="1158" y="694"/>
                    </a:lnTo>
                    <a:lnTo>
                      <a:pt x="1162" y="694"/>
                    </a:lnTo>
                    <a:lnTo>
                      <a:pt x="1162" y="693"/>
                    </a:lnTo>
                    <a:lnTo>
                      <a:pt x="1165" y="691"/>
                    </a:lnTo>
                    <a:lnTo>
                      <a:pt x="1167" y="688"/>
                    </a:lnTo>
                    <a:lnTo>
                      <a:pt x="1163" y="688"/>
                    </a:lnTo>
                    <a:lnTo>
                      <a:pt x="1160" y="689"/>
                    </a:lnTo>
                    <a:lnTo>
                      <a:pt x="1157" y="689"/>
                    </a:lnTo>
                    <a:lnTo>
                      <a:pt x="1157" y="686"/>
                    </a:lnTo>
                    <a:lnTo>
                      <a:pt x="1155" y="681"/>
                    </a:lnTo>
                    <a:lnTo>
                      <a:pt x="1157" y="678"/>
                    </a:lnTo>
                    <a:lnTo>
                      <a:pt x="1162" y="671"/>
                    </a:lnTo>
                    <a:lnTo>
                      <a:pt x="1167" y="663"/>
                    </a:lnTo>
                    <a:lnTo>
                      <a:pt x="1170" y="663"/>
                    </a:lnTo>
                    <a:lnTo>
                      <a:pt x="1173" y="656"/>
                    </a:lnTo>
                    <a:lnTo>
                      <a:pt x="1175" y="656"/>
                    </a:lnTo>
                    <a:lnTo>
                      <a:pt x="1180" y="651"/>
                    </a:lnTo>
                    <a:lnTo>
                      <a:pt x="1185" y="649"/>
                    </a:lnTo>
                    <a:lnTo>
                      <a:pt x="1188" y="651"/>
                    </a:lnTo>
                    <a:lnTo>
                      <a:pt x="1187" y="656"/>
                    </a:lnTo>
                    <a:lnTo>
                      <a:pt x="1190" y="659"/>
                    </a:lnTo>
                    <a:lnTo>
                      <a:pt x="1188" y="663"/>
                    </a:lnTo>
                    <a:lnTo>
                      <a:pt x="1193" y="659"/>
                    </a:lnTo>
                    <a:lnTo>
                      <a:pt x="1193" y="656"/>
                    </a:lnTo>
                    <a:lnTo>
                      <a:pt x="1200" y="649"/>
                    </a:lnTo>
                    <a:lnTo>
                      <a:pt x="1200" y="648"/>
                    </a:lnTo>
                    <a:lnTo>
                      <a:pt x="1195" y="646"/>
                    </a:lnTo>
                    <a:lnTo>
                      <a:pt x="1191" y="644"/>
                    </a:lnTo>
                    <a:lnTo>
                      <a:pt x="1188" y="641"/>
                    </a:lnTo>
                    <a:lnTo>
                      <a:pt x="1193" y="638"/>
                    </a:lnTo>
                    <a:lnTo>
                      <a:pt x="1198" y="638"/>
                    </a:lnTo>
                    <a:lnTo>
                      <a:pt x="1200" y="636"/>
                    </a:lnTo>
                    <a:lnTo>
                      <a:pt x="1206" y="631"/>
                    </a:lnTo>
                    <a:lnTo>
                      <a:pt x="1206" y="628"/>
                    </a:lnTo>
                    <a:lnTo>
                      <a:pt x="1210" y="626"/>
                    </a:lnTo>
                    <a:lnTo>
                      <a:pt x="1216" y="628"/>
                    </a:lnTo>
                    <a:lnTo>
                      <a:pt x="1223" y="630"/>
                    </a:lnTo>
                    <a:lnTo>
                      <a:pt x="1225" y="633"/>
                    </a:lnTo>
                    <a:lnTo>
                      <a:pt x="1223" y="636"/>
                    </a:lnTo>
                    <a:lnTo>
                      <a:pt x="1226" y="636"/>
                    </a:lnTo>
                    <a:lnTo>
                      <a:pt x="1230" y="639"/>
                    </a:lnTo>
                    <a:lnTo>
                      <a:pt x="1233" y="643"/>
                    </a:lnTo>
                    <a:lnTo>
                      <a:pt x="1231" y="646"/>
                    </a:lnTo>
                    <a:lnTo>
                      <a:pt x="1230" y="648"/>
                    </a:lnTo>
                    <a:lnTo>
                      <a:pt x="1231" y="651"/>
                    </a:lnTo>
                    <a:lnTo>
                      <a:pt x="1230" y="654"/>
                    </a:lnTo>
                    <a:lnTo>
                      <a:pt x="1235" y="658"/>
                    </a:lnTo>
                    <a:lnTo>
                      <a:pt x="1235" y="661"/>
                    </a:lnTo>
                    <a:lnTo>
                      <a:pt x="1235" y="669"/>
                    </a:lnTo>
                    <a:lnTo>
                      <a:pt x="1238" y="671"/>
                    </a:lnTo>
                    <a:lnTo>
                      <a:pt x="1238" y="673"/>
                    </a:lnTo>
                    <a:lnTo>
                      <a:pt x="1235" y="678"/>
                    </a:lnTo>
                    <a:lnTo>
                      <a:pt x="1233" y="681"/>
                    </a:lnTo>
                    <a:lnTo>
                      <a:pt x="1230" y="686"/>
                    </a:lnTo>
                    <a:lnTo>
                      <a:pt x="1230" y="691"/>
                    </a:lnTo>
                    <a:lnTo>
                      <a:pt x="1228" y="693"/>
                    </a:lnTo>
                    <a:lnTo>
                      <a:pt x="1230" y="696"/>
                    </a:lnTo>
                    <a:lnTo>
                      <a:pt x="1228" y="701"/>
                    </a:lnTo>
                    <a:lnTo>
                      <a:pt x="1233" y="706"/>
                    </a:lnTo>
                    <a:lnTo>
                      <a:pt x="1233" y="709"/>
                    </a:lnTo>
                    <a:lnTo>
                      <a:pt x="1231" y="711"/>
                    </a:lnTo>
                    <a:lnTo>
                      <a:pt x="1233" y="714"/>
                    </a:lnTo>
                    <a:lnTo>
                      <a:pt x="1231" y="719"/>
                    </a:lnTo>
                    <a:lnTo>
                      <a:pt x="1231" y="723"/>
                    </a:lnTo>
                    <a:lnTo>
                      <a:pt x="1235" y="723"/>
                    </a:lnTo>
                    <a:lnTo>
                      <a:pt x="1238" y="726"/>
                    </a:lnTo>
                    <a:lnTo>
                      <a:pt x="1238" y="731"/>
                    </a:lnTo>
                    <a:lnTo>
                      <a:pt x="1233" y="733"/>
                    </a:lnTo>
                    <a:lnTo>
                      <a:pt x="1231" y="731"/>
                    </a:lnTo>
                    <a:lnTo>
                      <a:pt x="1226" y="733"/>
                    </a:lnTo>
                    <a:lnTo>
                      <a:pt x="1225" y="728"/>
                    </a:lnTo>
                    <a:lnTo>
                      <a:pt x="1226" y="724"/>
                    </a:lnTo>
                    <a:lnTo>
                      <a:pt x="1220" y="726"/>
                    </a:lnTo>
                    <a:lnTo>
                      <a:pt x="1218" y="731"/>
                    </a:lnTo>
                    <a:lnTo>
                      <a:pt x="1213" y="733"/>
                    </a:lnTo>
                    <a:lnTo>
                      <a:pt x="1213" y="734"/>
                    </a:lnTo>
                    <a:lnTo>
                      <a:pt x="1220" y="733"/>
                    </a:lnTo>
                    <a:lnTo>
                      <a:pt x="1223" y="736"/>
                    </a:lnTo>
                    <a:lnTo>
                      <a:pt x="1221" y="737"/>
                    </a:lnTo>
                    <a:lnTo>
                      <a:pt x="1210" y="746"/>
                    </a:lnTo>
                    <a:lnTo>
                      <a:pt x="1206" y="746"/>
                    </a:lnTo>
                    <a:lnTo>
                      <a:pt x="1205" y="749"/>
                    </a:lnTo>
                    <a:lnTo>
                      <a:pt x="1201" y="749"/>
                    </a:lnTo>
                    <a:lnTo>
                      <a:pt x="1201" y="754"/>
                    </a:lnTo>
                    <a:lnTo>
                      <a:pt x="1203" y="756"/>
                    </a:lnTo>
                    <a:lnTo>
                      <a:pt x="1208" y="756"/>
                    </a:lnTo>
                    <a:lnTo>
                      <a:pt x="1211" y="756"/>
                    </a:lnTo>
                    <a:lnTo>
                      <a:pt x="1211" y="761"/>
                    </a:lnTo>
                    <a:lnTo>
                      <a:pt x="1216" y="764"/>
                    </a:lnTo>
                    <a:lnTo>
                      <a:pt x="1221" y="762"/>
                    </a:lnTo>
                    <a:lnTo>
                      <a:pt x="1223" y="759"/>
                    </a:lnTo>
                    <a:lnTo>
                      <a:pt x="1226" y="759"/>
                    </a:lnTo>
                    <a:lnTo>
                      <a:pt x="1228" y="761"/>
                    </a:lnTo>
                    <a:lnTo>
                      <a:pt x="1226" y="762"/>
                    </a:lnTo>
                    <a:lnTo>
                      <a:pt x="1226" y="762"/>
                    </a:lnTo>
                    <a:lnTo>
                      <a:pt x="1230" y="764"/>
                    </a:lnTo>
                    <a:lnTo>
                      <a:pt x="1233" y="767"/>
                    </a:lnTo>
                    <a:lnTo>
                      <a:pt x="1238" y="764"/>
                    </a:lnTo>
                    <a:lnTo>
                      <a:pt x="1241" y="766"/>
                    </a:lnTo>
                    <a:lnTo>
                      <a:pt x="1238" y="769"/>
                    </a:lnTo>
                    <a:lnTo>
                      <a:pt x="1233" y="769"/>
                    </a:lnTo>
                    <a:lnTo>
                      <a:pt x="1228" y="774"/>
                    </a:lnTo>
                    <a:lnTo>
                      <a:pt x="1226" y="776"/>
                    </a:lnTo>
                    <a:lnTo>
                      <a:pt x="1225" y="771"/>
                    </a:lnTo>
                    <a:lnTo>
                      <a:pt x="1223" y="771"/>
                    </a:lnTo>
                    <a:lnTo>
                      <a:pt x="1221" y="771"/>
                    </a:lnTo>
                    <a:lnTo>
                      <a:pt x="1221" y="772"/>
                    </a:lnTo>
                    <a:lnTo>
                      <a:pt x="1225" y="776"/>
                    </a:lnTo>
                    <a:lnTo>
                      <a:pt x="1225" y="779"/>
                    </a:lnTo>
                    <a:lnTo>
                      <a:pt x="1228" y="786"/>
                    </a:lnTo>
                    <a:lnTo>
                      <a:pt x="1228" y="791"/>
                    </a:lnTo>
                    <a:lnTo>
                      <a:pt x="1228" y="792"/>
                    </a:lnTo>
                    <a:lnTo>
                      <a:pt x="1228" y="796"/>
                    </a:lnTo>
                    <a:lnTo>
                      <a:pt x="1225" y="799"/>
                    </a:lnTo>
                    <a:lnTo>
                      <a:pt x="1225" y="802"/>
                    </a:lnTo>
                    <a:lnTo>
                      <a:pt x="1223" y="807"/>
                    </a:lnTo>
                    <a:lnTo>
                      <a:pt x="1220" y="812"/>
                    </a:lnTo>
                    <a:lnTo>
                      <a:pt x="1220" y="814"/>
                    </a:lnTo>
                    <a:lnTo>
                      <a:pt x="1221" y="819"/>
                    </a:lnTo>
                    <a:lnTo>
                      <a:pt x="1218" y="821"/>
                    </a:lnTo>
                    <a:lnTo>
                      <a:pt x="1218" y="824"/>
                    </a:lnTo>
                    <a:lnTo>
                      <a:pt x="1221" y="824"/>
                    </a:lnTo>
                    <a:lnTo>
                      <a:pt x="1225" y="819"/>
                    </a:lnTo>
                    <a:lnTo>
                      <a:pt x="1226" y="816"/>
                    </a:lnTo>
                    <a:lnTo>
                      <a:pt x="1233" y="814"/>
                    </a:lnTo>
                    <a:lnTo>
                      <a:pt x="1233" y="812"/>
                    </a:lnTo>
                    <a:lnTo>
                      <a:pt x="1233" y="811"/>
                    </a:lnTo>
                    <a:lnTo>
                      <a:pt x="1236" y="807"/>
                    </a:lnTo>
                    <a:lnTo>
                      <a:pt x="1238" y="809"/>
                    </a:lnTo>
                    <a:lnTo>
                      <a:pt x="1241" y="807"/>
                    </a:lnTo>
                    <a:lnTo>
                      <a:pt x="1241" y="799"/>
                    </a:lnTo>
                    <a:lnTo>
                      <a:pt x="1241" y="796"/>
                    </a:lnTo>
                    <a:lnTo>
                      <a:pt x="1248" y="791"/>
                    </a:lnTo>
                    <a:lnTo>
                      <a:pt x="1253" y="782"/>
                    </a:lnTo>
                    <a:lnTo>
                      <a:pt x="1255" y="779"/>
                    </a:lnTo>
                    <a:lnTo>
                      <a:pt x="1258" y="779"/>
                    </a:lnTo>
                    <a:lnTo>
                      <a:pt x="1260" y="781"/>
                    </a:lnTo>
                    <a:lnTo>
                      <a:pt x="1260" y="784"/>
                    </a:lnTo>
                    <a:lnTo>
                      <a:pt x="1265" y="792"/>
                    </a:lnTo>
                    <a:lnTo>
                      <a:pt x="1265" y="797"/>
                    </a:lnTo>
                    <a:lnTo>
                      <a:pt x="1270" y="802"/>
                    </a:lnTo>
                    <a:lnTo>
                      <a:pt x="1270" y="807"/>
                    </a:lnTo>
                    <a:lnTo>
                      <a:pt x="1268" y="811"/>
                    </a:lnTo>
                    <a:lnTo>
                      <a:pt x="1270" y="821"/>
                    </a:lnTo>
                    <a:lnTo>
                      <a:pt x="1266" y="824"/>
                    </a:lnTo>
                    <a:lnTo>
                      <a:pt x="1263" y="826"/>
                    </a:lnTo>
                    <a:lnTo>
                      <a:pt x="1260" y="824"/>
                    </a:lnTo>
                    <a:lnTo>
                      <a:pt x="1256" y="826"/>
                    </a:lnTo>
                    <a:lnTo>
                      <a:pt x="1255" y="829"/>
                    </a:lnTo>
                    <a:lnTo>
                      <a:pt x="1256" y="834"/>
                    </a:lnTo>
                    <a:lnTo>
                      <a:pt x="1253" y="837"/>
                    </a:lnTo>
                    <a:lnTo>
                      <a:pt x="1250" y="844"/>
                    </a:lnTo>
                    <a:lnTo>
                      <a:pt x="1251" y="845"/>
                    </a:lnTo>
                    <a:lnTo>
                      <a:pt x="1253" y="854"/>
                    </a:lnTo>
                    <a:lnTo>
                      <a:pt x="1256" y="869"/>
                    </a:lnTo>
                    <a:lnTo>
                      <a:pt x="1260" y="875"/>
                    </a:lnTo>
                    <a:lnTo>
                      <a:pt x="1258" y="879"/>
                    </a:lnTo>
                    <a:lnTo>
                      <a:pt x="1261" y="882"/>
                    </a:lnTo>
                    <a:lnTo>
                      <a:pt x="1266" y="882"/>
                    </a:lnTo>
                    <a:lnTo>
                      <a:pt x="1265" y="877"/>
                    </a:lnTo>
                    <a:lnTo>
                      <a:pt x="1263" y="875"/>
                    </a:lnTo>
                    <a:lnTo>
                      <a:pt x="1266" y="872"/>
                    </a:lnTo>
                    <a:lnTo>
                      <a:pt x="1270" y="872"/>
                    </a:lnTo>
                    <a:lnTo>
                      <a:pt x="1271" y="877"/>
                    </a:lnTo>
                    <a:lnTo>
                      <a:pt x="1275" y="877"/>
                    </a:lnTo>
                    <a:lnTo>
                      <a:pt x="1276" y="872"/>
                    </a:lnTo>
                    <a:lnTo>
                      <a:pt x="1280" y="869"/>
                    </a:lnTo>
                    <a:lnTo>
                      <a:pt x="1280" y="862"/>
                    </a:lnTo>
                    <a:lnTo>
                      <a:pt x="1283" y="860"/>
                    </a:lnTo>
                    <a:lnTo>
                      <a:pt x="1288" y="854"/>
                    </a:lnTo>
                    <a:lnTo>
                      <a:pt x="1289" y="854"/>
                    </a:lnTo>
                    <a:lnTo>
                      <a:pt x="1293" y="850"/>
                    </a:lnTo>
                    <a:lnTo>
                      <a:pt x="1301" y="844"/>
                    </a:lnTo>
                    <a:lnTo>
                      <a:pt x="1306" y="835"/>
                    </a:lnTo>
                    <a:lnTo>
                      <a:pt x="1311" y="827"/>
                    </a:lnTo>
                    <a:lnTo>
                      <a:pt x="1314" y="819"/>
                    </a:lnTo>
                    <a:lnTo>
                      <a:pt x="1319" y="816"/>
                    </a:lnTo>
                    <a:lnTo>
                      <a:pt x="1323" y="821"/>
                    </a:lnTo>
                    <a:lnTo>
                      <a:pt x="1326" y="817"/>
                    </a:lnTo>
                    <a:lnTo>
                      <a:pt x="1328" y="819"/>
                    </a:lnTo>
                    <a:lnTo>
                      <a:pt x="1333" y="819"/>
                    </a:lnTo>
                    <a:lnTo>
                      <a:pt x="1333" y="816"/>
                    </a:lnTo>
                    <a:lnTo>
                      <a:pt x="1331" y="816"/>
                    </a:lnTo>
                    <a:lnTo>
                      <a:pt x="1326" y="812"/>
                    </a:lnTo>
                    <a:lnTo>
                      <a:pt x="1328" y="811"/>
                    </a:lnTo>
                    <a:lnTo>
                      <a:pt x="1334" y="809"/>
                    </a:lnTo>
                    <a:lnTo>
                      <a:pt x="1336" y="812"/>
                    </a:lnTo>
                    <a:lnTo>
                      <a:pt x="1338" y="811"/>
                    </a:lnTo>
                    <a:lnTo>
                      <a:pt x="1341" y="811"/>
                    </a:lnTo>
                    <a:lnTo>
                      <a:pt x="1344" y="809"/>
                    </a:lnTo>
                    <a:lnTo>
                      <a:pt x="1341" y="806"/>
                    </a:lnTo>
                    <a:lnTo>
                      <a:pt x="1339" y="804"/>
                    </a:lnTo>
                    <a:lnTo>
                      <a:pt x="1338" y="801"/>
                    </a:lnTo>
                    <a:lnTo>
                      <a:pt x="1334" y="801"/>
                    </a:lnTo>
                    <a:lnTo>
                      <a:pt x="1334" y="794"/>
                    </a:lnTo>
                    <a:lnTo>
                      <a:pt x="1338" y="791"/>
                    </a:lnTo>
                    <a:lnTo>
                      <a:pt x="1338" y="787"/>
                    </a:lnTo>
                    <a:lnTo>
                      <a:pt x="1341" y="787"/>
                    </a:lnTo>
                    <a:lnTo>
                      <a:pt x="1339" y="784"/>
                    </a:lnTo>
                    <a:lnTo>
                      <a:pt x="1339" y="781"/>
                    </a:lnTo>
                    <a:lnTo>
                      <a:pt x="1343" y="777"/>
                    </a:lnTo>
                    <a:lnTo>
                      <a:pt x="1341" y="776"/>
                    </a:lnTo>
                    <a:lnTo>
                      <a:pt x="1341" y="774"/>
                    </a:lnTo>
                    <a:lnTo>
                      <a:pt x="1346" y="774"/>
                    </a:lnTo>
                    <a:lnTo>
                      <a:pt x="1348" y="771"/>
                    </a:lnTo>
                    <a:lnTo>
                      <a:pt x="1344" y="769"/>
                    </a:lnTo>
                    <a:lnTo>
                      <a:pt x="1343" y="767"/>
                    </a:lnTo>
                    <a:lnTo>
                      <a:pt x="1348" y="767"/>
                    </a:lnTo>
                    <a:lnTo>
                      <a:pt x="1349" y="771"/>
                    </a:lnTo>
                    <a:lnTo>
                      <a:pt x="1353" y="771"/>
                    </a:lnTo>
                    <a:lnTo>
                      <a:pt x="1356" y="769"/>
                    </a:lnTo>
                    <a:lnTo>
                      <a:pt x="1364" y="769"/>
                    </a:lnTo>
                    <a:lnTo>
                      <a:pt x="1371" y="774"/>
                    </a:lnTo>
                    <a:lnTo>
                      <a:pt x="1371" y="776"/>
                    </a:lnTo>
                    <a:lnTo>
                      <a:pt x="1373" y="779"/>
                    </a:lnTo>
                    <a:lnTo>
                      <a:pt x="1383" y="782"/>
                    </a:lnTo>
                    <a:lnTo>
                      <a:pt x="1386" y="781"/>
                    </a:lnTo>
                    <a:lnTo>
                      <a:pt x="1391" y="782"/>
                    </a:lnTo>
                    <a:lnTo>
                      <a:pt x="1397" y="786"/>
                    </a:lnTo>
                    <a:lnTo>
                      <a:pt x="1397" y="787"/>
                    </a:lnTo>
                    <a:lnTo>
                      <a:pt x="1394" y="789"/>
                    </a:lnTo>
                    <a:lnTo>
                      <a:pt x="1397" y="792"/>
                    </a:lnTo>
                    <a:lnTo>
                      <a:pt x="1394" y="794"/>
                    </a:lnTo>
                    <a:lnTo>
                      <a:pt x="1391" y="791"/>
                    </a:lnTo>
                    <a:lnTo>
                      <a:pt x="1387" y="791"/>
                    </a:lnTo>
                    <a:lnTo>
                      <a:pt x="1387" y="792"/>
                    </a:lnTo>
                    <a:lnTo>
                      <a:pt x="1397" y="799"/>
                    </a:lnTo>
                    <a:lnTo>
                      <a:pt x="1399" y="802"/>
                    </a:lnTo>
                    <a:lnTo>
                      <a:pt x="1394" y="804"/>
                    </a:lnTo>
                    <a:lnTo>
                      <a:pt x="1397" y="806"/>
                    </a:lnTo>
                    <a:lnTo>
                      <a:pt x="1401" y="804"/>
                    </a:lnTo>
                    <a:lnTo>
                      <a:pt x="1409" y="806"/>
                    </a:lnTo>
                    <a:lnTo>
                      <a:pt x="1411" y="809"/>
                    </a:lnTo>
                    <a:lnTo>
                      <a:pt x="1412" y="809"/>
                    </a:lnTo>
                    <a:lnTo>
                      <a:pt x="1414" y="811"/>
                    </a:lnTo>
                    <a:lnTo>
                      <a:pt x="1411" y="816"/>
                    </a:lnTo>
                    <a:lnTo>
                      <a:pt x="1402" y="821"/>
                    </a:lnTo>
                    <a:lnTo>
                      <a:pt x="1399" y="822"/>
                    </a:lnTo>
                    <a:lnTo>
                      <a:pt x="1396" y="824"/>
                    </a:lnTo>
                    <a:lnTo>
                      <a:pt x="1402" y="824"/>
                    </a:lnTo>
                    <a:lnTo>
                      <a:pt x="1404" y="824"/>
                    </a:lnTo>
                    <a:lnTo>
                      <a:pt x="1404" y="827"/>
                    </a:lnTo>
                    <a:lnTo>
                      <a:pt x="1406" y="827"/>
                    </a:lnTo>
                    <a:lnTo>
                      <a:pt x="1407" y="829"/>
                    </a:lnTo>
                    <a:lnTo>
                      <a:pt x="1404" y="834"/>
                    </a:lnTo>
                    <a:lnTo>
                      <a:pt x="1407" y="835"/>
                    </a:lnTo>
                    <a:lnTo>
                      <a:pt x="1401" y="839"/>
                    </a:lnTo>
                    <a:lnTo>
                      <a:pt x="1394" y="840"/>
                    </a:lnTo>
                    <a:lnTo>
                      <a:pt x="1391" y="840"/>
                    </a:lnTo>
                    <a:lnTo>
                      <a:pt x="1389" y="842"/>
                    </a:lnTo>
                    <a:lnTo>
                      <a:pt x="1384" y="842"/>
                    </a:lnTo>
                    <a:lnTo>
                      <a:pt x="1381" y="837"/>
                    </a:lnTo>
                    <a:lnTo>
                      <a:pt x="1376" y="837"/>
                    </a:lnTo>
                    <a:lnTo>
                      <a:pt x="1376" y="835"/>
                    </a:lnTo>
                    <a:lnTo>
                      <a:pt x="1373" y="835"/>
                    </a:lnTo>
                    <a:lnTo>
                      <a:pt x="1373" y="839"/>
                    </a:lnTo>
                    <a:lnTo>
                      <a:pt x="1369" y="840"/>
                    </a:lnTo>
                    <a:lnTo>
                      <a:pt x="1374" y="840"/>
                    </a:lnTo>
                    <a:lnTo>
                      <a:pt x="1378" y="844"/>
                    </a:lnTo>
                    <a:lnTo>
                      <a:pt x="1376" y="845"/>
                    </a:lnTo>
                    <a:lnTo>
                      <a:pt x="1373" y="849"/>
                    </a:lnTo>
                    <a:lnTo>
                      <a:pt x="1378" y="849"/>
                    </a:lnTo>
                    <a:lnTo>
                      <a:pt x="1374" y="852"/>
                    </a:lnTo>
                    <a:lnTo>
                      <a:pt x="1374" y="855"/>
                    </a:lnTo>
                    <a:lnTo>
                      <a:pt x="1376" y="855"/>
                    </a:lnTo>
                    <a:lnTo>
                      <a:pt x="1379" y="854"/>
                    </a:lnTo>
                    <a:lnTo>
                      <a:pt x="1381" y="854"/>
                    </a:lnTo>
                    <a:lnTo>
                      <a:pt x="1379" y="857"/>
                    </a:lnTo>
                    <a:lnTo>
                      <a:pt x="1374" y="859"/>
                    </a:lnTo>
                    <a:lnTo>
                      <a:pt x="1371" y="862"/>
                    </a:lnTo>
                    <a:lnTo>
                      <a:pt x="1373" y="867"/>
                    </a:lnTo>
                    <a:lnTo>
                      <a:pt x="1378" y="870"/>
                    </a:lnTo>
                    <a:lnTo>
                      <a:pt x="1378" y="874"/>
                    </a:lnTo>
                    <a:lnTo>
                      <a:pt x="1383" y="884"/>
                    </a:lnTo>
                    <a:lnTo>
                      <a:pt x="1381" y="889"/>
                    </a:lnTo>
                    <a:lnTo>
                      <a:pt x="1379" y="890"/>
                    </a:lnTo>
                    <a:lnTo>
                      <a:pt x="1379" y="894"/>
                    </a:lnTo>
                    <a:lnTo>
                      <a:pt x="1373" y="899"/>
                    </a:lnTo>
                    <a:lnTo>
                      <a:pt x="1374" y="902"/>
                    </a:lnTo>
                    <a:lnTo>
                      <a:pt x="1371" y="905"/>
                    </a:lnTo>
                    <a:lnTo>
                      <a:pt x="1368" y="904"/>
                    </a:lnTo>
                    <a:lnTo>
                      <a:pt x="1359" y="904"/>
                    </a:lnTo>
                    <a:lnTo>
                      <a:pt x="1356" y="905"/>
                    </a:lnTo>
                    <a:lnTo>
                      <a:pt x="1356" y="910"/>
                    </a:lnTo>
                    <a:lnTo>
                      <a:pt x="1351" y="914"/>
                    </a:lnTo>
                    <a:lnTo>
                      <a:pt x="1348" y="915"/>
                    </a:lnTo>
                    <a:lnTo>
                      <a:pt x="1344" y="915"/>
                    </a:lnTo>
                    <a:lnTo>
                      <a:pt x="1338" y="922"/>
                    </a:lnTo>
                    <a:lnTo>
                      <a:pt x="1336" y="922"/>
                    </a:lnTo>
                    <a:lnTo>
                      <a:pt x="1331" y="922"/>
                    </a:lnTo>
                    <a:lnTo>
                      <a:pt x="1329" y="927"/>
                    </a:lnTo>
                    <a:lnTo>
                      <a:pt x="1318" y="929"/>
                    </a:lnTo>
                    <a:lnTo>
                      <a:pt x="1314" y="927"/>
                    </a:lnTo>
                    <a:lnTo>
                      <a:pt x="1316" y="925"/>
                    </a:lnTo>
                    <a:lnTo>
                      <a:pt x="1314" y="919"/>
                    </a:lnTo>
                    <a:lnTo>
                      <a:pt x="1311" y="915"/>
                    </a:lnTo>
                    <a:lnTo>
                      <a:pt x="1311" y="914"/>
                    </a:lnTo>
                    <a:lnTo>
                      <a:pt x="1314" y="912"/>
                    </a:lnTo>
                    <a:lnTo>
                      <a:pt x="1314" y="909"/>
                    </a:lnTo>
                    <a:lnTo>
                      <a:pt x="1318" y="904"/>
                    </a:lnTo>
                    <a:lnTo>
                      <a:pt x="1313" y="907"/>
                    </a:lnTo>
                    <a:lnTo>
                      <a:pt x="1311" y="909"/>
                    </a:lnTo>
                    <a:lnTo>
                      <a:pt x="1311" y="899"/>
                    </a:lnTo>
                    <a:lnTo>
                      <a:pt x="1309" y="899"/>
                    </a:lnTo>
                    <a:lnTo>
                      <a:pt x="1306" y="894"/>
                    </a:lnTo>
                    <a:lnTo>
                      <a:pt x="1301" y="897"/>
                    </a:lnTo>
                    <a:lnTo>
                      <a:pt x="1299" y="895"/>
                    </a:lnTo>
                    <a:lnTo>
                      <a:pt x="1296" y="895"/>
                    </a:lnTo>
                    <a:lnTo>
                      <a:pt x="1291" y="902"/>
                    </a:lnTo>
                    <a:lnTo>
                      <a:pt x="1294" y="902"/>
                    </a:lnTo>
                    <a:lnTo>
                      <a:pt x="1299" y="899"/>
                    </a:lnTo>
                    <a:lnTo>
                      <a:pt x="1303" y="899"/>
                    </a:lnTo>
                    <a:lnTo>
                      <a:pt x="1303" y="904"/>
                    </a:lnTo>
                    <a:lnTo>
                      <a:pt x="1306" y="905"/>
                    </a:lnTo>
                    <a:lnTo>
                      <a:pt x="1309" y="912"/>
                    </a:lnTo>
                    <a:lnTo>
                      <a:pt x="1308" y="917"/>
                    </a:lnTo>
                    <a:lnTo>
                      <a:pt x="1311" y="919"/>
                    </a:lnTo>
                    <a:lnTo>
                      <a:pt x="1311" y="925"/>
                    </a:lnTo>
                    <a:lnTo>
                      <a:pt x="1309" y="927"/>
                    </a:lnTo>
                    <a:lnTo>
                      <a:pt x="1311" y="929"/>
                    </a:lnTo>
                    <a:lnTo>
                      <a:pt x="1311" y="932"/>
                    </a:lnTo>
                    <a:lnTo>
                      <a:pt x="1308" y="933"/>
                    </a:lnTo>
                    <a:lnTo>
                      <a:pt x="1301" y="927"/>
                    </a:lnTo>
                    <a:lnTo>
                      <a:pt x="1299" y="924"/>
                    </a:lnTo>
                    <a:lnTo>
                      <a:pt x="1296" y="922"/>
                    </a:lnTo>
                    <a:lnTo>
                      <a:pt x="1296" y="919"/>
                    </a:lnTo>
                    <a:lnTo>
                      <a:pt x="1293" y="922"/>
                    </a:lnTo>
                    <a:lnTo>
                      <a:pt x="1298" y="925"/>
                    </a:lnTo>
                    <a:lnTo>
                      <a:pt x="1296" y="930"/>
                    </a:lnTo>
                    <a:lnTo>
                      <a:pt x="1291" y="927"/>
                    </a:lnTo>
                    <a:lnTo>
                      <a:pt x="1286" y="925"/>
                    </a:lnTo>
                    <a:lnTo>
                      <a:pt x="1286" y="924"/>
                    </a:lnTo>
                    <a:lnTo>
                      <a:pt x="1283" y="925"/>
                    </a:lnTo>
                    <a:lnTo>
                      <a:pt x="1283" y="922"/>
                    </a:lnTo>
                    <a:lnTo>
                      <a:pt x="1285" y="915"/>
                    </a:lnTo>
                    <a:lnTo>
                      <a:pt x="1286" y="915"/>
                    </a:lnTo>
                    <a:lnTo>
                      <a:pt x="1283" y="914"/>
                    </a:lnTo>
                    <a:lnTo>
                      <a:pt x="1283" y="912"/>
                    </a:lnTo>
                    <a:lnTo>
                      <a:pt x="1276" y="914"/>
                    </a:lnTo>
                    <a:lnTo>
                      <a:pt x="1271" y="914"/>
                    </a:lnTo>
                    <a:lnTo>
                      <a:pt x="1266" y="912"/>
                    </a:lnTo>
                    <a:lnTo>
                      <a:pt x="1263" y="912"/>
                    </a:lnTo>
                    <a:lnTo>
                      <a:pt x="1258" y="909"/>
                    </a:lnTo>
                    <a:lnTo>
                      <a:pt x="1256" y="912"/>
                    </a:lnTo>
                    <a:lnTo>
                      <a:pt x="1258" y="915"/>
                    </a:lnTo>
                    <a:lnTo>
                      <a:pt x="1256" y="917"/>
                    </a:lnTo>
                    <a:lnTo>
                      <a:pt x="1256" y="920"/>
                    </a:lnTo>
                    <a:lnTo>
                      <a:pt x="1258" y="924"/>
                    </a:lnTo>
                    <a:lnTo>
                      <a:pt x="1265" y="925"/>
                    </a:lnTo>
                    <a:lnTo>
                      <a:pt x="1266" y="929"/>
                    </a:lnTo>
                    <a:lnTo>
                      <a:pt x="1263" y="935"/>
                    </a:lnTo>
                    <a:lnTo>
                      <a:pt x="1260" y="935"/>
                    </a:lnTo>
                    <a:lnTo>
                      <a:pt x="1248" y="943"/>
                    </a:lnTo>
                    <a:lnTo>
                      <a:pt x="1243" y="948"/>
                    </a:lnTo>
                    <a:lnTo>
                      <a:pt x="1238" y="955"/>
                    </a:lnTo>
                    <a:lnTo>
                      <a:pt x="1235" y="953"/>
                    </a:lnTo>
                    <a:lnTo>
                      <a:pt x="1231" y="957"/>
                    </a:lnTo>
                    <a:lnTo>
                      <a:pt x="1228" y="962"/>
                    </a:lnTo>
                    <a:lnTo>
                      <a:pt x="1225" y="963"/>
                    </a:lnTo>
                    <a:lnTo>
                      <a:pt x="1210" y="960"/>
                    </a:lnTo>
                    <a:lnTo>
                      <a:pt x="1206" y="955"/>
                    </a:lnTo>
                    <a:lnTo>
                      <a:pt x="1203" y="950"/>
                    </a:lnTo>
                    <a:lnTo>
                      <a:pt x="1196" y="948"/>
                    </a:lnTo>
                    <a:lnTo>
                      <a:pt x="1196" y="945"/>
                    </a:lnTo>
                    <a:lnTo>
                      <a:pt x="1198" y="945"/>
                    </a:lnTo>
                    <a:lnTo>
                      <a:pt x="1201" y="943"/>
                    </a:lnTo>
                    <a:lnTo>
                      <a:pt x="1198" y="942"/>
                    </a:lnTo>
                    <a:lnTo>
                      <a:pt x="1193" y="940"/>
                    </a:lnTo>
                    <a:lnTo>
                      <a:pt x="1188" y="932"/>
                    </a:lnTo>
                    <a:lnTo>
                      <a:pt x="1183" y="929"/>
                    </a:lnTo>
                    <a:lnTo>
                      <a:pt x="1173" y="929"/>
                    </a:lnTo>
                    <a:lnTo>
                      <a:pt x="1167" y="924"/>
                    </a:lnTo>
                    <a:lnTo>
                      <a:pt x="1155" y="924"/>
                    </a:lnTo>
                    <a:lnTo>
                      <a:pt x="1150" y="922"/>
                    </a:lnTo>
                    <a:lnTo>
                      <a:pt x="1150" y="925"/>
                    </a:lnTo>
                    <a:lnTo>
                      <a:pt x="1153" y="929"/>
                    </a:lnTo>
                    <a:lnTo>
                      <a:pt x="1155" y="927"/>
                    </a:lnTo>
                    <a:lnTo>
                      <a:pt x="1158" y="925"/>
                    </a:lnTo>
                    <a:lnTo>
                      <a:pt x="1168" y="929"/>
                    </a:lnTo>
                    <a:lnTo>
                      <a:pt x="1178" y="929"/>
                    </a:lnTo>
                    <a:lnTo>
                      <a:pt x="1182" y="930"/>
                    </a:lnTo>
                    <a:lnTo>
                      <a:pt x="1182" y="933"/>
                    </a:lnTo>
                    <a:lnTo>
                      <a:pt x="1180" y="933"/>
                    </a:lnTo>
                    <a:lnTo>
                      <a:pt x="1178" y="935"/>
                    </a:lnTo>
                    <a:lnTo>
                      <a:pt x="1178" y="937"/>
                    </a:lnTo>
                    <a:lnTo>
                      <a:pt x="1180" y="943"/>
                    </a:lnTo>
                    <a:lnTo>
                      <a:pt x="1182" y="943"/>
                    </a:lnTo>
                    <a:lnTo>
                      <a:pt x="1187" y="953"/>
                    </a:lnTo>
                    <a:lnTo>
                      <a:pt x="1190" y="960"/>
                    </a:lnTo>
                    <a:lnTo>
                      <a:pt x="1198" y="962"/>
                    </a:lnTo>
                    <a:lnTo>
                      <a:pt x="1208" y="963"/>
                    </a:lnTo>
                    <a:lnTo>
                      <a:pt x="1226" y="968"/>
                    </a:lnTo>
                    <a:lnTo>
                      <a:pt x="1226" y="973"/>
                    </a:lnTo>
                    <a:lnTo>
                      <a:pt x="1225" y="975"/>
                    </a:lnTo>
                    <a:lnTo>
                      <a:pt x="1218" y="978"/>
                    </a:lnTo>
                    <a:lnTo>
                      <a:pt x="1215" y="980"/>
                    </a:lnTo>
                    <a:lnTo>
                      <a:pt x="1208" y="988"/>
                    </a:lnTo>
                    <a:lnTo>
                      <a:pt x="1206" y="987"/>
                    </a:lnTo>
                    <a:lnTo>
                      <a:pt x="1205" y="988"/>
                    </a:lnTo>
                    <a:lnTo>
                      <a:pt x="1203" y="990"/>
                    </a:lnTo>
                    <a:lnTo>
                      <a:pt x="1188" y="1005"/>
                    </a:lnTo>
                    <a:lnTo>
                      <a:pt x="1182" y="1008"/>
                    </a:lnTo>
                    <a:lnTo>
                      <a:pt x="1178" y="1015"/>
                    </a:lnTo>
                    <a:lnTo>
                      <a:pt x="1173" y="1015"/>
                    </a:lnTo>
                    <a:lnTo>
                      <a:pt x="1172" y="1013"/>
                    </a:lnTo>
                    <a:lnTo>
                      <a:pt x="1168" y="1013"/>
                    </a:lnTo>
                    <a:lnTo>
                      <a:pt x="1168" y="1017"/>
                    </a:lnTo>
                    <a:lnTo>
                      <a:pt x="1162" y="1010"/>
                    </a:lnTo>
                    <a:lnTo>
                      <a:pt x="1158" y="1008"/>
                    </a:lnTo>
                    <a:lnTo>
                      <a:pt x="1155" y="1012"/>
                    </a:lnTo>
                    <a:lnTo>
                      <a:pt x="1153" y="1008"/>
                    </a:lnTo>
                    <a:lnTo>
                      <a:pt x="1152" y="1008"/>
                    </a:lnTo>
                    <a:lnTo>
                      <a:pt x="1155" y="1003"/>
                    </a:lnTo>
                    <a:lnTo>
                      <a:pt x="1153" y="1002"/>
                    </a:lnTo>
                    <a:lnTo>
                      <a:pt x="1153" y="1000"/>
                    </a:lnTo>
                    <a:lnTo>
                      <a:pt x="1148" y="1003"/>
                    </a:lnTo>
                    <a:lnTo>
                      <a:pt x="1145" y="1012"/>
                    </a:lnTo>
                    <a:lnTo>
                      <a:pt x="1145" y="1007"/>
                    </a:lnTo>
                    <a:lnTo>
                      <a:pt x="1142" y="1000"/>
                    </a:lnTo>
                    <a:lnTo>
                      <a:pt x="1140" y="1007"/>
                    </a:lnTo>
                    <a:lnTo>
                      <a:pt x="1142" y="1010"/>
                    </a:lnTo>
                    <a:lnTo>
                      <a:pt x="1142" y="1017"/>
                    </a:lnTo>
                    <a:lnTo>
                      <a:pt x="1135" y="1025"/>
                    </a:lnTo>
                    <a:lnTo>
                      <a:pt x="1132" y="1023"/>
                    </a:lnTo>
                    <a:lnTo>
                      <a:pt x="1132" y="1022"/>
                    </a:lnTo>
                    <a:lnTo>
                      <a:pt x="1128" y="1017"/>
                    </a:lnTo>
                    <a:lnTo>
                      <a:pt x="1127" y="1020"/>
                    </a:lnTo>
                    <a:lnTo>
                      <a:pt x="1130" y="1022"/>
                    </a:lnTo>
                    <a:lnTo>
                      <a:pt x="1125" y="1025"/>
                    </a:lnTo>
                    <a:lnTo>
                      <a:pt x="1125" y="1030"/>
                    </a:lnTo>
                    <a:lnTo>
                      <a:pt x="1123" y="1028"/>
                    </a:lnTo>
                    <a:lnTo>
                      <a:pt x="1118" y="1027"/>
                    </a:lnTo>
                    <a:lnTo>
                      <a:pt x="1117" y="1023"/>
                    </a:lnTo>
                    <a:lnTo>
                      <a:pt x="1113" y="1020"/>
                    </a:lnTo>
                    <a:lnTo>
                      <a:pt x="1108" y="1015"/>
                    </a:lnTo>
                    <a:lnTo>
                      <a:pt x="1098" y="1012"/>
                    </a:lnTo>
                    <a:lnTo>
                      <a:pt x="1090" y="1007"/>
                    </a:lnTo>
                    <a:lnTo>
                      <a:pt x="1087" y="1000"/>
                    </a:lnTo>
                    <a:lnTo>
                      <a:pt x="1084" y="1000"/>
                    </a:lnTo>
                    <a:lnTo>
                      <a:pt x="1077" y="995"/>
                    </a:lnTo>
                    <a:lnTo>
                      <a:pt x="1074" y="992"/>
                    </a:lnTo>
                    <a:lnTo>
                      <a:pt x="1074" y="998"/>
                    </a:lnTo>
                    <a:lnTo>
                      <a:pt x="1069" y="997"/>
                    </a:lnTo>
                    <a:lnTo>
                      <a:pt x="1072" y="1003"/>
                    </a:lnTo>
                    <a:lnTo>
                      <a:pt x="1077" y="1007"/>
                    </a:lnTo>
                    <a:lnTo>
                      <a:pt x="1079" y="1005"/>
                    </a:lnTo>
                    <a:lnTo>
                      <a:pt x="1075" y="1002"/>
                    </a:lnTo>
                    <a:lnTo>
                      <a:pt x="1077" y="1000"/>
                    </a:lnTo>
                    <a:lnTo>
                      <a:pt x="1079" y="1000"/>
                    </a:lnTo>
                    <a:lnTo>
                      <a:pt x="1088" y="1008"/>
                    </a:lnTo>
                    <a:lnTo>
                      <a:pt x="1097" y="1013"/>
                    </a:lnTo>
                    <a:lnTo>
                      <a:pt x="1098" y="1017"/>
                    </a:lnTo>
                    <a:lnTo>
                      <a:pt x="1092" y="1020"/>
                    </a:lnTo>
                    <a:lnTo>
                      <a:pt x="1087" y="1020"/>
                    </a:lnTo>
                    <a:lnTo>
                      <a:pt x="1084" y="1020"/>
                    </a:lnTo>
                    <a:lnTo>
                      <a:pt x="1084" y="1022"/>
                    </a:lnTo>
                    <a:lnTo>
                      <a:pt x="1084" y="1023"/>
                    </a:lnTo>
                    <a:lnTo>
                      <a:pt x="1087" y="1022"/>
                    </a:lnTo>
                    <a:lnTo>
                      <a:pt x="1097" y="1022"/>
                    </a:lnTo>
                    <a:lnTo>
                      <a:pt x="1102" y="1017"/>
                    </a:lnTo>
                    <a:lnTo>
                      <a:pt x="1103" y="1017"/>
                    </a:lnTo>
                    <a:lnTo>
                      <a:pt x="1107" y="1020"/>
                    </a:lnTo>
                    <a:lnTo>
                      <a:pt x="1107" y="1025"/>
                    </a:lnTo>
                    <a:lnTo>
                      <a:pt x="1117" y="1035"/>
                    </a:lnTo>
                    <a:lnTo>
                      <a:pt x="1115" y="1045"/>
                    </a:lnTo>
                    <a:lnTo>
                      <a:pt x="1110" y="1051"/>
                    </a:lnTo>
                    <a:lnTo>
                      <a:pt x="1105" y="1051"/>
                    </a:lnTo>
                    <a:lnTo>
                      <a:pt x="1103" y="1053"/>
                    </a:lnTo>
                    <a:lnTo>
                      <a:pt x="1097" y="1053"/>
                    </a:lnTo>
                    <a:lnTo>
                      <a:pt x="1093" y="1050"/>
                    </a:lnTo>
                    <a:lnTo>
                      <a:pt x="1082" y="1048"/>
                    </a:lnTo>
                    <a:lnTo>
                      <a:pt x="1075" y="1041"/>
                    </a:lnTo>
                    <a:lnTo>
                      <a:pt x="1074" y="1033"/>
                    </a:lnTo>
                    <a:lnTo>
                      <a:pt x="1070" y="1031"/>
                    </a:lnTo>
                    <a:lnTo>
                      <a:pt x="1069" y="1033"/>
                    </a:lnTo>
                    <a:lnTo>
                      <a:pt x="1070" y="1035"/>
                    </a:lnTo>
                    <a:lnTo>
                      <a:pt x="1070" y="1040"/>
                    </a:lnTo>
                    <a:lnTo>
                      <a:pt x="1074" y="1045"/>
                    </a:lnTo>
                    <a:lnTo>
                      <a:pt x="1077" y="1053"/>
                    </a:lnTo>
                    <a:lnTo>
                      <a:pt x="1082" y="1061"/>
                    </a:lnTo>
                    <a:lnTo>
                      <a:pt x="1079" y="1063"/>
                    </a:lnTo>
                    <a:lnTo>
                      <a:pt x="1077" y="1061"/>
                    </a:lnTo>
                    <a:lnTo>
                      <a:pt x="1072" y="1063"/>
                    </a:lnTo>
                    <a:lnTo>
                      <a:pt x="1070" y="1056"/>
                    </a:lnTo>
                    <a:lnTo>
                      <a:pt x="1070" y="1060"/>
                    </a:lnTo>
                    <a:lnTo>
                      <a:pt x="1067" y="1061"/>
                    </a:lnTo>
                    <a:lnTo>
                      <a:pt x="1069" y="1063"/>
                    </a:lnTo>
                    <a:lnTo>
                      <a:pt x="1074" y="1065"/>
                    </a:lnTo>
                    <a:lnTo>
                      <a:pt x="1075" y="1068"/>
                    </a:lnTo>
                    <a:lnTo>
                      <a:pt x="1065" y="1066"/>
                    </a:lnTo>
                    <a:lnTo>
                      <a:pt x="1064" y="1065"/>
                    </a:lnTo>
                    <a:lnTo>
                      <a:pt x="1064" y="1068"/>
                    </a:lnTo>
                    <a:lnTo>
                      <a:pt x="1067" y="1070"/>
                    </a:lnTo>
                    <a:lnTo>
                      <a:pt x="1067" y="1073"/>
                    </a:lnTo>
                    <a:lnTo>
                      <a:pt x="1062" y="1078"/>
                    </a:lnTo>
                    <a:lnTo>
                      <a:pt x="1062" y="1073"/>
                    </a:lnTo>
                    <a:lnTo>
                      <a:pt x="1059" y="1073"/>
                    </a:lnTo>
                    <a:lnTo>
                      <a:pt x="1060" y="1075"/>
                    </a:lnTo>
                    <a:lnTo>
                      <a:pt x="1060" y="1078"/>
                    </a:lnTo>
                    <a:lnTo>
                      <a:pt x="1059" y="1076"/>
                    </a:lnTo>
                    <a:lnTo>
                      <a:pt x="1052" y="1076"/>
                    </a:lnTo>
                    <a:lnTo>
                      <a:pt x="1050" y="1080"/>
                    </a:lnTo>
                    <a:lnTo>
                      <a:pt x="1042" y="1081"/>
                    </a:lnTo>
                    <a:lnTo>
                      <a:pt x="1047" y="1083"/>
                    </a:lnTo>
                    <a:lnTo>
                      <a:pt x="1047" y="1086"/>
                    </a:lnTo>
                    <a:lnTo>
                      <a:pt x="1045" y="1088"/>
                    </a:lnTo>
                    <a:lnTo>
                      <a:pt x="1044" y="1086"/>
                    </a:lnTo>
                    <a:lnTo>
                      <a:pt x="1039" y="1081"/>
                    </a:lnTo>
                    <a:lnTo>
                      <a:pt x="1035" y="1081"/>
                    </a:lnTo>
                    <a:lnTo>
                      <a:pt x="1035" y="1085"/>
                    </a:lnTo>
                    <a:lnTo>
                      <a:pt x="1032" y="1085"/>
                    </a:lnTo>
                    <a:lnTo>
                      <a:pt x="1039" y="1090"/>
                    </a:lnTo>
                    <a:lnTo>
                      <a:pt x="1035" y="1091"/>
                    </a:lnTo>
                    <a:lnTo>
                      <a:pt x="1035" y="1095"/>
                    </a:lnTo>
                    <a:lnTo>
                      <a:pt x="1032" y="1095"/>
                    </a:lnTo>
                    <a:lnTo>
                      <a:pt x="1027" y="1100"/>
                    </a:lnTo>
                    <a:lnTo>
                      <a:pt x="1022" y="1103"/>
                    </a:lnTo>
                    <a:lnTo>
                      <a:pt x="1024" y="1105"/>
                    </a:lnTo>
                    <a:lnTo>
                      <a:pt x="1022" y="1108"/>
                    </a:lnTo>
                    <a:lnTo>
                      <a:pt x="1020" y="1108"/>
                    </a:lnTo>
                    <a:lnTo>
                      <a:pt x="1017" y="1111"/>
                    </a:lnTo>
                    <a:lnTo>
                      <a:pt x="1017" y="1115"/>
                    </a:lnTo>
                    <a:lnTo>
                      <a:pt x="1014" y="1116"/>
                    </a:lnTo>
                    <a:lnTo>
                      <a:pt x="1007" y="1123"/>
                    </a:lnTo>
                    <a:lnTo>
                      <a:pt x="1002" y="1125"/>
                    </a:lnTo>
                    <a:lnTo>
                      <a:pt x="1000" y="1128"/>
                    </a:lnTo>
                    <a:lnTo>
                      <a:pt x="995" y="1133"/>
                    </a:lnTo>
                    <a:lnTo>
                      <a:pt x="990" y="1130"/>
                    </a:lnTo>
                    <a:lnTo>
                      <a:pt x="990" y="1133"/>
                    </a:lnTo>
                    <a:lnTo>
                      <a:pt x="992" y="1138"/>
                    </a:lnTo>
                    <a:lnTo>
                      <a:pt x="989" y="1141"/>
                    </a:lnTo>
                    <a:lnTo>
                      <a:pt x="987" y="1149"/>
                    </a:lnTo>
                    <a:lnTo>
                      <a:pt x="984" y="1153"/>
                    </a:lnTo>
                    <a:lnTo>
                      <a:pt x="982" y="1159"/>
                    </a:lnTo>
                    <a:lnTo>
                      <a:pt x="977" y="1161"/>
                    </a:lnTo>
                    <a:lnTo>
                      <a:pt x="974" y="1169"/>
                    </a:lnTo>
                    <a:lnTo>
                      <a:pt x="976" y="1171"/>
                    </a:lnTo>
                    <a:lnTo>
                      <a:pt x="976" y="1178"/>
                    </a:lnTo>
                    <a:lnTo>
                      <a:pt x="972" y="1184"/>
                    </a:lnTo>
                    <a:lnTo>
                      <a:pt x="971" y="1189"/>
                    </a:lnTo>
                    <a:lnTo>
                      <a:pt x="966" y="1189"/>
                    </a:lnTo>
                    <a:lnTo>
                      <a:pt x="964" y="1193"/>
                    </a:lnTo>
                    <a:lnTo>
                      <a:pt x="969" y="1193"/>
                    </a:lnTo>
                    <a:lnTo>
                      <a:pt x="971" y="1196"/>
                    </a:lnTo>
                    <a:lnTo>
                      <a:pt x="969" y="1199"/>
                    </a:lnTo>
                    <a:lnTo>
                      <a:pt x="971" y="1203"/>
                    </a:lnTo>
                    <a:lnTo>
                      <a:pt x="971" y="1208"/>
                    </a:lnTo>
                    <a:lnTo>
                      <a:pt x="972" y="1209"/>
                    </a:lnTo>
                    <a:lnTo>
                      <a:pt x="969" y="1219"/>
                    </a:lnTo>
                    <a:lnTo>
                      <a:pt x="962" y="1226"/>
                    </a:lnTo>
                    <a:lnTo>
                      <a:pt x="949" y="1228"/>
                    </a:lnTo>
                    <a:lnTo>
                      <a:pt x="947" y="1232"/>
                    </a:lnTo>
                    <a:lnTo>
                      <a:pt x="954" y="1228"/>
                    </a:lnTo>
                    <a:lnTo>
                      <a:pt x="966" y="1226"/>
                    </a:lnTo>
                    <a:lnTo>
                      <a:pt x="974" y="1218"/>
                    </a:lnTo>
                    <a:lnTo>
                      <a:pt x="979" y="1206"/>
                    </a:lnTo>
                    <a:lnTo>
                      <a:pt x="994" y="1206"/>
                    </a:lnTo>
                    <a:lnTo>
                      <a:pt x="997" y="1208"/>
                    </a:lnTo>
                    <a:lnTo>
                      <a:pt x="997" y="1211"/>
                    </a:lnTo>
                    <a:lnTo>
                      <a:pt x="995" y="1216"/>
                    </a:lnTo>
                    <a:lnTo>
                      <a:pt x="995" y="1221"/>
                    </a:lnTo>
                    <a:lnTo>
                      <a:pt x="999" y="1228"/>
                    </a:lnTo>
                    <a:lnTo>
                      <a:pt x="999" y="1236"/>
                    </a:lnTo>
                    <a:lnTo>
                      <a:pt x="994" y="1244"/>
                    </a:lnTo>
                    <a:lnTo>
                      <a:pt x="997" y="1247"/>
                    </a:lnTo>
                    <a:lnTo>
                      <a:pt x="999" y="1257"/>
                    </a:lnTo>
                    <a:lnTo>
                      <a:pt x="997" y="1261"/>
                    </a:lnTo>
                    <a:lnTo>
                      <a:pt x="982" y="1274"/>
                    </a:lnTo>
                    <a:lnTo>
                      <a:pt x="976" y="1276"/>
                    </a:lnTo>
                    <a:lnTo>
                      <a:pt x="971" y="1276"/>
                    </a:lnTo>
                    <a:lnTo>
                      <a:pt x="976" y="1277"/>
                    </a:lnTo>
                    <a:lnTo>
                      <a:pt x="982" y="1277"/>
                    </a:lnTo>
                    <a:lnTo>
                      <a:pt x="1000" y="1272"/>
                    </a:lnTo>
                    <a:lnTo>
                      <a:pt x="1017" y="1267"/>
                    </a:lnTo>
                    <a:lnTo>
                      <a:pt x="1025" y="1266"/>
                    </a:lnTo>
                    <a:lnTo>
                      <a:pt x="1037" y="1272"/>
                    </a:lnTo>
                    <a:lnTo>
                      <a:pt x="1044" y="1279"/>
                    </a:lnTo>
                    <a:lnTo>
                      <a:pt x="1055" y="1282"/>
                    </a:lnTo>
                    <a:lnTo>
                      <a:pt x="1057" y="1284"/>
                    </a:lnTo>
                    <a:lnTo>
                      <a:pt x="1062" y="1286"/>
                    </a:lnTo>
                    <a:lnTo>
                      <a:pt x="1070" y="1292"/>
                    </a:lnTo>
                    <a:lnTo>
                      <a:pt x="1074" y="1294"/>
                    </a:lnTo>
                    <a:lnTo>
                      <a:pt x="1077" y="1301"/>
                    </a:lnTo>
                    <a:lnTo>
                      <a:pt x="1082" y="1302"/>
                    </a:lnTo>
                    <a:lnTo>
                      <a:pt x="1082" y="1306"/>
                    </a:lnTo>
                    <a:lnTo>
                      <a:pt x="1085" y="1309"/>
                    </a:lnTo>
                    <a:lnTo>
                      <a:pt x="1088" y="1317"/>
                    </a:lnTo>
                    <a:lnTo>
                      <a:pt x="1088" y="1319"/>
                    </a:lnTo>
                    <a:lnTo>
                      <a:pt x="1092" y="1317"/>
                    </a:lnTo>
                    <a:lnTo>
                      <a:pt x="1093" y="1321"/>
                    </a:lnTo>
                    <a:lnTo>
                      <a:pt x="1103" y="1326"/>
                    </a:lnTo>
                    <a:lnTo>
                      <a:pt x="1107" y="1327"/>
                    </a:lnTo>
                    <a:lnTo>
                      <a:pt x="1113" y="1330"/>
                    </a:lnTo>
                    <a:lnTo>
                      <a:pt x="1118" y="1332"/>
                    </a:lnTo>
                    <a:lnTo>
                      <a:pt x="1125" y="1339"/>
                    </a:lnTo>
                    <a:lnTo>
                      <a:pt x="1127" y="1342"/>
                    </a:lnTo>
                    <a:lnTo>
                      <a:pt x="1133" y="1347"/>
                    </a:lnTo>
                    <a:lnTo>
                      <a:pt x="1132" y="1349"/>
                    </a:lnTo>
                    <a:lnTo>
                      <a:pt x="1133" y="1350"/>
                    </a:lnTo>
                    <a:lnTo>
                      <a:pt x="1142" y="1350"/>
                    </a:lnTo>
                    <a:lnTo>
                      <a:pt x="1143" y="1352"/>
                    </a:lnTo>
                    <a:lnTo>
                      <a:pt x="1148" y="1350"/>
                    </a:lnTo>
                    <a:lnTo>
                      <a:pt x="1160" y="1350"/>
                    </a:lnTo>
                    <a:lnTo>
                      <a:pt x="1162" y="1354"/>
                    </a:lnTo>
                    <a:lnTo>
                      <a:pt x="1163" y="1354"/>
                    </a:lnTo>
                    <a:lnTo>
                      <a:pt x="1172" y="1355"/>
                    </a:lnTo>
                    <a:lnTo>
                      <a:pt x="1180" y="1357"/>
                    </a:lnTo>
                    <a:lnTo>
                      <a:pt x="1185" y="1355"/>
                    </a:lnTo>
                    <a:lnTo>
                      <a:pt x="1188" y="1355"/>
                    </a:lnTo>
                    <a:lnTo>
                      <a:pt x="1188" y="1357"/>
                    </a:lnTo>
                    <a:lnTo>
                      <a:pt x="1190" y="1355"/>
                    </a:lnTo>
                    <a:lnTo>
                      <a:pt x="1193" y="1355"/>
                    </a:lnTo>
                    <a:lnTo>
                      <a:pt x="1193" y="1362"/>
                    </a:lnTo>
                    <a:lnTo>
                      <a:pt x="1187" y="1372"/>
                    </a:lnTo>
                    <a:lnTo>
                      <a:pt x="1187" y="1377"/>
                    </a:lnTo>
                    <a:lnTo>
                      <a:pt x="1183" y="1380"/>
                    </a:lnTo>
                    <a:lnTo>
                      <a:pt x="1180" y="1387"/>
                    </a:lnTo>
                    <a:lnTo>
                      <a:pt x="1182" y="1392"/>
                    </a:lnTo>
                    <a:lnTo>
                      <a:pt x="1183" y="1392"/>
                    </a:lnTo>
                    <a:lnTo>
                      <a:pt x="1183" y="1402"/>
                    </a:lnTo>
                    <a:lnTo>
                      <a:pt x="1177" y="1410"/>
                    </a:lnTo>
                    <a:lnTo>
                      <a:pt x="1177" y="1415"/>
                    </a:lnTo>
                    <a:lnTo>
                      <a:pt x="1175" y="1420"/>
                    </a:lnTo>
                    <a:lnTo>
                      <a:pt x="1170" y="1424"/>
                    </a:lnTo>
                    <a:lnTo>
                      <a:pt x="1167" y="1433"/>
                    </a:lnTo>
                    <a:lnTo>
                      <a:pt x="1170" y="1437"/>
                    </a:lnTo>
                    <a:lnTo>
                      <a:pt x="1175" y="1440"/>
                    </a:lnTo>
                    <a:lnTo>
                      <a:pt x="1175" y="1445"/>
                    </a:lnTo>
                    <a:lnTo>
                      <a:pt x="1178" y="1447"/>
                    </a:lnTo>
                    <a:lnTo>
                      <a:pt x="1180" y="1450"/>
                    </a:lnTo>
                    <a:lnTo>
                      <a:pt x="1180" y="1453"/>
                    </a:lnTo>
                    <a:lnTo>
                      <a:pt x="1180" y="1457"/>
                    </a:lnTo>
                    <a:lnTo>
                      <a:pt x="1180" y="1458"/>
                    </a:lnTo>
                    <a:lnTo>
                      <a:pt x="1185" y="1460"/>
                    </a:lnTo>
                    <a:lnTo>
                      <a:pt x="1190" y="1463"/>
                    </a:lnTo>
                    <a:lnTo>
                      <a:pt x="1191" y="1463"/>
                    </a:lnTo>
                    <a:lnTo>
                      <a:pt x="1191" y="1467"/>
                    </a:lnTo>
                    <a:lnTo>
                      <a:pt x="1195" y="1470"/>
                    </a:lnTo>
                    <a:lnTo>
                      <a:pt x="1196" y="1477"/>
                    </a:lnTo>
                    <a:lnTo>
                      <a:pt x="1196" y="1480"/>
                    </a:lnTo>
                    <a:lnTo>
                      <a:pt x="1195" y="1487"/>
                    </a:lnTo>
                    <a:lnTo>
                      <a:pt x="1187" y="1493"/>
                    </a:lnTo>
                    <a:lnTo>
                      <a:pt x="1193" y="1490"/>
                    </a:lnTo>
                    <a:lnTo>
                      <a:pt x="1198" y="1487"/>
                    </a:lnTo>
                    <a:lnTo>
                      <a:pt x="1205" y="1488"/>
                    </a:lnTo>
                    <a:lnTo>
                      <a:pt x="1210" y="1492"/>
                    </a:lnTo>
                    <a:lnTo>
                      <a:pt x="1213" y="1492"/>
                    </a:lnTo>
                    <a:lnTo>
                      <a:pt x="1215" y="1488"/>
                    </a:lnTo>
                    <a:lnTo>
                      <a:pt x="1215" y="1485"/>
                    </a:lnTo>
                    <a:lnTo>
                      <a:pt x="1223" y="1475"/>
                    </a:lnTo>
                    <a:lnTo>
                      <a:pt x="1225" y="1475"/>
                    </a:lnTo>
                    <a:lnTo>
                      <a:pt x="1225" y="1480"/>
                    </a:lnTo>
                    <a:lnTo>
                      <a:pt x="1225" y="1482"/>
                    </a:lnTo>
                    <a:lnTo>
                      <a:pt x="1228" y="1482"/>
                    </a:lnTo>
                    <a:lnTo>
                      <a:pt x="1230" y="1490"/>
                    </a:lnTo>
                    <a:lnTo>
                      <a:pt x="1228" y="1497"/>
                    </a:lnTo>
                    <a:lnTo>
                      <a:pt x="1235" y="1500"/>
                    </a:lnTo>
                    <a:lnTo>
                      <a:pt x="1243" y="1500"/>
                    </a:lnTo>
                    <a:lnTo>
                      <a:pt x="1238" y="1498"/>
                    </a:lnTo>
                    <a:lnTo>
                      <a:pt x="1233" y="1493"/>
                    </a:lnTo>
                    <a:lnTo>
                      <a:pt x="1231" y="1488"/>
                    </a:lnTo>
                    <a:lnTo>
                      <a:pt x="1233" y="1482"/>
                    </a:lnTo>
                    <a:lnTo>
                      <a:pt x="1236" y="1478"/>
                    </a:lnTo>
                    <a:lnTo>
                      <a:pt x="1233" y="1477"/>
                    </a:lnTo>
                    <a:lnTo>
                      <a:pt x="1233" y="1472"/>
                    </a:lnTo>
                    <a:lnTo>
                      <a:pt x="1235" y="1473"/>
                    </a:lnTo>
                    <a:lnTo>
                      <a:pt x="1238" y="1472"/>
                    </a:lnTo>
                    <a:lnTo>
                      <a:pt x="1240" y="1467"/>
                    </a:lnTo>
                    <a:lnTo>
                      <a:pt x="1245" y="1462"/>
                    </a:lnTo>
                    <a:lnTo>
                      <a:pt x="1243" y="1458"/>
                    </a:lnTo>
                    <a:lnTo>
                      <a:pt x="1243" y="1453"/>
                    </a:lnTo>
                    <a:lnTo>
                      <a:pt x="1240" y="1452"/>
                    </a:lnTo>
                    <a:lnTo>
                      <a:pt x="1240" y="1447"/>
                    </a:lnTo>
                    <a:lnTo>
                      <a:pt x="1245" y="1442"/>
                    </a:lnTo>
                    <a:lnTo>
                      <a:pt x="1243" y="1440"/>
                    </a:lnTo>
                    <a:lnTo>
                      <a:pt x="1243" y="1437"/>
                    </a:lnTo>
                    <a:lnTo>
                      <a:pt x="1241" y="1437"/>
                    </a:lnTo>
                    <a:lnTo>
                      <a:pt x="1240" y="1433"/>
                    </a:lnTo>
                    <a:lnTo>
                      <a:pt x="1245" y="1422"/>
                    </a:lnTo>
                    <a:lnTo>
                      <a:pt x="1243" y="1419"/>
                    </a:lnTo>
                    <a:lnTo>
                      <a:pt x="1245" y="1410"/>
                    </a:lnTo>
                    <a:lnTo>
                      <a:pt x="1246" y="1409"/>
                    </a:lnTo>
                    <a:lnTo>
                      <a:pt x="1245" y="1405"/>
                    </a:lnTo>
                    <a:lnTo>
                      <a:pt x="1248" y="1404"/>
                    </a:lnTo>
                    <a:lnTo>
                      <a:pt x="1246" y="1400"/>
                    </a:lnTo>
                    <a:lnTo>
                      <a:pt x="1248" y="1397"/>
                    </a:lnTo>
                    <a:lnTo>
                      <a:pt x="1246" y="1397"/>
                    </a:lnTo>
                    <a:lnTo>
                      <a:pt x="1245" y="1394"/>
                    </a:lnTo>
                    <a:lnTo>
                      <a:pt x="1246" y="1394"/>
                    </a:lnTo>
                    <a:lnTo>
                      <a:pt x="1245" y="1390"/>
                    </a:lnTo>
                    <a:lnTo>
                      <a:pt x="1245" y="1385"/>
                    </a:lnTo>
                    <a:lnTo>
                      <a:pt x="1243" y="1382"/>
                    </a:lnTo>
                    <a:lnTo>
                      <a:pt x="1243" y="1377"/>
                    </a:lnTo>
                    <a:lnTo>
                      <a:pt x="1241" y="1375"/>
                    </a:lnTo>
                    <a:lnTo>
                      <a:pt x="1248" y="1372"/>
                    </a:lnTo>
                    <a:lnTo>
                      <a:pt x="1256" y="1372"/>
                    </a:lnTo>
                    <a:lnTo>
                      <a:pt x="1261" y="1367"/>
                    </a:lnTo>
                    <a:lnTo>
                      <a:pt x="1268" y="1369"/>
                    </a:lnTo>
                    <a:lnTo>
                      <a:pt x="1270" y="1365"/>
                    </a:lnTo>
                    <a:lnTo>
                      <a:pt x="1280" y="1362"/>
                    </a:lnTo>
                    <a:lnTo>
                      <a:pt x="1294" y="1357"/>
                    </a:lnTo>
                    <a:lnTo>
                      <a:pt x="1294" y="1355"/>
                    </a:lnTo>
                    <a:lnTo>
                      <a:pt x="1298" y="1352"/>
                    </a:lnTo>
                    <a:lnTo>
                      <a:pt x="1309" y="1349"/>
                    </a:lnTo>
                    <a:lnTo>
                      <a:pt x="1309" y="1344"/>
                    </a:lnTo>
                    <a:lnTo>
                      <a:pt x="1316" y="1342"/>
                    </a:lnTo>
                    <a:lnTo>
                      <a:pt x="1323" y="1332"/>
                    </a:lnTo>
                    <a:lnTo>
                      <a:pt x="1324" y="1332"/>
                    </a:lnTo>
                    <a:lnTo>
                      <a:pt x="1328" y="1335"/>
                    </a:lnTo>
                    <a:lnTo>
                      <a:pt x="1333" y="1334"/>
                    </a:lnTo>
                    <a:lnTo>
                      <a:pt x="1336" y="1330"/>
                    </a:lnTo>
                    <a:lnTo>
                      <a:pt x="1331" y="1326"/>
                    </a:lnTo>
                    <a:lnTo>
                      <a:pt x="1331" y="1321"/>
                    </a:lnTo>
                    <a:lnTo>
                      <a:pt x="1328" y="1322"/>
                    </a:lnTo>
                    <a:lnTo>
                      <a:pt x="1328" y="1327"/>
                    </a:lnTo>
                    <a:lnTo>
                      <a:pt x="1324" y="1327"/>
                    </a:lnTo>
                    <a:lnTo>
                      <a:pt x="1326" y="1322"/>
                    </a:lnTo>
                    <a:lnTo>
                      <a:pt x="1331" y="1311"/>
                    </a:lnTo>
                    <a:lnTo>
                      <a:pt x="1333" y="1309"/>
                    </a:lnTo>
                    <a:lnTo>
                      <a:pt x="1333" y="1302"/>
                    </a:lnTo>
                    <a:lnTo>
                      <a:pt x="1334" y="1297"/>
                    </a:lnTo>
                    <a:lnTo>
                      <a:pt x="1329" y="1291"/>
                    </a:lnTo>
                    <a:lnTo>
                      <a:pt x="1331" y="1277"/>
                    </a:lnTo>
                    <a:lnTo>
                      <a:pt x="1329" y="1266"/>
                    </a:lnTo>
                    <a:lnTo>
                      <a:pt x="1321" y="1256"/>
                    </a:lnTo>
                    <a:lnTo>
                      <a:pt x="1316" y="1252"/>
                    </a:lnTo>
                    <a:lnTo>
                      <a:pt x="1314" y="1247"/>
                    </a:lnTo>
                    <a:lnTo>
                      <a:pt x="1309" y="1246"/>
                    </a:lnTo>
                    <a:lnTo>
                      <a:pt x="1308" y="1242"/>
                    </a:lnTo>
                    <a:lnTo>
                      <a:pt x="1311" y="1234"/>
                    </a:lnTo>
                    <a:lnTo>
                      <a:pt x="1316" y="1232"/>
                    </a:lnTo>
                    <a:lnTo>
                      <a:pt x="1329" y="1221"/>
                    </a:lnTo>
                    <a:lnTo>
                      <a:pt x="1333" y="1219"/>
                    </a:lnTo>
                    <a:lnTo>
                      <a:pt x="1336" y="1216"/>
                    </a:lnTo>
                    <a:lnTo>
                      <a:pt x="1336" y="1213"/>
                    </a:lnTo>
                    <a:lnTo>
                      <a:pt x="1334" y="1213"/>
                    </a:lnTo>
                    <a:lnTo>
                      <a:pt x="1334" y="1211"/>
                    </a:lnTo>
                    <a:lnTo>
                      <a:pt x="1339" y="1204"/>
                    </a:lnTo>
                    <a:lnTo>
                      <a:pt x="1341" y="1204"/>
                    </a:lnTo>
                    <a:lnTo>
                      <a:pt x="1344" y="1209"/>
                    </a:lnTo>
                    <a:lnTo>
                      <a:pt x="1348" y="1211"/>
                    </a:lnTo>
                    <a:lnTo>
                      <a:pt x="1346" y="1209"/>
                    </a:lnTo>
                    <a:lnTo>
                      <a:pt x="1346" y="1204"/>
                    </a:lnTo>
                    <a:lnTo>
                      <a:pt x="1351" y="1201"/>
                    </a:lnTo>
                    <a:lnTo>
                      <a:pt x="1356" y="1193"/>
                    </a:lnTo>
                    <a:lnTo>
                      <a:pt x="1356" y="1191"/>
                    </a:lnTo>
                    <a:lnTo>
                      <a:pt x="1349" y="1191"/>
                    </a:lnTo>
                    <a:lnTo>
                      <a:pt x="1349" y="1189"/>
                    </a:lnTo>
                    <a:lnTo>
                      <a:pt x="1353" y="1184"/>
                    </a:lnTo>
                    <a:lnTo>
                      <a:pt x="1351" y="1181"/>
                    </a:lnTo>
                    <a:lnTo>
                      <a:pt x="1349" y="1179"/>
                    </a:lnTo>
                    <a:lnTo>
                      <a:pt x="1353" y="1174"/>
                    </a:lnTo>
                    <a:lnTo>
                      <a:pt x="1356" y="1174"/>
                    </a:lnTo>
                    <a:lnTo>
                      <a:pt x="1351" y="1173"/>
                    </a:lnTo>
                    <a:lnTo>
                      <a:pt x="1351" y="1171"/>
                    </a:lnTo>
                    <a:lnTo>
                      <a:pt x="1353" y="1164"/>
                    </a:lnTo>
                    <a:lnTo>
                      <a:pt x="1358" y="1163"/>
                    </a:lnTo>
                    <a:lnTo>
                      <a:pt x="1354" y="1161"/>
                    </a:lnTo>
                    <a:lnTo>
                      <a:pt x="1346" y="1163"/>
                    </a:lnTo>
                    <a:lnTo>
                      <a:pt x="1344" y="1161"/>
                    </a:lnTo>
                    <a:lnTo>
                      <a:pt x="1344" y="1158"/>
                    </a:lnTo>
                    <a:lnTo>
                      <a:pt x="1354" y="1151"/>
                    </a:lnTo>
                    <a:lnTo>
                      <a:pt x="1361" y="1143"/>
                    </a:lnTo>
                    <a:lnTo>
                      <a:pt x="1363" y="1138"/>
                    </a:lnTo>
                    <a:lnTo>
                      <a:pt x="1366" y="1138"/>
                    </a:lnTo>
                    <a:lnTo>
                      <a:pt x="1368" y="1136"/>
                    </a:lnTo>
                    <a:lnTo>
                      <a:pt x="1368" y="1131"/>
                    </a:lnTo>
                    <a:lnTo>
                      <a:pt x="1364" y="1130"/>
                    </a:lnTo>
                    <a:lnTo>
                      <a:pt x="1364" y="1128"/>
                    </a:lnTo>
                    <a:lnTo>
                      <a:pt x="1363" y="1128"/>
                    </a:lnTo>
                    <a:lnTo>
                      <a:pt x="1359" y="1123"/>
                    </a:lnTo>
                    <a:lnTo>
                      <a:pt x="1359" y="1115"/>
                    </a:lnTo>
                    <a:lnTo>
                      <a:pt x="1363" y="1108"/>
                    </a:lnTo>
                    <a:lnTo>
                      <a:pt x="1363" y="1103"/>
                    </a:lnTo>
                    <a:lnTo>
                      <a:pt x="1366" y="1101"/>
                    </a:lnTo>
                    <a:lnTo>
                      <a:pt x="1368" y="1101"/>
                    </a:lnTo>
                    <a:lnTo>
                      <a:pt x="1371" y="1101"/>
                    </a:lnTo>
                    <a:lnTo>
                      <a:pt x="1371" y="1100"/>
                    </a:lnTo>
                    <a:lnTo>
                      <a:pt x="1374" y="1096"/>
                    </a:lnTo>
                    <a:lnTo>
                      <a:pt x="1378" y="1096"/>
                    </a:lnTo>
                    <a:lnTo>
                      <a:pt x="1381" y="1095"/>
                    </a:lnTo>
                    <a:lnTo>
                      <a:pt x="1383" y="1096"/>
                    </a:lnTo>
                    <a:lnTo>
                      <a:pt x="1391" y="1096"/>
                    </a:lnTo>
                    <a:lnTo>
                      <a:pt x="1399" y="1101"/>
                    </a:lnTo>
                    <a:lnTo>
                      <a:pt x="1411" y="1106"/>
                    </a:lnTo>
                    <a:lnTo>
                      <a:pt x="1416" y="1106"/>
                    </a:lnTo>
                    <a:lnTo>
                      <a:pt x="1414" y="1110"/>
                    </a:lnTo>
                    <a:lnTo>
                      <a:pt x="1409" y="1113"/>
                    </a:lnTo>
                    <a:lnTo>
                      <a:pt x="1416" y="1113"/>
                    </a:lnTo>
                    <a:lnTo>
                      <a:pt x="1422" y="1108"/>
                    </a:lnTo>
                    <a:lnTo>
                      <a:pt x="1427" y="1108"/>
                    </a:lnTo>
                    <a:lnTo>
                      <a:pt x="1431" y="1111"/>
                    </a:lnTo>
                    <a:lnTo>
                      <a:pt x="1434" y="1111"/>
                    </a:lnTo>
                    <a:lnTo>
                      <a:pt x="1437" y="1115"/>
                    </a:lnTo>
                    <a:lnTo>
                      <a:pt x="1437" y="1110"/>
                    </a:lnTo>
                    <a:lnTo>
                      <a:pt x="1442" y="1113"/>
                    </a:lnTo>
                    <a:lnTo>
                      <a:pt x="1446" y="1110"/>
                    </a:lnTo>
                    <a:lnTo>
                      <a:pt x="1449" y="1110"/>
                    </a:lnTo>
                    <a:lnTo>
                      <a:pt x="1456" y="1106"/>
                    </a:lnTo>
                    <a:lnTo>
                      <a:pt x="1464" y="1113"/>
                    </a:lnTo>
                    <a:lnTo>
                      <a:pt x="1464" y="1116"/>
                    </a:lnTo>
                    <a:lnTo>
                      <a:pt x="1469" y="1121"/>
                    </a:lnTo>
                    <a:lnTo>
                      <a:pt x="1474" y="1121"/>
                    </a:lnTo>
                    <a:lnTo>
                      <a:pt x="1474" y="1128"/>
                    </a:lnTo>
                    <a:lnTo>
                      <a:pt x="1471" y="1131"/>
                    </a:lnTo>
                    <a:lnTo>
                      <a:pt x="1471" y="1134"/>
                    </a:lnTo>
                    <a:lnTo>
                      <a:pt x="1474" y="1133"/>
                    </a:lnTo>
                    <a:lnTo>
                      <a:pt x="1479" y="1136"/>
                    </a:lnTo>
                    <a:lnTo>
                      <a:pt x="1482" y="1141"/>
                    </a:lnTo>
                    <a:lnTo>
                      <a:pt x="1477" y="1143"/>
                    </a:lnTo>
                    <a:lnTo>
                      <a:pt x="1482" y="1146"/>
                    </a:lnTo>
                    <a:lnTo>
                      <a:pt x="1485" y="1143"/>
                    </a:lnTo>
                    <a:lnTo>
                      <a:pt x="1489" y="1148"/>
                    </a:lnTo>
                    <a:lnTo>
                      <a:pt x="1489" y="1151"/>
                    </a:lnTo>
                    <a:lnTo>
                      <a:pt x="1485" y="1148"/>
                    </a:lnTo>
                    <a:lnTo>
                      <a:pt x="1482" y="1151"/>
                    </a:lnTo>
                    <a:lnTo>
                      <a:pt x="1479" y="1151"/>
                    </a:lnTo>
                    <a:lnTo>
                      <a:pt x="1484" y="1158"/>
                    </a:lnTo>
                    <a:lnTo>
                      <a:pt x="1484" y="1161"/>
                    </a:lnTo>
                    <a:lnTo>
                      <a:pt x="1489" y="1158"/>
                    </a:lnTo>
                    <a:lnTo>
                      <a:pt x="1489" y="1161"/>
                    </a:lnTo>
                    <a:lnTo>
                      <a:pt x="1492" y="1159"/>
                    </a:lnTo>
                    <a:lnTo>
                      <a:pt x="1500" y="1164"/>
                    </a:lnTo>
                    <a:lnTo>
                      <a:pt x="1502" y="1164"/>
                    </a:lnTo>
                    <a:lnTo>
                      <a:pt x="1505" y="1166"/>
                    </a:lnTo>
                    <a:lnTo>
                      <a:pt x="1510" y="1164"/>
                    </a:lnTo>
                    <a:lnTo>
                      <a:pt x="1515" y="1166"/>
                    </a:lnTo>
                    <a:lnTo>
                      <a:pt x="1515" y="1174"/>
                    </a:lnTo>
                    <a:lnTo>
                      <a:pt x="1517" y="1178"/>
                    </a:lnTo>
                    <a:lnTo>
                      <a:pt x="1524" y="1173"/>
                    </a:lnTo>
                    <a:lnTo>
                      <a:pt x="1524" y="1168"/>
                    </a:lnTo>
                    <a:lnTo>
                      <a:pt x="1529" y="1166"/>
                    </a:lnTo>
                    <a:lnTo>
                      <a:pt x="1529" y="1174"/>
                    </a:lnTo>
                    <a:lnTo>
                      <a:pt x="1527" y="1181"/>
                    </a:lnTo>
                    <a:lnTo>
                      <a:pt x="1520" y="1183"/>
                    </a:lnTo>
                    <a:lnTo>
                      <a:pt x="1515" y="1189"/>
                    </a:lnTo>
                    <a:lnTo>
                      <a:pt x="1517" y="1199"/>
                    </a:lnTo>
                    <a:lnTo>
                      <a:pt x="1515" y="1204"/>
                    </a:lnTo>
                    <a:lnTo>
                      <a:pt x="1514" y="1198"/>
                    </a:lnTo>
                    <a:lnTo>
                      <a:pt x="1512" y="1201"/>
                    </a:lnTo>
                    <a:lnTo>
                      <a:pt x="1510" y="1208"/>
                    </a:lnTo>
                    <a:lnTo>
                      <a:pt x="1500" y="1206"/>
                    </a:lnTo>
                    <a:lnTo>
                      <a:pt x="1487" y="1203"/>
                    </a:lnTo>
                    <a:lnTo>
                      <a:pt x="1499" y="1208"/>
                    </a:lnTo>
                    <a:lnTo>
                      <a:pt x="1507" y="1209"/>
                    </a:lnTo>
                    <a:lnTo>
                      <a:pt x="1514" y="1214"/>
                    </a:lnTo>
                    <a:lnTo>
                      <a:pt x="1514" y="1223"/>
                    </a:lnTo>
                    <a:lnTo>
                      <a:pt x="1509" y="1228"/>
                    </a:lnTo>
                    <a:lnTo>
                      <a:pt x="1509" y="1229"/>
                    </a:lnTo>
                    <a:lnTo>
                      <a:pt x="1504" y="1236"/>
                    </a:lnTo>
                    <a:lnTo>
                      <a:pt x="1505" y="1236"/>
                    </a:lnTo>
                    <a:lnTo>
                      <a:pt x="1512" y="1244"/>
                    </a:lnTo>
                    <a:lnTo>
                      <a:pt x="1515" y="1246"/>
                    </a:lnTo>
                    <a:lnTo>
                      <a:pt x="1512" y="1247"/>
                    </a:lnTo>
                    <a:lnTo>
                      <a:pt x="1504" y="1244"/>
                    </a:lnTo>
                    <a:lnTo>
                      <a:pt x="1510" y="1251"/>
                    </a:lnTo>
                    <a:lnTo>
                      <a:pt x="1514" y="1254"/>
                    </a:lnTo>
                    <a:lnTo>
                      <a:pt x="1515" y="1254"/>
                    </a:lnTo>
                    <a:lnTo>
                      <a:pt x="1514" y="1249"/>
                    </a:lnTo>
                    <a:lnTo>
                      <a:pt x="1519" y="1249"/>
                    </a:lnTo>
                    <a:lnTo>
                      <a:pt x="1524" y="1252"/>
                    </a:lnTo>
                    <a:lnTo>
                      <a:pt x="1525" y="1257"/>
                    </a:lnTo>
                    <a:lnTo>
                      <a:pt x="1525" y="1262"/>
                    </a:lnTo>
                    <a:lnTo>
                      <a:pt x="1525" y="1267"/>
                    </a:lnTo>
                    <a:lnTo>
                      <a:pt x="1520" y="1274"/>
                    </a:lnTo>
                    <a:lnTo>
                      <a:pt x="1519" y="1279"/>
                    </a:lnTo>
                    <a:lnTo>
                      <a:pt x="1515" y="1282"/>
                    </a:lnTo>
                    <a:lnTo>
                      <a:pt x="1520" y="1281"/>
                    </a:lnTo>
                    <a:lnTo>
                      <a:pt x="1527" y="1269"/>
                    </a:lnTo>
                    <a:lnTo>
                      <a:pt x="1534" y="1264"/>
                    </a:lnTo>
                    <a:lnTo>
                      <a:pt x="1535" y="1264"/>
                    </a:lnTo>
                    <a:lnTo>
                      <a:pt x="1534" y="1267"/>
                    </a:lnTo>
                    <a:lnTo>
                      <a:pt x="1535" y="1277"/>
                    </a:lnTo>
                    <a:lnTo>
                      <a:pt x="1534" y="1279"/>
                    </a:lnTo>
                    <a:lnTo>
                      <a:pt x="1534" y="1282"/>
                    </a:lnTo>
                    <a:lnTo>
                      <a:pt x="1532" y="1287"/>
                    </a:lnTo>
                    <a:lnTo>
                      <a:pt x="1537" y="1281"/>
                    </a:lnTo>
                    <a:lnTo>
                      <a:pt x="1537" y="1276"/>
                    </a:lnTo>
                    <a:lnTo>
                      <a:pt x="1544" y="1272"/>
                    </a:lnTo>
                    <a:lnTo>
                      <a:pt x="1547" y="1272"/>
                    </a:lnTo>
                    <a:lnTo>
                      <a:pt x="1552" y="1269"/>
                    </a:lnTo>
                    <a:lnTo>
                      <a:pt x="1555" y="1269"/>
                    </a:lnTo>
                    <a:lnTo>
                      <a:pt x="1555" y="1271"/>
                    </a:lnTo>
                    <a:lnTo>
                      <a:pt x="1557" y="1269"/>
                    </a:lnTo>
                    <a:lnTo>
                      <a:pt x="1562" y="1267"/>
                    </a:lnTo>
                    <a:lnTo>
                      <a:pt x="1564" y="1264"/>
                    </a:lnTo>
                    <a:lnTo>
                      <a:pt x="1565" y="1259"/>
                    </a:lnTo>
                    <a:lnTo>
                      <a:pt x="1572" y="1256"/>
                    </a:lnTo>
                    <a:lnTo>
                      <a:pt x="1575" y="1257"/>
                    </a:lnTo>
                    <a:lnTo>
                      <a:pt x="1577" y="1264"/>
                    </a:lnTo>
                    <a:lnTo>
                      <a:pt x="1577" y="1269"/>
                    </a:lnTo>
                    <a:lnTo>
                      <a:pt x="1580" y="1262"/>
                    </a:lnTo>
                    <a:lnTo>
                      <a:pt x="1579" y="1256"/>
                    </a:lnTo>
                    <a:lnTo>
                      <a:pt x="1582" y="1256"/>
                    </a:lnTo>
                    <a:lnTo>
                      <a:pt x="1580" y="1254"/>
                    </a:lnTo>
                    <a:lnTo>
                      <a:pt x="1583" y="1249"/>
                    </a:lnTo>
                    <a:lnTo>
                      <a:pt x="1587" y="1249"/>
                    </a:lnTo>
                    <a:lnTo>
                      <a:pt x="1588" y="1244"/>
                    </a:lnTo>
                    <a:lnTo>
                      <a:pt x="1592" y="1241"/>
                    </a:lnTo>
                    <a:lnTo>
                      <a:pt x="1595" y="1237"/>
                    </a:lnTo>
                    <a:lnTo>
                      <a:pt x="1597" y="1234"/>
                    </a:lnTo>
                    <a:lnTo>
                      <a:pt x="1600" y="1234"/>
                    </a:lnTo>
                    <a:lnTo>
                      <a:pt x="1603" y="1237"/>
                    </a:lnTo>
                    <a:lnTo>
                      <a:pt x="1603" y="1236"/>
                    </a:lnTo>
                    <a:lnTo>
                      <a:pt x="1602" y="1232"/>
                    </a:lnTo>
                    <a:lnTo>
                      <a:pt x="1597" y="1232"/>
                    </a:lnTo>
                    <a:lnTo>
                      <a:pt x="1597" y="1229"/>
                    </a:lnTo>
                    <a:lnTo>
                      <a:pt x="1600" y="1223"/>
                    </a:lnTo>
                    <a:lnTo>
                      <a:pt x="1603" y="1221"/>
                    </a:lnTo>
                    <a:lnTo>
                      <a:pt x="1605" y="1224"/>
                    </a:lnTo>
                    <a:lnTo>
                      <a:pt x="1605" y="1219"/>
                    </a:lnTo>
                    <a:lnTo>
                      <a:pt x="1608" y="1218"/>
                    </a:lnTo>
                    <a:lnTo>
                      <a:pt x="1608" y="1214"/>
                    </a:lnTo>
                    <a:lnTo>
                      <a:pt x="1613" y="1209"/>
                    </a:lnTo>
                    <a:lnTo>
                      <a:pt x="1617" y="1206"/>
                    </a:lnTo>
                    <a:lnTo>
                      <a:pt x="1615" y="1203"/>
                    </a:lnTo>
                    <a:lnTo>
                      <a:pt x="1620" y="1198"/>
                    </a:lnTo>
                    <a:lnTo>
                      <a:pt x="1625" y="1196"/>
                    </a:lnTo>
                    <a:lnTo>
                      <a:pt x="1627" y="1198"/>
                    </a:lnTo>
                    <a:lnTo>
                      <a:pt x="1622" y="1201"/>
                    </a:lnTo>
                    <a:lnTo>
                      <a:pt x="1627" y="1199"/>
                    </a:lnTo>
                    <a:lnTo>
                      <a:pt x="1628" y="1201"/>
                    </a:lnTo>
                    <a:lnTo>
                      <a:pt x="1625" y="1203"/>
                    </a:lnTo>
                    <a:lnTo>
                      <a:pt x="1625" y="1206"/>
                    </a:lnTo>
                    <a:lnTo>
                      <a:pt x="1628" y="1208"/>
                    </a:lnTo>
                    <a:lnTo>
                      <a:pt x="1625" y="1211"/>
                    </a:lnTo>
                    <a:lnTo>
                      <a:pt x="1622" y="1213"/>
                    </a:lnTo>
                    <a:lnTo>
                      <a:pt x="1622" y="1213"/>
                    </a:lnTo>
                    <a:lnTo>
                      <a:pt x="1625" y="1214"/>
                    </a:lnTo>
                    <a:lnTo>
                      <a:pt x="1628" y="1214"/>
                    </a:lnTo>
                    <a:lnTo>
                      <a:pt x="1627" y="1218"/>
                    </a:lnTo>
                    <a:lnTo>
                      <a:pt x="1625" y="1219"/>
                    </a:lnTo>
                    <a:lnTo>
                      <a:pt x="1628" y="1219"/>
                    </a:lnTo>
                    <a:lnTo>
                      <a:pt x="1630" y="1223"/>
                    </a:lnTo>
                    <a:lnTo>
                      <a:pt x="1627" y="1226"/>
                    </a:lnTo>
                    <a:lnTo>
                      <a:pt x="1627" y="1229"/>
                    </a:lnTo>
                    <a:lnTo>
                      <a:pt x="1632" y="1232"/>
                    </a:lnTo>
                    <a:lnTo>
                      <a:pt x="1632" y="1239"/>
                    </a:lnTo>
                    <a:lnTo>
                      <a:pt x="1630" y="1241"/>
                    </a:lnTo>
                    <a:lnTo>
                      <a:pt x="1628" y="1239"/>
                    </a:lnTo>
                    <a:lnTo>
                      <a:pt x="1625" y="1239"/>
                    </a:lnTo>
                    <a:lnTo>
                      <a:pt x="1628" y="1242"/>
                    </a:lnTo>
                    <a:lnTo>
                      <a:pt x="1628" y="1244"/>
                    </a:lnTo>
                    <a:lnTo>
                      <a:pt x="1632" y="1244"/>
                    </a:lnTo>
                    <a:lnTo>
                      <a:pt x="1633" y="1242"/>
                    </a:lnTo>
                    <a:lnTo>
                      <a:pt x="1635" y="1246"/>
                    </a:lnTo>
                    <a:lnTo>
                      <a:pt x="1638" y="1247"/>
                    </a:lnTo>
                    <a:lnTo>
                      <a:pt x="1635" y="1252"/>
                    </a:lnTo>
                    <a:lnTo>
                      <a:pt x="1630" y="1254"/>
                    </a:lnTo>
                    <a:lnTo>
                      <a:pt x="1625" y="1252"/>
                    </a:lnTo>
                    <a:lnTo>
                      <a:pt x="1622" y="1256"/>
                    </a:lnTo>
                    <a:lnTo>
                      <a:pt x="1627" y="1257"/>
                    </a:lnTo>
                    <a:lnTo>
                      <a:pt x="1637" y="1254"/>
                    </a:lnTo>
                    <a:lnTo>
                      <a:pt x="1642" y="1256"/>
                    </a:lnTo>
                    <a:lnTo>
                      <a:pt x="1640" y="1259"/>
                    </a:lnTo>
                    <a:lnTo>
                      <a:pt x="1635" y="1264"/>
                    </a:lnTo>
                    <a:lnTo>
                      <a:pt x="1638" y="1264"/>
                    </a:lnTo>
                    <a:lnTo>
                      <a:pt x="1643" y="1262"/>
                    </a:lnTo>
                    <a:lnTo>
                      <a:pt x="1643" y="1267"/>
                    </a:lnTo>
                    <a:lnTo>
                      <a:pt x="1638" y="1272"/>
                    </a:lnTo>
                    <a:lnTo>
                      <a:pt x="1632" y="1272"/>
                    </a:lnTo>
                    <a:lnTo>
                      <a:pt x="1628" y="1271"/>
                    </a:lnTo>
                    <a:lnTo>
                      <a:pt x="1625" y="1274"/>
                    </a:lnTo>
                    <a:lnTo>
                      <a:pt x="1627" y="1276"/>
                    </a:lnTo>
                    <a:lnTo>
                      <a:pt x="1625" y="1279"/>
                    </a:lnTo>
                    <a:lnTo>
                      <a:pt x="1632" y="1277"/>
                    </a:lnTo>
                    <a:lnTo>
                      <a:pt x="1640" y="1277"/>
                    </a:lnTo>
                    <a:lnTo>
                      <a:pt x="1645" y="1276"/>
                    </a:lnTo>
                    <a:lnTo>
                      <a:pt x="1647" y="1276"/>
                    </a:lnTo>
                    <a:lnTo>
                      <a:pt x="1643" y="1279"/>
                    </a:lnTo>
                    <a:lnTo>
                      <a:pt x="1643" y="1281"/>
                    </a:lnTo>
                    <a:lnTo>
                      <a:pt x="1638" y="1284"/>
                    </a:lnTo>
                    <a:lnTo>
                      <a:pt x="1635" y="1284"/>
                    </a:lnTo>
                    <a:lnTo>
                      <a:pt x="1627" y="1292"/>
                    </a:lnTo>
                    <a:lnTo>
                      <a:pt x="1635" y="1289"/>
                    </a:lnTo>
                    <a:lnTo>
                      <a:pt x="1640" y="1289"/>
                    </a:lnTo>
                    <a:lnTo>
                      <a:pt x="1643" y="1287"/>
                    </a:lnTo>
                    <a:lnTo>
                      <a:pt x="1648" y="1287"/>
                    </a:lnTo>
                    <a:lnTo>
                      <a:pt x="1648" y="1292"/>
                    </a:lnTo>
                    <a:lnTo>
                      <a:pt x="1645" y="1292"/>
                    </a:lnTo>
                    <a:lnTo>
                      <a:pt x="1640" y="1296"/>
                    </a:lnTo>
                    <a:lnTo>
                      <a:pt x="1638" y="1299"/>
                    </a:lnTo>
                    <a:lnTo>
                      <a:pt x="1640" y="1297"/>
                    </a:lnTo>
                    <a:lnTo>
                      <a:pt x="1645" y="1299"/>
                    </a:lnTo>
                    <a:lnTo>
                      <a:pt x="1648" y="1296"/>
                    </a:lnTo>
                    <a:lnTo>
                      <a:pt x="1653" y="1299"/>
                    </a:lnTo>
                    <a:lnTo>
                      <a:pt x="1655" y="1307"/>
                    </a:lnTo>
                    <a:lnTo>
                      <a:pt x="1650" y="1311"/>
                    </a:lnTo>
                    <a:lnTo>
                      <a:pt x="1647" y="1309"/>
                    </a:lnTo>
                    <a:lnTo>
                      <a:pt x="1645" y="1311"/>
                    </a:lnTo>
                    <a:lnTo>
                      <a:pt x="1640" y="1311"/>
                    </a:lnTo>
                    <a:lnTo>
                      <a:pt x="1643" y="1314"/>
                    </a:lnTo>
                    <a:lnTo>
                      <a:pt x="1647" y="1314"/>
                    </a:lnTo>
                    <a:lnTo>
                      <a:pt x="1648" y="1314"/>
                    </a:lnTo>
                    <a:lnTo>
                      <a:pt x="1653" y="1314"/>
                    </a:lnTo>
                    <a:lnTo>
                      <a:pt x="1655" y="1317"/>
                    </a:lnTo>
                    <a:lnTo>
                      <a:pt x="1655" y="1321"/>
                    </a:lnTo>
                    <a:lnTo>
                      <a:pt x="1652" y="1322"/>
                    </a:lnTo>
                    <a:lnTo>
                      <a:pt x="1655" y="1324"/>
                    </a:lnTo>
                    <a:lnTo>
                      <a:pt x="1658" y="1322"/>
                    </a:lnTo>
                    <a:lnTo>
                      <a:pt x="1663" y="1327"/>
                    </a:lnTo>
                    <a:lnTo>
                      <a:pt x="1662" y="1330"/>
                    </a:lnTo>
                    <a:lnTo>
                      <a:pt x="1658" y="1332"/>
                    </a:lnTo>
                    <a:lnTo>
                      <a:pt x="1653" y="1337"/>
                    </a:lnTo>
                    <a:lnTo>
                      <a:pt x="1648" y="1335"/>
                    </a:lnTo>
                    <a:lnTo>
                      <a:pt x="1648" y="1337"/>
                    </a:lnTo>
                    <a:lnTo>
                      <a:pt x="1652" y="1339"/>
                    </a:lnTo>
                    <a:lnTo>
                      <a:pt x="1652" y="1342"/>
                    </a:lnTo>
                    <a:lnTo>
                      <a:pt x="1647" y="1342"/>
                    </a:lnTo>
                    <a:lnTo>
                      <a:pt x="1642" y="1339"/>
                    </a:lnTo>
                    <a:lnTo>
                      <a:pt x="1635" y="1339"/>
                    </a:lnTo>
                    <a:lnTo>
                      <a:pt x="1640" y="1342"/>
                    </a:lnTo>
                    <a:lnTo>
                      <a:pt x="1640" y="1345"/>
                    </a:lnTo>
                    <a:lnTo>
                      <a:pt x="1645" y="1350"/>
                    </a:lnTo>
                    <a:lnTo>
                      <a:pt x="1648" y="1352"/>
                    </a:lnTo>
                    <a:lnTo>
                      <a:pt x="1647" y="1355"/>
                    </a:lnTo>
                    <a:lnTo>
                      <a:pt x="1642" y="1355"/>
                    </a:lnTo>
                    <a:lnTo>
                      <a:pt x="1640" y="1359"/>
                    </a:lnTo>
                    <a:lnTo>
                      <a:pt x="1633" y="1357"/>
                    </a:lnTo>
                    <a:lnTo>
                      <a:pt x="1642" y="1360"/>
                    </a:lnTo>
                    <a:lnTo>
                      <a:pt x="1645" y="1359"/>
                    </a:lnTo>
                    <a:lnTo>
                      <a:pt x="1645" y="1357"/>
                    </a:lnTo>
                    <a:lnTo>
                      <a:pt x="1652" y="1355"/>
                    </a:lnTo>
                    <a:lnTo>
                      <a:pt x="1655" y="1357"/>
                    </a:lnTo>
                    <a:lnTo>
                      <a:pt x="1655" y="1360"/>
                    </a:lnTo>
                    <a:lnTo>
                      <a:pt x="1657" y="1362"/>
                    </a:lnTo>
                    <a:lnTo>
                      <a:pt x="1653" y="1364"/>
                    </a:lnTo>
                    <a:lnTo>
                      <a:pt x="1657" y="1364"/>
                    </a:lnTo>
                    <a:lnTo>
                      <a:pt x="1658" y="1365"/>
                    </a:lnTo>
                    <a:lnTo>
                      <a:pt x="1657" y="1369"/>
                    </a:lnTo>
                    <a:lnTo>
                      <a:pt x="1658" y="1370"/>
                    </a:lnTo>
                    <a:lnTo>
                      <a:pt x="1663" y="1367"/>
                    </a:lnTo>
                    <a:lnTo>
                      <a:pt x="1665" y="1369"/>
                    </a:lnTo>
                    <a:lnTo>
                      <a:pt x="1668" y="1369"/>
                    </a:lnTo>
                    <a:lnTo>
                      <a:pt x="1667" y="1374"/>
                    </a:lnTo>
                    <a:lnTo>
                      <a:pt x="1665" y="1377"/>
                    </a:lnTo>
                    <a:lnTo>
                      <a:pt x="1665" y="1379"/>
                    </a:lnTo>
                    <a:lnTo>
                      <a:pt x="1668" y="1379"/>
                    </a:lnTo>
                    <a:lnTo>
                      <a:pt x="1673" y="1374"/>
                    </a:lnTo>
                    <a:lnTo>
                      <a:pt x="1673" y="1374"/>
                    </a:lnTo>
                    <a:lnTo>
                      <a:pt x="1673" y="1377"/>
                    </a:lnTo>
                    <a:lnTo>
                      <a:pt x="1677" y="1380"/>
                    </a:lnTo>
                    <a:lnTo>
                      <a:pt x="1670" y="1384"/>
                    </a:lnTo>
                    <a:lnTo>
                      <a:pt x="1663" y="1392"/>
                    </a:lnTo>
                    <a:lnTo>
                      <a:pt x="1658" y="1395"/>
                    </a:lnTo>
                    <a:lnTo>
                      <a:pt x="1653" y="1394"/>
                    </a:lnTo>
                    <a:lnTo>
                      <a:pt x="1658" y="1397"/>
                    </a:lnTo>
                    <a:lnTo>
                      <a:pt x="1662" y="1395"/>
                    </a:lnTo>
                    <a:lnTo>
                      <a:pt x="1672" y="1387"/>
                    </a:lnTo>
                    <a:lnTo>
                      <a:pt x="1675" y="1387"/>
                    </a:lnTo>
                    <a:lnTo>
                      <a:pt x="1675" y="1390"/>
                    </a:lnTo>
                    <a:lnTo>
                      <a:pt x="1672" y="1392"/>
                    </a:lnTo>
                    <a:lnTo>
                      <a:pt x="1668" y="1397"/>
                    </a:lnTo>
                    <a:lnTo>
                      <a:pt x="1672" y="1397"/>
                    </a:lnTo>
                    <a:lnTo>
                      <a:pt x="1677" y="1392"/>
                    </a:lnTo>
                    <a:lnTo>
                      <a:pt x="1680" y="1387"/>
                    </a:lnTo>
                    <a:lnTo>
                      <a:pt x="1685" y="1387"/>
                    </a:lnTo>
                    <a:lnTo>
                      <a:pt x="1685" y="1389"/>
                    </a:lnTo>
                    <a:lnTo>
                      <a:pt x="1682" y="1390"/>
                    </a:lnTo>
                    <a:lnTo>
                      <a:pt x="1680" y="1392"/>
                    </a:lnTo>
                    <a:lnTo>
                      <a:pt x="1682" y="1394"/>
                    </a:lnTo>
                    <a:lnTo>
                      <a:pt x="1688" y="1390"/>
                    </a:lnTo>
                    <a:lnTo>
                      <a:pt x="1690" y="1394"/>
                    </a:lnTo>
                    <a:lnTo>
                      <a:pt x="1683" y="1397"/>
                    </a:lnTo>
                    <a:lnTo>
                      <a:pt x="1680" y="1400"/>
                    </a:lnTo>
                    <a:lnTo>
                      <a:pt x="1682" y="1402"/>
                    </a:lnTo>
                    <a:lnTo>
                      <a:pt x="1686" y="1399"/>
                    </a:lnTo>
                    <a:lnTo>
                      <a:pt x="1695" y="1392"/>
                    </a:lnTo>
                    <a:lnTo>
                      <a:pt x="1696" y="1392"/>
                    </a:lnTo>
                    <a:lnTo>
                      <a:pt x="1695" y="1394"/>
                    </a:lnTo>
                    <a:lnTo>
                      <a:pt x="1693" y="1395"/>
                    </a:lnTo>
                    <a:lnTo>
                      <a:pt x="1700" y="1392"/>
                    </a:lnTo>
                    <a:lnTo>
                      <a:pt x="1700" y="1394"/>
                    </a:lnTo>
                    <a:lnTo>
                      <a:pt x="1700" y="1402"/>
                    </a:lnTo>
                    <a:lnTo>
                      <a:pt x="1696" y="1402"/>
                    </a:lnTo>
                    <a:lnTo>
                      <a:pt x="1698" y="1405"/>
                    </a:lnTo>
                    <a:lnTo>
                      <a:pt x="1703" y="1404"/>
                    </a:lnTo>
                    <a:lnTo>
                      <a:pt x="1708" y="1407"/>
                    </a:lnTo>
                    <a:lnTo>
                      <a:pt x="1711" y="1404"/>
                    </a:lnTo>
                    <a:lnTo>
                      <a:pt x="1718" y="1402"/>
                    </a:lnTo>
                    <a:lnTo>
                      <a:pt x="1721" y="1402"/>
                    </a:lnTo>
                    <a:lnTo>
                      <a:pt x="1720" y="1407"/>
                    </a:lnTo>
                    <a:lnTo>
                      <a:pt x="1716" y="1407"/>
                    </a:lnTo>
                    <a:lnTo>
                      <a:pt x="1715" y="1409"/>
                    </a:lnTo>
                    <a:lnTo>
                      <a:pt x="1726" y="1412"/>
                    </a:lnTo>
                    <a:lnTo>
                      <a:pt x="1731" y="1415"/>
                    </a:lnTo>
                    <a:lnTo>
                      <a:pt x="1723" y="1415"/>
                    </a:lnTo>
                    <a:lnTo>
                      <a:pt x="1723" y="1417"/>
                    </a:lnTo>
                    <a:lnTo>
                      <a:pt x="1713" y="1419"/>
                    </a:lnTo>
                    <a:lnTo>
                      <a:pt x="1711" y="1417"/>
                    </a:lnTo>
                    <a:lnTo>
                      <a:pt x="1705" y="1420"/>
                    </a:lnTo>
                    <a:lnTo>
                      <a:pt x="1700" y="1424"/>
                    </a:lnTo>
                    <a:lnTo>
                      <a:pt x="1691" y="1425"/>
                    </a:lnTo>
                    <a:lnTo>
                      <a:pt x="1678" y="1427"/>
                    </a:lnTo>
                    <a:lnTo>
                      <a:pt x="1678" y="1430"/>
                    </a:lnTo>
                    <a:lnTo>
                      <a:pt x="1686" y="1428"/>
                    </a:lnTo>
                    <a:lnTo>
                      <a:pt x="1696" y="1425"/>
                    </a:lnTo>
                    <a:lnTo>
                      <a:pt x="1700" y="1425"/>
                    </a:lnTo>
                    <a:lnTo>
                      <a:pt x="1700" y="1428"/>
                    </a:lnTo>
                    <a:lnTo>
                      <a:pt x="1691" y="1428"/>
                    </a:lnTo>
                    <a:lnTo>
                      <a:pt x="1682" y="1430"/>
                    </a:lnTo>
                    <a:lnTo>
                      <a:pt x="1673" y="1435"/>
                    </a:lnTo>
                    <a:lnTo>
                      <a:pt x="1672" y="1437"/>
                    </a:lnTo>
                    <a:lnTo>
                      <a:pt x="1665" y="1437"/>
                    </a:lnTo>
                    <a:lnTo>
                      <a:pt x="1665" y="1442"/>
                    </a:lnTo>
                    <a:lnTo>
                      <a:pt x="1663" y="1443"/>
                    </a:lnTo>
                    <a:lnTo>
                      <a:pt x="1653" y="1438"/>
                    </a:lnTo>
                    <a:lnTo>
                      <a:pt x="1648" y="1430"/>
                    </a:lnTo>
                    <a:lnTo>
                      <a:pt x="1650" y="1433"/>
                    </a:lnTo>
                    <a:lnTo>
                      <a:pt x="1648" y="1437"/>
                    </a:lnTo>
                    <a:lnTo>
                      <a:pt x="1652" y="1438"/>
                    </a:lnTo>
                    <a:lnTo>
                      <a:pt x="1653" y="1440"/>
                    </a:lnTo>
                    <a:lnTo>
                      <a:pt x="1662" y="1447"/>
                    </a:lnTo>
                    <a:lnTo>
                      <a:pt x="1660" y="1450"/>
                    </a:lnTo>
                    <a:lnTo>
                      <a:pt x="1658" y="1448"/>
                    </a:lnTo>
                    <a:lnTo>
                      <a:pt x="1655" y="1452"/>
                    </a:lnTo>
                    <a:lnTo>
                      <a:pt x="1657" y="1455"/>
                    </a:lnTo>
                    <a:lnTo>
                      <a:pt x="1660" y="1455"/>
                    </a:lnTo>
                    <a:lnTo>
                      <a:pt x="1662" y="1453"/>
                    </a:lnTo>
                    <a:lnTo>
                      <a:pt x="1663" y="1453"/>
                    </a:lnTo>
                    <a:lnTo>
                      <a:pt x="1668" y="1445"/>
                    </a:lnTo>
                    <a:lnTo>
                      <a:pt x="1675" y="1447"/>
                    </a:lnTo>
                    <a:lnTo>
                      <a:pt x="1680" y="1442"/>
                    </a:lnTo>
                    <a:lnTo>
                      <a:pt x="1683" y="1442"/>
                    </a:lnTo>
                    <a:lnTo>
                      <a:pt x="1686" y="1437"/>
                    </a:lnTo>
                    <a:lnTo>
                      <a:pt x="1690" y="1433"/>
                    </a:lnTo>
                    <a:lnTo>
                      <a:pt x="1696" y="1432"/>
                    </a:lnTo>
                    <a:lnTo>
                      <a:pt x="1703" y="1428"/>
                    </a:lnTo>
                    <a:lnTo>
                      <a:pt x="1710" y="1430"/>
                    </a:lnTo>
                    <a:lnTo>
                      <a:pt x="1715" y="1430"/>
                    </a:lnTo>
                    <a:lnTo>
                      <a:pt x="1713" y="1428"/>
                    </a:lnTo>
                    <a:lnTo>
                      <a:pt x="1708" y="1428"/>
                    </a:lnTo>
                    <a:lnTo>
                      <a:pt x="1706" y="1427"/>
                    </a:lnTo>
                    <a:lnTo>
                      <a:pt x="1710" y="1425"/>
                    </a:lnTo>
                    <a:lnTo>
                      <a:pt x="1720" y="1425"/>
                    </a:lnTo>
                    <a:lnTo>
                      <a:pt x="1728" y="1427"/>
                    </a:lnTo>
                    <a:lnTo>
                      <a:pt x="1731" y="1433"/>
                    </a:lnTo>
                    <a:lnTo>
                      <a:pt x="1731" y="1437"/>
                    </a:lnTo>
                    <a:lnTo>
                      <a:pt x="1725" y="1442"/>
                    </a:lnTo>
                    <a:lnTo>
                      <a:pt x="1723" y="1442"/>
                    </a:lnTo>
                    <a:lnTo>
                      <a:pt x="1720" y="1445"/>
                    </a:lnTo>
                    <a:lnTo>
                      <a:pt x="1725" y="1445"/>
                    </a:lnTo>
                    <a:lnTo>
                      <a:pt x="1726" y="1450"/>
                    </a:lnTo>
                    <a:lnTo>
                      <a:pt x="1730" y="1447"/>
                    </a:lnTo>
                    <a:lnTo>
                      <a:pt x="1731" y="1443"/>
                    </a:lnTo>
                    <a:lnTo>
                      <a:pt x="1738" y="1440"/>
                    </a:lnTo>
                    <a:lnTo>
                      <a:pt x="1743" y="1440"/>
                    </a:lnTo>
                    <a:lnTo>
                      <a:pt x="1745" y="1442"/>
                    </a:lnTo>
                    <a:lnTo>
                      <a:pt x="1743" y="1443"/>
                    </a:lnTo>
                    <a:lnTo>
                      <a:pt x="1741" y="1445"/>
                    </a:lnTo>
                    <a:lnTo>
                      <a:pt x="1748" y="1445"/>
                    </a:lnTo>
                    <a:lnTo>
                      <a:pt x="1755" y="1448"/>
                    </a:lnTo>
                    <a:lnTo>
                      <a:pt x="1755" y="1450"/>
                    </a:lnTo>
                    <a:lnTo>
                      <a:pt x="1751" y="1448"/>
                    </a:lnTo>
                    <a:lnTo>
                      <a:pt x="1748" y="1450"/>
                    </a:lnTo>
                    <a:lnTo>
                      <a:pt x="1750" y="1453"/>
                    </a:lnTo>
                    <a:lnTo>
                      <a:pt x="1756" y="1455"/>
                    </a:lnTo>
                    <a:lnTo>
                      <a:pt x="1758" y="1458"/>
                    </a:lnTo>
                    <a:lnTo>
                      <a:pt x="1755" y="1462"/>
                    </a:lnTo>
                    <a:lnTo>
                      <a:pt x="1750" y="1460"/>
                    </a:lnTo>
                    <a:lnTo>
                      <a:pt x="1746" y="1463"/>
                    </a:lnTo>
                    <a:lnTo>
                      <a:pt x="1753" y="1465"/>
                    </a:lnTo>
                    <a:lnTo>
                      <a:pt x="1751" y="1470"/>
                    </a:lnTo>
                    <a:lnTo>
                      <a:pt x="1748" y="1472"/>
                    </a:lnTo>
                    <a:lnTo>
                      <a:pt x="1746" y="1475"/>
                    </a:lnTo>
                    <a:lnTo>
                      <a:pt x="1743" y="1477"/>
                    </a:lnTo>
                    <a:lnTo>
                      <a:pt x="1738" y="1473"/>
                    </a:lnTo>
                    <a:lnTo>
                      <a:pt x="1740" y="1477"/>
                    </a:lnTo>
                    <a:lnTo>
                      <a:pt x="1746" y="1480"/>
                    </a:lnTo>
                    <a:lnTo>
                      <a:pt x="1750" y="1478"/>
                    </a:lnTo>
                    <a:lnTo>
                      <a:pt x="1753" y="1482"/>
                    </a:lnTo>
                    <a:lnTo>
                      <a:pt x="1750" y="1483"/>
                    </a:lnTo>
                    <a:lnTo>
                      <a:pt x="1746" y="1483"/>
                    </a:lnTo>
                    <a:lnTo>
                      <a:pt x="1743" y="1483"/>
                    </a:lnTo>
                    <a:lnTo>
                      <a:pt x="1746" y="1485"/>
                    </a:lnTo>
                    <a:lnTo>
                      <a:pt x="1751" y="1485"/>
                    </a:lnTo>
                    <a:lnTo>
                      <a:pt x="1753" y="1487"/>
                    </a:lnTo>
                    <a:lnTo>
                      <a:pt x="1751" y="1490"/>
                    </a:lnTo>
                    <a:lnTo>
                      <a:pt x="1751" y="1493"/>
                    </a:lnTo>
                    <a:lnTo>
                      <a:pt x="1746" y="1493"/>
                    </a:lnTo>
                    <a:lnTo>
                      <a:pt x="1745" y="1498"/>
                    </a:lnTo>
                    <a:lnTo>
                      <a:pt x="1738" y="1502"/>
                    </a:lnTo>
                    <a:lnTo>
                      <a:pt x="1733" y="1502"/>
                    </a:lnTo>
                    <a:lnTo>
                      <a:pt x="1728" y="1507"/>
                    </a:lnTo>
                    <a:lnTo>
                      <a:pt x="1726" y="1507"/>
                    </a:lnTo>
                    <a:lnTo>
                      <a:pt x="1723" y="1510"/>
                    </a:lnTo>
                    <a:lnTo>
                      <a:pt x="1720" y="1510"/>
                    </a:lnTo>
                    <a:lnTo>
                      <a:pt x="1720" y="1512"/>
                    </a:lnTo>
                    <a:lnTo>
                      <a:pt x="1715" y="1513"/>
                    </a:lnTo>
                    <a:lnTo>
                      <a:pt x="1711" y="1510"/>
                    </a:lnTo>
                    <a:lnTo>
                      <a:pt x="1708" y="1512"/>
                    </a:lnTo>
                    <a:lnTo>
                      <a:pt x="1705" y="1512"/>
                    </a:lnTo>
                    <a:lnTo>
                      <a:pt x="1703" y="1510"/>
                    </a:lnTo>
                    <a:lnTo>
                      <a:pt x="1698" y="1513"/>
                    </a:lnTo>
                    <a:lnTo>
                      <a:pt x="1693" y="1513"/>
                    </a:lnTo>
                    <a:lnTo>
                      <a:pt x="1691" y="1510"/>
                    </a:lnTo>
                    <a:lnTo>
                      <a:pt x="1690" y="1510"/>
                    </a:lnTo>
                    <a:lnTo>
                      <a:pt x="1690" y="1513"/>
                    </a:lnTo>
                    <a:lnTo>
                      <a:pt x="1685" y="1515"/>
                    </a:lnTo>
                    <a:lnTo>
                      <a:pt x="1680" y="1513"/>
                    </a:lnTo>
                    <a:lnTo>
                      <a:pt x="1680" y="1515"/>
                    </a:lnTo>
                    <a:lnTo>
                      <a:pt x="1682" y="1517"/>
                    </a:lnTo>
                    <a:lnTo>
                      <a:pt x="1680" y="1518"/>
                    </a:lnTo>
                    <a:lnTo>
                      <a:pt x="1677" y="1522"/>
                    </a:lnTo>
                    <a:lnTo>
                      <a:pt x="1673" y="1522"/>
                    </a:lnTo>
                    <a:lnTo>
                      <a:pt x="1673" y="1525"/>
                    </a:lnTo>
                    <a:lnTo>
                      <a:pt x="1670" y="1531"/>
                    </a:lnTo>
                    <a:lnTo>
                      <a:pt x="1667" y="1531"/>
                    </a:lnTo>
                    <a:lnTo>
                      <a:pt x="1665" y="1533"/>
                    </a:lnTo>
                    <a:lnTo>
                      <a:pt x="1662" y="1535"/>
                    </a:lnTo>
                    <a:lnTo>
                      <a:pt x="1658" y="1540"/>
                    </a:lnTo>
                    <a:lnTo>
                      <a:pt x="1657" y="1538"/>
                    </a:lnTo>
                    <a:lnTo>
                      <a:pt x="1653" y="1540"/>
                    </a:lnTo>
                    <a:lnTo>
                      <a:pt x="1648" y="1540"/>
                    </a:lnTo>
                    <a:lnTo>
                      <a:pt x="1647" y="1543"/>
                    </a:lnTo>
                    <a:lnTo>
                      <a:pt x="1643" y="1545"/>
                    </a:lnTo>
                    <a:lnTo>
                      <a:pt x="1640" y="1543"/>
                    </a:lnTo>
                    <a:lnTo>
                      <a:pt x="1632" y="1543"/>
                    </a:lnTo>
                    <a:lnTo>
                      <a:pt x="1630" y="1541"/>
                    </a:lnTo>
                    <a:lnTo>
                      <a:pt x="1625" y="1543"/>
                    </a:lnTo>
                    <a:lnTo>
                      <a:pt x="1622" y="1543"/>
                    </a:lnTo>
                    <a:lnTo>
                      <a:pt x="1610" y="1546"/>
                    </a:lnTo>
                    <a:lnTo>
                      <a:pt x="1607" y="1545"/>
                    </a:lnTo>
                    <a:lnTo>
                      <a:pt x="1607" y="1543"/>
                    </a:lnTo>
                    <a:lnTo>
                      <a:pt x="1603" y="1541"/>
                    </a:lnTo>
                    <a:lnTo>
                      <a:pt x="1600" y="1543"/>
                    </a:lnTo>
                    <a:lnTo>
                      <a:pt x="1595" y="1543"/>
                    </a:lnTo>
                    <a:lnTo>
                      <a:pt x="1588" y="1540"/>
                    </a:lnTo>
                    <a:lnTo>
                      <a:pt x="1587" y="1541"/>
                    </a:lnTo>
                    <a:lnTo>
                      <a:pt x="1580" y="1540"/>
                    </a:lnTo>
                    <a:lnTo>
                      <a:pt x="1577" y="1538"/>
                    </a:lnTo>
                    <a:lnTo>
                      <a:pt x="1575" y="1538"/>
                    </a:lnTo>
                    <a:lnTo>
                      <a:pt x="1572" y="1540"/>
                    </a:lnTo>
                    <a:lnTo>
                      <a:pt x="1564" y="1540"/>
                    </a:lnTo>
                    <a:lnTo>
                      <a:pt x="1559" y="1536"/>
                    </a:lnTo>
                    <a:lnTo>
                      <a:pt x="1554" y="1538"/>
                    </a:lnTo>
                    <a:lnTo>
                      <a:pt x="1550" y="1538"/>
                    </a:lnTo>
                    <a:lnTo>
                      <a:pt x="1547" y="1536"/>
                    </a:lnTo>
                    <a:lnTo>
                      <a:pt x="1540" y="1538"/>
                    </a:lnTo>
                    <a:lnTo>
                      <a:pt x="1539" y="1538"/>
                    </a:lnTo>
                    <a:lnTo>
                      <a:pt x="1535" y="1538"/>
                    </a:lnTo>
                    <a:lnTo>
                      <a:pt x="1527" y="1535"/>
                    </a:lnTo>
                    <a:lnTo>
                      <a:pt x="1517" y="1536"/>
                    </a:lnTo>
                    <a:lnTo>
                      <a:pt x="1512" y="1535"/>
                    </a:lnTo>
                    <a:lnTo>
                      <a:pt x="1507" y="1531"/>
                    </a:lnTo>
                    <a:lnTo>
                      <a:pt x="1504" y="1533"/>
                    </a:lnTo>
                    <a:lnTo>
                      <a:pt x="1500" y="1535"/>
                    </a:lnTo>
                    <a:lnTo>
                      <a:pt x="1504" y="1538"/>
                    </a:lnTo>
                    <a:lnTo>
                      <a:pt x="1502" y="1540"/>
                    </a:lnTo>
                    <a:lnTo>
                      <a:pt x="1497" y="1540"/>
                    </a:lnTo>
                    <a:lnTo>
                      <a:pt x="1489" y="1548"/>
                    </a:lnTo>
                    <a:lnTo>
                      <a:pt x="1482" y="1550"/>
                    </a:lnTo>
                    <a:lnTo>
                      <a:pt x="1482" y="1553"/>
                    </a:lnTo>
                    <a:lnTo>
                      <a:pt x="1481" y="1556"/>
                    </a:lnTo>
                    <a:lnTo>
                      <a:pt x="1479" y="1561"/>
                    </a:lnTo>
                    <a:lnTo>
                      <a:pt x="1477" y="1565"/>
                    </a:lnTo>
                    <a:lnTo>
                      <a:pt x="1469" y="1565"/>
                    </a:lnTo>
                    <a:lnTo>
                      <a:pt x="1466" y="1566"/>
                    </a:lnTo>
                    <a:lnTo>
                      <a:pt x="1457" y="1566"/>
                    </a:lnTo>
                    <a:lnTo>
                      <a:pt x="1454" y="1571"/>
                    </a:lnTo>
                    <a:lnTo>
                      <a:pt x="1451" y="1573"/>
                    </a:lnTo>
                    <a:lnTo>
                      <a:pt x="1449" y="1571"/>
                    </a:lnTo>
                    <a:lnTo>
                      <a:pt x="1444" y="1573"/>
                    </a:lnTo>
                    <a:lnTo>
                      <a:pt x="1442" y="1578"/>
                    </a:lnTo>
                    <a:lnTo>
                      <a:pt x="1437" y="1578"/>
                    </a:lnTo>
                    <a:lnTo>
                      <a:pt x="1432" y="1581"/>
                    </a:lnTo>
                    <a:lnTo>
                      <a:pt x="1432" y="1585"/>
                    </a:lnTo>
                    <a:lnTo>
                      <a:pt x="1429" y="1585"/>
                    </a:lnTo>
                    <a:lnTo>
                      <a:pt x="1422" y="1593"/>
                    </a:lnTo>
                    <a:lnTo>
                      <a:pt x="1414" y="1596"/>
                    </a:lnTo>
                    <a:lnTo>
                      <a:pt x="1411" y="1605"/>
                    </a:lnTo>
                    <a:lnTo>
                      <a:pt x="1404" y="1608"/>
                    </a:lnTo>
                    <a:lnTo>
                      <a:pt x="1399" y="1613"/>
                    </a:lnTo>
                    <a:lnTo>
                      <a:pt x="1394" y="1613"/>
                    </a:lnTo>
                    <a:lnTo>
                      <a:pt x="1392" y="1620"/>
                    </a:lnTo>
                    <a:lnTo>
                      <a:pt x="1389" y="1624"/>
                    </a:lnTo>
                    <a:lnTo>
                      <a:pt x="1378" y="1629"/>
                    </a:lnTo>
                    <a:lnTo>
                      <a:pt x="1378" y="1633"/>
                    </a:lnTo>
                    <a:lnTo>
                      <a:pt x="1364" y="1638"/>
                    </a:lnTo>
                    <a:lnTo>
                      <a:pt x="1358" y="1639"/>
                    </a:lnTo>
                    <a:lnTo>
                      <a:pt x="1363" y="1639"/>
                    </a:lnTo>
                    <a:lnTo>
                      <a:pt x="1376" y="1634"/>
                    </a:lnTo>
                    <a:lnTo>
                      <a:pt x="1386" y="1629"/>
                    </a:lnTo>
                    <a:lnTo>
                      <a:pt x="1394" y="1626"/>
                    </a:lnTo>
                    <a:lnTo>
                      <a:pt x="1401" y="1618"/>
                    </a:lnTo>
                    <a:lnTo>
                      <a:pt x="1407" y="1613"/>
                    </a:lnTo>
                    <a:lnTo>
                      <a:pt x="1411" y="1611"/>
                    </a:lnTo>
                    <a:lnTo>
                      <a:pt x="1422" y="1601"/>
                    </a:lnTo>
                    <a:lnTo>
                      <a:pt x="1439" y="1591"/>
                    </a:lnTo>
                    <a:lnTo>
                      <a:pt x="1451" y="1585"/>
                    </a:lnTo>
                    <a:lnTo>
                      <a:pt x="1457" y="1585"/>
                    </a:lnTo>
                    <a:lnTo>
                      <a:pt x="1464" y="1581"/>
                    </a:lnTo>
                    <a:lnTo>
                      <a:pt x="1476" y="1578"/>
                    </a:lnTo>
                    <a:lnTo>
                      <a:pt x="1490" y="1575"/>
                    </a:lnTo>
                    <a:lnTo>
                      <a:pt x="1495" y="1573"/>
                    </a:lnTo>
                    <a:lnTo>
                      <a:pt x="1500" y="1571"/>
                    </a:lnTo>
                    <a:lnTo>
                      <a:pt x="1517" y="1571"/>
                    </a:lnTo>
                    <a:lnTo>
                      <a:pt x="1525" y="1575"/>
                    </a:lnTo>
                    <a:lnTo>
                      <a:pt x="1535" y="1580"/>
                    </a:lnTo>
                    <a:lnTo>
                      <a:pt x="1535" y="1581"/>
                    </a:lnTo>
                    <a:lnTo>
                      <a:pt x="1529" y="1581"/>
                    </a:lnTo>
                    <a:lnTo>
                      <a:pt x="1529" y="1581"/>
                    </a:lnTo>
                    <a:lnTo>
                      <a:pt x="1527" y="1583"/>
                    </a:lnTo>
                    <a:lnTo>
                      <a:pt x="1532" y="1583"/>
                    </a:lnTo>
                    <a:lnTo>
                      <a:pt x="1537" y="1585"/>
                    </a:lnTo>
                    <a:lnTo>
                      <a:pt x="1539" y="1588"/>
                    </a:lnTo>
                    <a:lnTo>
                      <a:pt x="1535" y="1588"/>
                    </a:lnTo>
                    <a:lnTo>
                      <a:pt x="1539" y="1590"/>
                    </a:lnTo>
                    <a:lnTo>
                      <a:pt x="1534" y="1598"/>
                    </a:lnTo>
                    <a:lnTo>
                      <a:pt x="1529" y="1598"/>
                    </a:lnTo>
                    <a:lnTo>
                      <a:pt x="1524" y="1603"/>
                    </a:lnTo>
                    <a:lnTo>
                      <a:pt x="1520" y="1603"/>
                    </a:lnTo>
                    <a:lnTo>
                      <a:pt x="1514" y="1606"/>
                    </a:lnTo>
                    <a:lnTo>
                      <a:pt x="1509" y="1606"/>
                    </a:lnTo>
                    <a:lnTo>
                      <a:pt x="1505" y="1603"/>
                    </a:lnTo>
                    <a:lnTo>
                      <a:pt x="1499" y="1601"/>
                    </a:lnTo>
                    <a:lnTo>
                      <a:pt x="1495" y="1605"/>
                    </a:lnTo>
                    <a:lnTo>
                      <a:pt x="1490" y="1605"/>
                    </a:lnTo>
                    <a:lnTo>
                      <a:pt x="1485" y="1605"/>
                    </a:lnTo>
                    <a:lnTo>
                      <a:pt x="1479" y="1606"/>
                    </a:lnTo>
                    <a:lnTo>
                      <a:pt x="1485" y="1606"/>
                    </a:lnTo>
                    <a:lnTo>
                      <a:pt x="1492" y="1606"/>
                    </a:lnTo>
                    <a:lnTo>
                      <a:pt x="1502" y="1610"/>
                    </a:lnTo>
                    <a:lnTo>
                      <a:pt x="1504" y="1613"/>
                    </a:lnTo>
                    <a:lnTo>
                      <a:pt x="1505" y="1616"/>
                    </a:lnTo>
                    <a:lnTo>
                      <a:pt x="1510" y="1613"/>
                    </a:lnTo>
                    <a:lnTo>
                      <a:pt x="1515" y="1611"/>
                    </a:lnTo>
                    <a:lnTo>
                      <a:pt x="1520" y="1611"/>
                    </a:lnTo>
                    <a:lnTo>
                      <a:pt x="1522" y="1613"/>
                    </a:lnTo>
                    <a:lnTo>
                      <a:pt x="1525" y="1613"/>
                    </a:lnTo>
                    <a:lnTo>
                      <a:pt x="1525" y="1615"/>
                    </a:lnTo>
                    <a:lnTo>
                      <a:pt x="1522" y="1618"/>
                    </a:lnTo>
                    <a:lnTo>
                      <a:pt x="1515" y="1629"/>
                    </a:lnTo>
                    <a:lnTo>
                      <a:pt x="1512" y="1629"/>
                    </a:lnTo>
                    <a:lnTo>
                      <a:pt x="1509" y="1633"/>
                    </a:lnTo>
                    <a:lnTo>
                      <a:pt x="1519" y="1633"/>
                    </a:lnTo>
                    <a:lnTo>
                      <a:pt x="1519" y="1634"/>
                    </a:lnTo>
                    <a:lnTo>
                      <a:pt x="1515" y="1639"/>
                    </a:lnTo>
                    <a:lnTo>
                      <a:pt x="1519" y="1643"/>
                    </a:lnTo>
                    <a:lnTo>
                      <a:pt x="1519" y="1646"/>
                    </a:lnTo>
                    <a:lnTo>
                      <a:pt x="1519" y="1653"/>
                    </a:lnTo>
                    <a:lnTo>
                      <a:pt x="1520" y="1653"/>
                    </a:lnTo>
                    <a:lnTo>
                      <a:pt x="1524" y="1659"/>
                    </a:lnTo>
                    <a:lnTo>
                      <a:pt x="1529" y="1659"/>
                    </a:lnTo>
                    <a:lnTo>
                      <a:pt x="1530" y="1661"/>
                    </a:lnTo>
                    <a:lnTo>
                      <a:pt x="1537" y="1661"/>
                    </a:lnTo>
                    <a:lnTo>
                      <a:pt x="1535" y="1664"/>
                    </a:lnTo>
                    <a:lnTo>
                      <a:pt x="1530" y="1666"/>
                    </a:lnTo>
                    <a:lnTo>
                      <a:pt x="1537" y="1669"/>
                    </a:lnTo>
                    <a:lnTo>
                      <a:pt x="1545" y="1669"/>
                    </a:lnTo>
                    <a:lnTo>
                      <a:pt x="1549" y="1673"/>
                    </a:lnTo>
                    <a:lnTo>
                      <a:pt x="1552" y="1671"/>
                    </a:lnTo>
                    <a:lnTo>
                      <a:pt x="1559" y="1673"/>
                    </a:lnTo>
                    <a:lnTo>
                      <a:pt x="1559" y="1676"/>
                    </a:lnTo>
                    <a:lnTo>
                      <a:pt x="1567" y="1676"/>
                    </a:lnTo>
                    <a:lnTo>
                      <a:pt x="1569" y="1674"/>
                    </a:lnTo>
                    <a:lnTo>
                      <a:pt x="1577" y="1669"/>
                    </a:lnTo>
                    <a:lnTo>
                      <a:pt x="1577" y="1674"/>
                    </a:lnTo>
                    <a:lnTo>
                      <a:pt x="1575" y="1676"/>
                    </a:lnTo>
                    <a:lnTo>
                      <a:pt x="1582" y="1676"/>
                    </a:lnTo>
                    <a:lnTo>
                      <a:pt x="1590" y="1679"/>
                    </a:lnTo>
                    <a:lnTo>
                      <a:pt x="1590" y="1683"/>
                    </a:lnTo>
                    <a:lnTo>
                      <a:pt x="1587" y="1683"/>
                    </a:lnTo>
                    <a:lnTo>
                      <a:pt x="1585" y="1683"/>
                    </a:lnTo>
                    <a:lnTo>
                      <a:pt x="1588" y="1686"/>
                    </a:lnTo>
                    <a:lnTo>
                      <a:pt x="1593" y="1686"/>
                    </a:lnTo>
                    <a:lnTo>
                      <a:pt x="1597" y="1688"/>
                    </a:lnTo>
                    <a:lnTo>
                      <a:pt x="1592" y="1689"/>
                    </a:lnTo>
                    <a:lnTo>
                      <a:pt x="1588" y="1688"/>
                    </a:lnTo>
                    <a:lnTo>
                      <a:pt x="1585" y="1689"/>
                    </a:lnTo>
                    <a:lnTo>
                      <a:pt x="1577" y="1691"/>
                    </a:lnTo>
                    <a:lnTo>
                      <a:pt x="1567" y="1696"/>
                    </a:lnTo>
                    <a:lnTo>
                      <a:pt x="1562" y="1696"/>
                    </a:lnTo>
                    <a:lnTo>
                      <a:pt x="1554" y="1698"/>
                    </a:lnTo>
                    <a:lnTo>
                      <a:pt x="1547" y="1699"/>
                    </a:lnTo>
                    <a:lnTo>
                      <a:pt x="1539" y="1704"/>
                    </a:lnTo>
                    <a:lnTo>
                      <a:pt x="1535" y="1704"/>
                    </a:lnTo>
                    <a:lnTo>
                      <a:pt x="1535" y="1706"/>
                    </a:lnTo>
                    <a:lnTo>
                      <a:pt x="1529" y="1704"/>
                    </a:lnTo>
                    <a:lnTo>
                      <a:pt x="1527" y="1701"/>
                    </a:lnTo>
                    <a:lnTo>
                      <a:pt x="1525" y="1701"/>
                    </a:lnTo>
                    <a:lnTo>
                      <a:pt x="1524" y="1703"/>
                    </a:lnTo>
                    <a:lnTo>
                      <a:pt x="1520" y="1703"/>
                    </a:lnTo>
                    <a:lnTo>
                      <a:pt x="1517" y="1708"/>
                    </a:lnTo>
                    <a:lnTo>
                      <a:pt x="1519" y="1709"/>
                    </a:lnTo>
                    <a:lnTo>
                      <a:pt x="1510" y="1714"/>
                    </a:lnTo>
                    <a:lnTo>
                      <a:pt x="1504" y="1722"/>
                    </a:lnTo>
                    <a:lnTo>
                      <a:pt x="1500" y="1724"/>
                    </a:lnTo>
                    <a:lnTo>
                      <a:pt x="1494" y="1727"/>
                    </a:lnTo>
                    <a:lnTo>
                      <a:pt x="1492" y="1727"/>
                    </a:lnTo>
                    <a:lnTo>
                      <a:pt x="1490" y="1727"/>
                    </a:lnTo>
                    <a:lnTo>
                      <a:pt x="1489" y="1732"/>
                    </a:lnTo>
                    <a:lnTo>
                      <a:pt x="1487" y="1734"/>
                    </a:lnTo>
                    <a:lnTo>
                      <a:pt x="1484" y="1732"/>
                    </a:lnTo>
                    <a:lnTo>
                      <a:pt x="1482" y="1734"/>
                    </a:lnTo>
                    <a:lnTo>
                      <a:pt x="1479" y="1731"/>
                    </a:lnTo>
                    <a:lnTo>
                      <a:pt x="1477" y="1726"/>
                    </a:lnTo>
                    <a:lnTo>
                      <a:pt x="1476" y="1724"/>
                    </a:lnTo>
                    <a:lnTo>
                      <a:pt x="1472" y="1726"/>
                    </a:lnTo>
                    <a:lnTo>
                      <a:pt x="1472" y="1721"/>
                    </a:lnTo>
                    <a:lnTo>
                      <a:pt x="1471" y="1718"/>
                    </a:lnTo>
                    <a:lnTo>
                      <a:pt x="1471" y="1713"/>
                    </a:lnTo>
                    <a:lnTo>
                      <a:pt x="1474" y="1706"/>
                    </a:lnTo>
                    <a:lnTo>
                      <a:pt x="1481" y="1701"/>
                    </a:lnTo>
                    <a:lnTo>
                      <a:pt x="1481" y="1698"/>
                    </a:lnTo>
                    <a:lnTo>
                      <a:pt x="1490" y="1693"/>
                    </a:lnTo>
                    <a:lnTo>
                      <a:pt x="1500" y="1691"/>
                    </a:lnTo>
                    <a:lnTo>
                      <a:pt x="1509" y="1686"/>
                    </a:lnTo>
                    <a:lnTo>
                      <a:pt x="1515" y="1684"/>
                    </a:lnTo>
                    <a:lnTo>
                      <a:pt x="1519" y="1686"/>
                    </a:lnTo>
                    <a:lnTo>
                      <a:pt x="1520" y="1689"/>
                    </a:lnTo>
                    <a:lnTo>
                      <a:pt x="1524" y="1691"/>
                    </a:lnTo>
                    <a:lnTo>
                      <a:pt x="1522" y="1689"/>
                    </a:lnTo>
                    <a:lnTo>
                      <a:pt x="1524" y="1686"/>
                    </a:lnTo>
                    <a:lnTo>
                      <a:pt x="1529" y="1686"/>
                    </a:lnTo>
                    <a:lnTo>
                      <a:pt x="1535" y="1684"/>
                    </a:lnTo>
                    <a:lnTo>
                      <a:pt x="1540" y="1683"/>
                    </a:lnTo>
                    <a:lnTo>
                      <a:pt x="1532" y="1683"/>
                    </a:lnTo>
                    <a:lnTo>
                      <a:pt x="1522" y="1683"/>
                    </a:lnTo>
                    <a:lnTo>
                      <a:pt x="1519" y="1681"/>
                    </a:lnTo>
                    <a:lnTo>
                      <a:pt x="1514" y="1681"/>
                    </a:lnTo>
                    <a:lnTo>
                      <a:pt x="1512" y="1684"/>
                    </a:lnTo>
                    <a:lnTo>
                      <a:pt x="1505" y="1683"/>
                    </a:lnTo>
                    <a:lnTo>
                      <a:pt x="1510" y="1678"/>
                    </a:lnTo>
                    <a:lnTo>
                      <a:pt x="1515" y="1676"/>
                    </a:lnTo>
                    <a:lnTo>
                      <a:pt x="1520" y="1671"/>
                    </a:lnTo>
                    <a:lnTo>
                      <a:pt x="1520" y="1669"/>
                    </a:lnTo>
                    <a:lnTo>
                      <a:pt x="1517" y="1671"/>
                    </a:lnTo>
                    <a:lnTo>
                      <a:pt x="1517" y="1668"/>
                    </a:lnTo>
                    <a:lnTo>
                      <a:pt x="1512" y="1674"/>
                    </a:lnTo>
                    <a:lnTo>
                      <a:pt x="1507" y="1676"/>
                    </a:lnTo>
                    <a:lnTo>
                      <a:pt x="1502" y="1681"/>
                    </a:lnTo>
                    <a:lnTo>
                      <a:pt x="1497" y="1681"/>
                    </a:lnTo>
                    <a:lnTo>
                      <a:pt x="1495" y="1683"/>
                    </a:lnTo>
                    <a:lnTo>
                      <a:pt x="1484" y="1686"/>
                    </a:lnTo>
                    <a:lnTo>
                      <a:pt x="1482" y="1684"/>
                    </a:lnTo>
                    <a:lnTo>
                      <a:pt x="1484" y="1683"/>
                    </a:lnTo>
                    <a:lnTo>
                      <a:pt x="1482" y="1683"/>
                    </a:lnTo>
                    <a:lnTo>
                      <a:pt x="1484" y="1678"/>
                    </a:lnTo>
                    <a:lnTo>
                      <a:pt x="1481" y="1683"/>
                    </a:lnTo>
                    <a:lnTo>
                      <a:pt x="1477" y="1686"/>
                    </a:lnTo>
                    <a:lnTo>
                      <a:pt x="1472" y="1688"/>
                    </a:lnTo>
                    <a:lnTo>
                      <a:pt x="1469" y="1686"/>
                    </a:lnTo>
                    <a:lnTo>
                      <a:pt x="1466" y="1689"/>
                    </a:lnTo>
                    <a:lnTo>
                      <a:pt x="1464" y="1688"/>
                    </a:lnTo>
                    <a:lnTo>
                      <a:pt x="1462" y="1684"/>
                    </a:lnTo>
                    <a:lnTo>
                      <a:pt x="1457" y="1686"/>
                    </a:lnTo>
                    <a:lnTo>
                      <a:pt x="1449" y="1684"/>
                    </a:lnTo>
                    <a:lnTo>
                      <a:pt x="1449" y="1684"/>
                    </a:lnTo>
                    <a:lnTo>
                      <a:pt x="1449" y="1683"/>
                    </a:lnTo>
                    <a:lnTo>
                      <a:pt x="1449" y="1681"/>
                    </a:lnTo>
                    <a:lnTo>
                      <a:pt x="1449" y="1679"/>
                    </a:lnTo>
                    <a:lnTo>
                      <a:pt x="1449" y="1676"/>
                    </a:lnTo>
                    <a:lnTo>
                      <a:pt x="1449" y="1673"/>
                    </a:lnTo>
                    <a:lnTo>
                      <a:pt x="1447" y="1671"/>
                    </a:lnTo>
                    <a:lnTo>
                      <a:pt x="1446" y="1668"/>
                    </a:lnTo>
                    <a:lnTo>
                      <a:pt x="1444" y="1668"/>
                    </a:lnTo>
                    <a:lnTo>
                      <a:pt x="1446" y="1664"/>
                    </a:lnTo>
                    <a:lnTo>
                      <a:pt x="1451" y="1636"/>
                    </a:lnTo>
                    <a:lnTo>
                      <a:pt x="1451" y="1629"/>
                    </a:lnTo>
                    <a:lnTo>
                      <a:pt x="1441" y="1621"/>
                    </a:lnTo>
                    <a:lnTo>
                      <a:pt x="1439" y="1623"/>
                    </a:lnTo>
                    <a:lnTo>
                      <a:pt x="1432" y="1621"/>
                    </a:lnTo>
                    <a:lnTo>
                      <a:pt x="1427" y="1623"/>
                    </a:lnTo>
                    <a:lnTo>
                      <a:pt x="1424" y="1620"/>
                    </a:lnTo>
                    <a:lnTo>
                      <a:pt x="1421" y="1618"/>
                    </a:lnTo>
                    <a:lnTo>
                      <a:pt x="1419" y="1618"/>
                    </a:lnTo>
                    <a:lnTo>
                      <a:pt x="1416" y="1623"/>
                    </a:lnTo>
                    <a:lnTo>
                      <a:pt x="1412" y="1626"/>
                    </a:lnTo>
                    <a:lnTo>
                      <a:pt x="1404" y="1634"/>
                    </a:lnTo>
                    <a:lnTo>
                      <a:pt x="1401" y="1639"/>
                    </a:lnTo>
                    <a:lnTo>
                      <a:pt x="1401" y="1643"/>
                    </a:lnTo>
                    <a:lnTo>
                      <a:pt x="1394" y="1646"/>
                    </a:lnTo>
                    <a:lnTo>
                      <a:pt x="1394" y="1651"/>
                    </a:lnTo>
                    <a:lnTo>
                      <a:pt x="1391" y="1656"/>
                    </a:lnTo>
                    <a:lnTo>
                      <a:pt x="1386" y="1663"/>
                    </a:lnTo>
                    <a:lnTo>
                      <a:pt x="1383" y="1664"/>
                    </a:lnTo>
                    <a:lnTo>
                      <a:pt x="1374" y="1671"/>
                    </a:lnTo>
                    <a:lnTo>
                      <a:pt x="1373" y="1674"/>
                    </a:lnTo>
                    <a:lnTo>
                      <a:pt x="1371" y="1676"/>
                    </a:lnTo>
                    <a:lnTo>
                      <a:pt x="1366" y="1676"/>
                    </a:lnTo>
                    <a:lnTo>
                      <a:pt x="1363" y="1676"/>
                    </a:lnTo>
                    <a:lnTo>
                      <a:pt x="1361" y="1678"/>
                    </a:lnTo>
                    <a:lnTo>
                      <a:pt x="1359" y="1678"/>
                    </a:lnTo>
                    <a:lnTo>
                      <a:pt x="1353" y="1683"/>
                    </a:lnTo>
                    <a:lnTo>
                      <a:pt x="1283" y="1681"/>
                    </a:lnTo>
                    <a:lnTo>
                      <a:pt x="1275" y="1683"/>
                    </a:lnTo>
                    <a:lnTo>
                      <a:pt x="1270" y="1686"/>
                    </a:lnTo>
                    <a:lnTo>
                      <a:pt x="1265" y="1688"/>
                    </a:lnTo>
                    <a:lnTo>
                      <a:pt x="1260" y="1691"/>
                    </a:lnTo>
                    <a:lnTo>
                      <a:pt x="1248" y="1701"/>
                    </a:lnTo>
                    <a:lnTo>
                      <a:pt x="1241" y="1703"/>
                    </a:lnTo>
                    <a:lnTo>
                      <a:pt x="1238" y="1704"/>
                    </a:lnTo>
                    <a:lnTo>
                      <a:pt x="1216" y="1719"/>
                    </a:lnTo>
                    <a:lnTo>
                      <a:pt x="1172" y="1731"/>
                    </a:lnTo>
                    <a:lnTo>
                      <a:pt x="1170" y="1741"/>
                    </a:lnTo>
                    <a:lnTo>
                      <a:pt x="1158" y="1744"/>
                    </a:lnTo>
                    <a:lnTo>
                      <a:pt x="1075" y="1764"/>
                    </a:lnTo>
                    <a:lnTo>
                      <a:pt x="1072" y="1757"/>
                    </a:lnTo>
                    <a:lnTo>
                      <a:pt x="1077" y="1752"/>
                    </a:lnTo>
                    <a:lnTo>
                      <a:pt x="1085" y="1749"/>
                    </a:lnTo>
                    <a:lnTo>
                      <a:pt x="1088" y="1744"/>
                    </a:lnTo>
                    <a:lnTo>
                      <a:pt x="1092" y="1739"/>
                    </a:lnTo>
                    <a:lnTo>
                      <a:pt x="1095" y="1734"/>
                    </a:lnTo>
                    <a:lnTo>
                      <a:pt x="1097" y="1704"/>
                    </a:lnTo>
                    <a:lnTo>
                      <a:pt x="1080" y="1638"/>
                    </a:lnTo>
                    <a:lnTo>
                      <a:pt x="1065" y="1626"/>
                    </a:lnTo>
                    <a:lnTo>
                      <a:pt x="1060" y="1620"/>
                    </a:lnTo>
                    <a:lnTo>
                      <a:pt x="962" y="1578"/>
                    </a:lnTo>
                    <a:lnTo>
                      <a:pt x="959" y="1576"/>
                    </a:lnTo>
                    <a:lnTo>
                      <a:pt x="954" y="1575"/>
                    </a:lnTo>
                    <a:lnTo>
                      <a:pt x="951" y="1573"/>
                    </a:lnTo>
                    <a:lnTo>
                      <a:pt x="939" y="1573"/>
                    </a:lnTo>
                    <a:lnTo>
                      <a:pt x="937" y="1570"/>
                    </a:lnTo>
                    <a:lnTo>
                      <a:pt x="936" y="1566"/>
                    </a:lnTo>
                    <a:lnTo>
                      <a:pt x="931" y="1570"/>
                    </a:lnTo>
                    <a:lnTo>
                      <a:pt x="922" y="1570"/>
                    </a:lnTo>
                    <a:lnTo>
                      <a:pt x="919" y="1568"/>
                    </a:lnTo>
                    <a:lnTo>
                      <a:pt x="916" y="1565"/>
                    </a:lnTo>
                    <a:lnTo>
                      <a:pt x="911" y="1563"/>
                    </a:lnTo>
                    <a:lnTo>
                      <a:pt x="902" y="1561"/>
                    </a:lnTo>
                    <a:lnTo>
                      <a:pt x="901" y="1556"/>
                    </a:lnTo>
                    <a:lnTo>
                      <a:pt x="897" y="1556"/>
                    </a:lnTo>
                    <a:lnTo>
                      <a:pt x="892" y="1551"/>
                    </a:lnTo>
                    <a:lnTo>
                      <a:pt x="888" y="1553"/>
                    </a:lnTo>
                    <a:lnTo>
                      <a:pt x="884" y="1551"/>
                    </a:lnTo>
                    <a:lnTo>
                      <a:pt x="879" y="1553"/>
                    </a:lnTo>
                    <a:lnTo>
                      <a:pt x="878" y="1553"/>
                    </a:lnTo>
                    <a:lnTo>
                      <a:pt x="874" y="1550"/>
                    </a:lnTo>
                    <a:lnTo>
                      <a:pt x="869" y="1548"/>
                    </a:lnTo>
                    <a:lnTo>
                      <a:pt x="869" y="1548"/>
                    </a:lnTo>
                    <a:lnTo>
                      <a:pt x="864" y="1546"/>
                    </a:lnTo>
                    <a:lnTo>
                      <a:pt x="863" y="1545"/>
                    </a:lnTo>
                    <a:lnTo>
                      <a:pt x="859" y="1543"/>
                    </a:lnTo>
                    <a:lnTo>
                      <a:pt x="859" y="1541"/>
                    </a:lnTo>
                    <a:lnTo>
                      <a:pt x="854" y="1536"/>
                    </a:lnTo>
                    <a:lnTo>
                      <a:pt x="849" y="1536"/>
                    </a:lnTo>
                    <a:lnTo>
                      <a:pt x="844" y="1536"/>
                    </a:lnTo>
                    <a:lnTo>
                      <a:pt x="215" y="148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8" name="Freeform 149">
                <a:extLst>
                  <a:ext uri="{FF2B5EF4-FFF2-40B4-BE49-F238E27FC236}">
                    <a16:creationId xmlns:a16="http://schemas.microsoft.com/office/drawing/2014/main" xmlns="" id="{E2EFCAC0-85AF-483C-BF92-470936AC32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0005" y="2005932"/>
                <a:ext cx="497665" cy="466915"/>
              </a:xfrm>
              <a:custGeom>
                <a:avLst/>
                <a:gdLst/>
                <a:ahLst/>
                <a:cxnLst>
                  <a:cxn ang="0">
                    <a:pos x="776" y="741"/>
                  </a:cxn>
                  <a:cxn ang="0">
                    <a:pos x="924" y="173"/>
                  </a:cxn>
                  <a:cxn ang="0">
                    <a:pos x="837" y="125"/>
                  </a:cxn>
                  <a:cxn ang="0">
                    <a:pos x="769" y="92"/>
                  </a:cxn>
                  <a:cxn ang="0">
                    <a:pos x="733" y="22"/>
                  </a:cxn>
                  <a:cxn ang="0">
                    <a:pos x="718" y="7"/>
                  </a:cxn>
                  <a:cxn ang="0">
                    <a:pos x="605" y="44"/>
                  </a:cxn>
                  <a:cxn ang="0">
                    <a:pos x="435" y="82"/>
                  </a:cxn>
                  <a:cxn ang="0">
                    <a:pos x="434" y="231"/>
                  </a:cxn>
                  <a:cxn ang="0">
                    <a:pos x="410" y="260"/>
                  </a:cxn>
                  <a:cxn ang="0">
                    <a:pos x="341" y="216"/>
                  </a:cxn>
                  <a:cxn ang="0">
                    <a:pos x="289" y="281"/>
                  </a:cxn>
                  <a:cxn ang="0">
                    <a:pos x="316" y="324"/>
                  </a:cxn>
                  <a:cxn ang="0">
                    <a:pos x="346" y="368"/>
                  </a:cxn>
                  <a:cxn ang="0">
                    <a:pos x="219" y="422"/>
                  </a:cxn>
                  <a:cxn ang="0">
                    <a:pos x="168" y="494"/>
                  </a:cxn>
                  <a:cxn ang="0">
                    <a:pos x="154" y="510"/>
                  </a:cxn>
                  <a:cxn ang="0">
                    <a:pos x="201" y="560"/>
                  </a:cxn>
                  <a:cxn ang="0">
                    <a:pos x="216" y="600"/>
                  </a:cxn>
                  <a:cxn ang="0">
                    <a:pos x="291" y="615"/>
                  </a:cxn>
                  <a:cxn ang="0">
                    <a:pos x="194" y="703"/>
                  </a:cxn>
                  <a:cxn ang="0">
                    <a:pos x="78" y="758"/>
                  </a:cxn>
                  <a:cxn ang="0">
                    <a:pos x="111" y="750"/>
                  </a:cxn>
                  <a:cxn ang="0">
                    <a:pos x="174" y="743"/>
                  </a:cxn>
                  <a:cxn ang="0">
                    <a:pos x="236" y="713"/>
                  </a:cxn>
                  <a:cxn ang="0">
                    <a:pos x="317" y="672"/>
                  </a:cxn>
                  <a:cxn ang="0">
                    <a:pos x="362" y="608"/>
                  </a:cxn>
                  <a:cxn ang="0">
                    <a:pos x="473" y="547"/>
                  </a:cxn>
                  <a:cxn ang="0">
                    <a:pos x="410" y="612"/>
                  </a:cxn>
                  <a:cxn ang="0">
                    <a:pos x="445" y="625"/>
                  </a:cxn>
                  <a:cxn ang="0">
                    <a:pos x="507" y="588"/>
                  </a:cxn>
                  <a:cxn ang="0">
                    <a:pos x="553" y="580"/>
                  </a:cxn>
                  <a:cxn ang="0">
                    <a:pos x="585" y="617"/>
                  </a:cxn>
                  <a:cxn ang="0">
                    <a:pos x="663" y="662"/>
                  </a:cxn>
                  <a:cxn ang="0">
                    <a:pos x="688" y="720"/>
                  </a:cxn>
                  <a:cxn ang="0">
                    <a:pos x="726" y="720"/>
                  </a:cxn>
                  <a:cxn ang="0">
                    <a:pos x="747" y="730"/>
                  </a:cxn>
                  <a:cxn ang="0">
                    <a:pos x="756" y="798"/>
                  </a:cxn>
                  <a:cxn ang="0">
                    <a:pos x="774" y="849"/>
                  </a:cxn>
                  <a:cxn ang="0">
                    <a:pos x="799" y="861"/>
                  </a:cxn>
                  <a:cxn ang="0">
                    <a:pos x="772" y="856"/>
                  </a:cxn>
                  <a:cxn ang="0">
                    <a:pos x="719" y="874"/>
                  </a:cxn>
                  <a:cxn ang="0">
                    <a:pos x="739" y="841"/>
                  </a:cxn>
                  <a:cxn ang="0">
                    <a:pos x="738" y="876"/>
                  </a:cxn>
                  <a:cxn ang="0">
                    <a:pos x="754" y="849"/>
                  </a:cxn>
                  <a:cxn ang="0">
                    <a:pos x="749" y="804"/>
                  </a:cxn>
                  <a:cxn ang="0">
                    <a:pos x="721" y="834"/>
                  </a:cxn>
                  <a:cxn ang="0">
                    <a:pos x="706" y="813"/>
                  </a:cxn>
                  <a:cxn ang="0">
                    <a:pos x="736" y="780"/>
                  </a:cxn>
                  <a:cxn ang="0">
                    <a:pos x="734" y="760"/>
                  </a:cxn>
                  <a:cxn ang="0">
                    <a:pos x="711" y="748"/>
                  </a:cxn>
                  <a:cxn ang="0">
                    <a:pos x="248" y="401"/>
                  </a:cxn>
                  <a:cxn ang="0">
                    <a:pos x="535" y="610"/>
                  </a:cxn>
                  <a:cxn ang="0">
                    <a:pos x="502" y="618"/>
                  </a:cxn>
                  <a:cxn ang="0">
                    <a:pos x="374" y="615"/>
                  </a:cxn>
                  <a:cxn ang="0">
                    <a:pos x="362" y="677"/>
                  </a:cxn>
                  <a:cxn ang="0">
                    <a:pos x="334" y="690"/>
                  </a:cxn>
                  <a:cxn ang="0">
                    <a:pos x="327" y="708"/>
                  </a:cxn>
                  <a:cxn ang="0">
                    <a:pos x="287" y="731"/>
                  </a:cxn>
                  <a:cxn ang="0">
                    <a:pos x="143" y="776"/>
                  </a:cxn>
                  <a:cxn ang="0">
                    <a:pos x="75" y="781"/>
                  </a:cxn>
                  <a:cxn ang="0">
                    <a:pos x="25" y="768"/>
                  </a:cxn>
                </a:cxnLst>
                <a:rect l="0" t="0" r="r" b="b"/>
                <a:pathLst>
                  <a:path w="930" h="899">
                    <a:moveTo>
                      <a:pt x="801" y="861"/>
                    </a:moveTo>
                    <a:lnTo>
                      <a:pt x="801" y="859"/>
                    </a:lnTo>
                    <a:lnTo>
                      <a:pt x="801" y="856"/>
                    </a:lnTo>
                    <a:lnTo>
                      <a:pt x="802" y="854"/>
                    </a:lnTo>
                    <a:lnTo>
                      <a:pt x="802" y="853"/>
                    </a:lnTo>
                    <a:lnTo>
                      <a:pt x="804" y="851"/>
                    </a:lnTo>
                    <a:lnTo>
                      <a:pt x="802" y="849"/>
                    </a:lnTo>
                    <a:lnTo>
                      <a:pt x="799" y="848"/>
                    </a:lnTo>
                    <a:lnTo>
                      <a:pt x="799" y="843"/>
                    </a:lnTo>
                    <a:lnTo>
                      <a:pt x="797" y="839"/>
                    </a:lnTo>
                    <a:lnTo>
                      <a:pt x="792" y="836"/>
                    </a:lnTo>
                    <a:lnTo>
                      <a:pt x="789" y="833"/>
                    </a:lnTo>
                    <a:lnTo>
                      <a:pt x="787" y="831"/>
                    </a:lnTo>
                    <a:lnTo>
                      <a:pt x="782" y="824"/>
                    </a:lnTo>
                    <a:lnTo>
                      <a:pt x="779" y="824"/>
                    </a:lnTo>
                    <a:lnTo>
                      <a:pt x="776" y="824"/>
                    </a:lnTo>
                    <a:lnTo>
                      <a:pt x="776" y="823"/>
                    </a:lnTo>
                    <a:lnTo>
                      <a:pt x="777" y="819"/>
                    </a:lnTo>
                    <a:lnTo>
                      <a:pt x="776" y="816"/>
                    </a:lnTo>
                    <a:lnTo>
                      <a:pt x="774" y="814"/>
                    </a:lnTo>
                    <a:lnTo>
                      <a:pt x="774" y="813"/>
                    </a:lnTo>
                    <a:lnTo>
                      <a:pt x="776" y="811"/>
                    </a:lnTo>
                    <a:lnTo>
                      <a:pt x="777" y="809"/>
                    </a:lnTo>
                    <a:lnTo>
                      <a:pt x="777" y="808"/>
                    </a:lnTo>
                    <a:lnTo>
                      <a:pt x="774" y="806"/>
                    </a:lnTo>
                    <a:lnTo>
                      <a:pt x="772" y="806"/>
                    </a:lnTo>
                    <a:lnTo>
                      <a:pt x="772" y="803"/>
                    </a:lnTo>
                    <a:lnTo>
                      <a:pt x="776" y="801"/>
                    </a:lnTo>
                    <a:lnTo>
                      <a:pt x="774" y="784"/>
                    </a:lnTo>
                    <a:lnTo>
                      <a:pt x="776" y="770"/>
                    </a:lnTo>
                    <a:lnTo>
                      <a:pt x="777" y="756"/>
                    </a:lnTo>
                    <a:lnTo>
                      <a:pt x="776" y="753"/>
                    </a:lnTo>
                    <a:lnTo>
                      <a:pt x="774" y="750"/>
                    </a:lnTo>
                    <a:lnTo>
                      <a:pt x="777" y="745"/>
                    </a:lnTo>
                    <a:lnTo>
                      <a:pt x="776" y="741"/>
                    </a:lnTo>
                    <a:lnTo>
                      <a:pt x="774" y="738"/>
                    </a:lnTo>
                    <a:lnTo>
                      <a:pt x="772" y="730"/>
                    </a:lnTo>
                    <a:lnTo>
                      <a:pt x="767" y="725"/>
                    </a:lnTo>
                    <a:lnTo>
                      <a:pt x="766" y="716"/>
                    </a:lnTo>
                    <a:lnTo>
                      <a:pt x="767" y="713"/>
                    </a:lnTo>
                    <a:lnTo>
                      <a:pt x="762" y="700"/>
                    </a:lnTo>
                    <a:lnTo>
                      <a:pt x="764" y="696"/>
                    </a:lnTo>
                    <a:lnTo>
                      <a:pt x="767" y="691"/>
                    </a:lnTo>
                    <a:lnTo>
                      <a:pt x="766" y="688"/>
                    </a:lnTo>
                    <a:lnTo>
                      <a:pt x="766" y="683"/>
                    </a:lnTo>
                    <a:lnTo>
                      <a:pt x="761" y="680"/>
                    </a:lnTo>
                    <a:lnTo>
                      <a:pt x="752" y="680"/>
                    </a:lnTo>
                    <a:lnTo>
                      <a:pt x="744" y="683"/>
                    </a:lnTo>
                    <a:lnTo>
                      <a:pt x="743" y="683"/>
                    </a:lnTo>
                    <a:lnTo>
                      <a:pt x="734" y="686"/>
                    </a:lnTo>
                    <a:lnTo>
                      <a:pt x="729" y="691"/>
                    </a:lnTo>
                    <a:lnTo>
                      <a:pt x="723" y="700"/>
                    </a:lnTo>
                    <a:lnTo>
                      <a:pt x="716" y="703"/>
                    </a:lnTo>
                    <a:lnTo>
                      <a:pt x="708" y="705"/>
                    </a:lnTo>
                    <a:lnTo>
                      <a:pt x="699" y="705"/>
                    </a:lnTo>
                    <a:lnTo>
                      <a:pt x="698" y="706"/>
                    </a:lnTo>
                    <a:lnTo>
                      <a:pt x="698" y="703"/>
                    </a:lnTo>
                    <a:lnTo>
                      <a:pt x="701" y="696"/>
                    </a:lnTo>
                    <a:lnTo>
                      <a:pt x="699" y="691"/>
                    </a:lnTo>
                    <a:lnTo>
                      <a:pt x="693" y="667"/>
                    </a:lnTo>
                    <a:lnTo>
                      <a:pt x="688" y="655"/>
                    </a:lnTo>
                    <a:lnTo>
                      <a:pt x="686" y="648"/>
                    </a:lnTo>
                    <a:lnTo>
                      <a:pt x="691" y="640"/>
                    </a:lnTo>
                    <a:lnTo>
                      <a:pt x="679" y="638"/>
                    </a:lnTo>
                    <a:lnTo>
                      <a:pt x="669" y="643"/>
                    </a:lnTo>
                    <a:lnTo>
                      <a:pt x="664" y="640"/>
                    </a:lnTo>
                    <a:lnTo>
                      <a:pt x="649" y="640"/>
                    </a:lnTo>
                    <a:lnTo>
                      <a:pt x="930" y="177"/>
                    </a:lnTo>
                    <a:lnTo>
                      <a:pt x="929" y="175"/>
                    </a:lnTo>
                    <a:lnTo>
                      <a:pt x="924" y="173"/>
                    </a:lnTo>
                    <a:lnTo>
                      <a:pt x="920" y="175"/>
                    </a:lnTo>
                    <a:lnTo>
                      <a:pt x="917" y="172"/>
                    </a:lnTo>
                    <a:lnTo>
                      <a:pt x="915" y="163"/>
                    </a:lnTo>
                    <a:lnTo>
                      <a:pt x="914" y="158"/>
                    </a:lnTo>
                    <a:lnTo>
                      <a:pt x="910" y="157"/>
                    </a:lnTo>
                    <a:lnTo>
                      <a:pt x="909" y="152"/>
                    </a:lnTo>
                    <a:lnTo>
                      <a:pt x="905" y="147"/>
                    </a:lnTo>
                    <a:lnTo>
                      <a:pt x="904" y="145"/>
                    </a:lnTo>
                    <a:lnTo>
                      <a:pt x="895" y="145"/>
                    </a:lnTo>
                    <a:lnTo>
                      <a:pt x="894" y="145"/>
                    </a:lnTo>
                    <a:lnTo>
                      <a:pt x="887" y="145"/>
                    </a:lnTo>
                    <a:lnTo>
                      <a:pt x="880" y="147"/>
                    </a:lnTo>
                    <a:lnTo>
                      <a:pt x="877" y="145"/>
                    </a:lnTo>
                    <a:lnTo>
                      <a:pt x="875" y="145"/>
                    </a:lnTo>
                    <a:lnTo>
                      <a:pt x="874" y="143"/>
                    </a:lnTo>
                    <a:lnTo>
                      <a:pt x="872" y="145"/>
                    </a:lnTo>
                    <a:lnTo>
                      <a:pt x="869" y="145"/>
                    </a:lnTo>
                    <a:lnTo>
                      <a:pt x="869" y="143"/>
                    </a:lnTo>
                    <a:lnTo>
                      <a:pt x="870" y="143"/>
                    </a:lnTo>
                    <a:lnTo>
                      <a:pt x="872" y="142"/>
                    </a:lnTo>
                    <a:lnTo>
                      <a:pt x="867" y="138"/>
                    </a:lnTo>
                    <a:lnTo>
                      <a:pt x="864" y="140"/>
                    </a:lnTo>
                    <a:lnTo>
                      <a:pt x="862" y="138"/>
                    </a:lnTo>
                    <a:lnTo>
                      <a:pt x="862" y="137"/>
                    </a:lnTo>
                    <a:lnTo>
                      <a:pt x="864" y="135"/>
                    </a:lnTo>
                    <a:lnTo>
                      <a:pt x="862" y="133"/>
                    </a:lnTo>
                    <a:lnTo>
                      <a:pt x="859" y="135"/>
                    </a:lnTo>
                    <a:lnTo>
                      <a:pt x="855" y="133"/>
                    </a:lnTo>
                    <a:lnTo>
                      <a:pt x="855" y="132"/>
                    </a:lnTo>
                    <a:lnTo>
                      <a:pt x="852" y="128"/>
                    </a:lnTo>
                    <a:lnTo>
                      <a:pt x="845" y="123"/>
                    </a:lnTo>
                    <a:lnTo>
                      <a:pt x="844" y="123"/>
                    </a:lnTo>
                    <a:lnTo>
                      <a:pt x="842" y="123"/>
                    </a:lnTo>
                    <a:lnTo>
                      <a:pt x="841" y="123"/>
                    </a:lnTo>
                    <a:lnTo>
                      <a:pt x="837" y="125"/>
                    </a:lnTo>
                    <a:lnTo>
                      <a:pt x="839" y="123"/>
                    </a:lnTo>
                    <a:lnTo>
                      <a:pt x="837" y="122"/>
                    </a:lnTo>
                    <a:lnTo>
                      <a:pt x="834" y="120"/>
                    </a:lnTo>
                    <a:lnTo>
                      <a:pt x="831" y="123"/>
                    </a:lnTo>
                    <a:lnTo>
                      <a:pt x="829" y="122"/>
                    </a:lnTo>
                    <a:lnTo>
                      <a:pt x="829" y="120"/>
                    </a:lnTo>
                    <a:lnTo>
                      <a:pt x="831" y="118"/>
                    </a:lnTo>
                    <a:lnTo>
                      <a:pt x="829" y="117"/>
                    </a:lnTo>
                    <a:lnTo>
                      <a:pt x="826" y="115"/>
                    </a:lnTo>
                    <a:lnTo>
                      <a:pt x="822" y="115"/>
                    </a:lnTo>
                    <a:lnTo>
                      <a:pt x="824" y="113"/>
                    </a:lnTo>
                    <a:lnTo>
                      <a:pt x="822" y="112"/>
                    </a:lnTo>
                    <a:lnTo>
                      <a:pt x="819" y="110"/>
                    </a:lnTo>
                    <a:lnTo>
                      <a:pt x="816" y="107"/>
                    </a:lnTo>
                    <a:lnTo>
                      <a:pt x="816" y="105"/>
                    </a:lnTo>
                    <a:lnTo>
                      <a:pt x="816" y="103"/>
                    </a:lnTo>
                    <a:lnTo>
                      <a:pt x="812" y="102"/>
                    </a:lnTo>
                    <a:lnTo>
                      <a:pt x="809" y="103"/>
                    </a:lnTo>
                    <a:lnTo>
                      <a:pt x="801" y="112"/>
                    </a:lnTo>
                    <a:lnTo>
                      <a:pt x="791" y="117"/>
                    </a:lnTo>
                    <a:lnTo>
                      <a:pt x="799" y="112"/>
                    </a:lnTo>
                    <a:lnTo>
                      <a:pt x="804" y="103"/>
                    </a:lnTo>
                    <a:lnTo>
                      <a:pt x="811" y="98"/>
                    </a:lnTo>
                    <a:lnTo>
                      <a:pt x="811" y="93"/>
                    </a:lnTo>
                    <a:lnTo>
                      <a:pt x="807" y="92"/>
                    </a:lnTo>
                    <a:lnTo>
                      <a:pt x="802" y="87"/>
                    </a:lnTo>
                    <a:lnTo>
                      <a:pt x="796" y="87"/>
                    </a:lnTo>
                    <a:lnTo>
                      <a:pt x="789" y="90"/>
                    </a:lnTo>
                    <a:lnTo>
                      <a:pt x="786" y="90"/>
                    </a:lnTo>
                    <a:lnTo>
                      <a:pt x="784" y="90"/>
                    </a:lnTo>
                    <a:lnTo>
                      <a:pt x="777" y="92"/>
                    </a:lnTo>
                    <a:lnTo>
                      <a:pt x="771" y="98"/>
                    </a:lnTo>
                    <a:lnTo>
                      <a:pt x="764" y="102"/>
                    </a:lnTo>
                    <a:lnTo>
                      <a:pt x="769" y="97"/>
                    </a:lnTo>
                    <a:lnTo>
                      <a:pt x="769" y="92"/>
                    </a:lnTo>
                    <a:lnTo>
                      <a:pt x="769" y="87"/>
                    </a:lnTo>
                    <a:lnTo>
                      <a:pt x="769" y="84"/>
                    </a:lnTo>
                    <a:lnTo>
                      <a:pt x="762" y="79"/>
                    </a:lnTo>
                    <a:lnTo>
                      <a:pt x="762" y="77"/>
                    </a:lnTo>
                    <a:lnTo>
                      <a:pt x="766" y="75"/>
                    </a:lnTo>
                    <a:lnTo>
                      <a:pt x="771" y="75"/>
                    </a:lnTo>
                    <a:lnTo>
                      <a:pt x="769" y="74"/>
                    </a:lnTo>
                    <a:lnTo>
                      <a:pt x="757" y="67"/>
                    </a:lnTo>
                    <a:lnTo>
                      <a:pt x="757" y="65"/>
                    </a:lnTo>
                    <a:lnTo>
                      <a:pt x="759" y="62"/>
                    </a:lnTo>
                    <a:lnTo>
                      <a:pt x="766" y="59"/>
                    </a:lnTo>
                    <a:lnTo>
                      <a:pt x="769" y="55"/>
                    </a:lnTo>
                    <a:lnTo>
                      <a:pt x="767" y="52"/>
                    </a:lnTo>
                    <a:lnTo>
                      <a:pt x="764" y="49"/>
                    </a:lnTo>
                    <a:lnTo>
                      <a:pt x="762" y="49"/>
                    </a:lnTo>
                    <a:lnTo>
                      <a:pt x="759" y="49"/>
                    </a:lnTo>
                    <a:lnTo>
                      <a:pt x="757" y="45"/>
                    </a:lnTo>
                    <a:lnTo>
                      <a:pt x="754" y="44"/>
                    </a:lnTo>
                    <a:lnTo>
                      <a:pt x="749" y="45"/>
                    </a:lnTo>
                    <a:lnTo>
                      <a:pt x="744" y="42"/>
                    </a:lnTo>
                    <a:lnTo>
                      <a:pt x="741" y="42"/>
                    </a:lnTo>
                    <a:lnTo>
                      <a:pt x="738" y="44"/>
                    </a:lnTo>
                    <a:lnTo>
                      <a:pt x="733" y="44"/>
                    </a:lnTo>
                    <a:lnTo>
                      <a:pt x="729" y="47"/>
                    </a:lnTo>
                    <a:lnTo>
                      <a:pt x="729" y="49"/>
                    </a:lnTo>
                    <a:lnTo>
                      <a:pt x="726" y="45"/>
                    </a:lnTo>
                    <a:lnTo>
                      <a:pt x="728" y="42"/>
                    </a:lnTo>
                    <a:lnTo>
                      <a:pt x="731" y="40"/>
                    </a:lnTo>
                    <a:lnTo>
                      <a:pt x="729" y="37"/>
                    </a:lnTo>
                    <a:lnTo>
                      <a:pt x="731" y="34"/>
                    </a:lnTo>
                    <a:lnTo>
                      <a:pt x="734" y="32"/>
                    </a:lnTo>
                    <a:lnTo>
                      <a:pt x="734" y="29"/>
                    </a:lnTo>
                    <a:lnTo>
                      <a:pt x="736" y="24"/>
                    </a:lnTo>
                    <a:lnTo>
                      <a:pt x="734" y="22"/>
                    </a:lnTo>
                    <a:lnTo>
                      <a:pt x="733" y="22"/>
                    </a:lnTo>
                    <a:lnTo>
                      <a:pt x="728" y="27"/>
                    </a:lnTo>
                    <a:lnTo>
                      <a:pt x="726" y="30"/>
                    </a:lnTo>
                    <a:lnTo>
                      <a:pt x="724" y="30"/>
                    </a:lnTo>
                    <a:lnTo>
                      <a:pt x="721" y="29"/>
                    </a:lnTo>
                    <a:lnTo>
                      <a:pt x="716" y="30"/>
                    </a:lnTo>
                    <a:lnTo>
                      <a:pt x="716" y="32"/>
                    </a:lnTo>
                    <a:lnTo>
                      <a:pt x="716" y="37"/>
                    </a:lnTo>
                    <a:lnTo>
                      <a:pt x="714" y="40"/>
                    </a:lnTo>
                    <a:lnTo>
                      <a:pt x="711" y="40"/>
                    </a:lnTo>
                    <a:lnTo>
                      <a:pt x="709" y="39"/>
                    </a:lnTo>
                    <a:lnTo>
                      <a:pt x="708" y="44"/>
                    </a:lnTo>
                    <a:lnTo>
                      <a:pt x="708" y="49"/>
                    </a:lnTo>
                    <a:lnTo>
                      <a:pt x="706" y="44"/>
                    </a:lnTo>
                    <a:lnTo>
                      <a:pt x="706" y="39"/>
                    </a:lnTo>
                    <a:lnTo>
                      <a:pt x="708" y="35"/>
                    </a:lnTo>
                    <a:lnTo>
                      <a:pt x="706" y="35"/>
                    </a:lnTo>
                    <a:lnTo>
                      <a:pt x="703" y="37"/>
                    </a:lnTo>
                    <a:lnTo>
                      <a:pt x="701" y="40"/>
                    </a:lnTo>
                    <a:lnTo>
                      <a:pt x="698" y="42"/>
                    </a:lnTo>
                    <a:lnTo>
                      <a:pt x="699" y="35"/>
                    </a:lnTo>
                    <a:lnTo>
                      <a:pt x="698" y="30"/>
                    </a:lnTo>
                    <a:lnTo>
                      <a:pt x="693" y="32"/>
                    </a:lnTo>
                    <a:lnTo>
                      <a:pt x="694" y="29"/>
                    </a:lnTo>
                    <a:lnTo>
                      <a:pt x="699" y="25"/>
                    </a:lnTo>
                    <a:lnTo>
                      <a:pt x="704" y="24"/>
                    </a:lnTo>
                    <a:lnTo>
                      <a:pt x="709" y="27"/>
                    </a:lnTo>
                    <a:lnTo>
                      <a:pt x="716" y="25"/>
                    </a:lnTo>
                    <a:lnTo>
                      <a:pt x="721" y="24"/>
                    </a:lnTo>
                    <a:lnTo>
                      <a:pt x="726" y="19"/>
                    </a:lnTo>
                    <a:lnTo>
                      <a:pt x="726" y="17"/>
                    </a:lnTo>
                    <a:lnTo>
                      <a:pt x="728" y="15"/>
                    </a:lnTo>
                    <a:lnTo>
                      <a:pt x="726" y="14"/>
                    </a:lnTo>
                    <a:lnTo>
                      <a:pt x="721" y="10"/>
                    </a:lnTo>
                    <a:lnTo>
                      <a:pt x="719" y="12"/>
                    </a:lnTo>
                    <a:lnTo>
                      <a:pt x="718" y="7"/>
                    </a:lnTo>
                    <a:lnTo>
                      <a:pt x="716" y="5"/>
                    </a:lnTo>
                    <a:lnTo>
                      <a:pt x="714" y="5"/>
                    </a:lnTo>
                    <a:lnTo>
                      <a:pt x="716" y="4"/>
                    </a:lnTo>
                    <a:lnTo>
                      <a:pt x="718" y="2"/>
                    </a:lnTo>
                    <a:lnTo>
                      <a:pt x="719" y="0"/>
                    </a:lnTo>
                    <a:lnTo>
                      <a:pt x="716" y="0"/>
                    </a:lnTo>
                    <a:lnTo>
                      <a:pt x="708" y="5"/>
                    </a:lnTo>
                    <a:lnTo>
                      <a:pt x="706" y="7"/>
                    </a:lnTo>
                    <a:lnTo>
                      <a:pt x="699" y="7"/>
                    </a:lnTo>
                    <a:lnTo>
                      <a:pt x="694" y="10"/>
                    </a:lnTo>
                    <a:lnTo>
                      <a:pt x="684" y="17"/>
                    </a:lnTo>
                    <a:lnTo>
                      <a:pt x="678" y="19"/>
                    </a:lnTo>
                    <a:lnTo>
                      <a:pt x="666" y="19"/>
                    </a:lnTo>
                    <a:lnTo>
                      <a:pt x="659" y="15"/>
                    </a:lnTo>
                    <a:lnTo>
                      <a:pt x="658" y="14"/>
                    </a:lnTo>
                    <a:lnTo>
                      <a:pt x="658" y="15"/>
                    </a:lnTo>
                    <a:lnTo>
                      <a:pt x="653" y="15"/>
                    </a:lnTo>
                    <a:lnTo>
                      <a:pt x="648" y="12"/>
                    </a:lnTo>
                    <a:lnTo>
                      <a:pt x="645" y="14"/>
                    </a:lnTo>
                    <a:lnTo>
                      <a:pt x="643" y="17"/>
                    </a:lnTo>
                    <a:lnTo>
                      <a:pt x="641" y="17"/>
                    </a:lnTo>
                    <a:lnTo>
                      <a:pt x="640" y="14"/>
                    </a:lnTo>
                    <a:lnTo>
                      <a:pt x="641" y="12"/>
                    </a:lnTo>
                    <a:lnTo>
                      <a:pt x="645" y="10"/>
                    </a:lnTo>
                    <a:lnTo>
                      <a:pt x="643" y="9"/>
                    </a:lnTo>
                    <a:lnTo>
                      <a:pt x="636" y="10"/>
                    </a:lnTo>
                    <a:lnTo>
                      <a:pt x="628" y="14"/>
                    </a:lnTo>
                    <a:lnTo>
                      <a:pt x="621" y="17"/>
                    </a:lnTo>
                    <a:lnTo>
                      <a:pt x="618" y="22"/>
                    </a:lnTo>
                    <a:lnTo>
                      <a:pt x="620" y="25"/>
                    </a:lnTo>
                    <a:lnTo>
                      <a:pt x="626" y="27"/>
                    </a:lnTo>
                    <a:lnTo>
                      <a:pt x="623" y="29"/>
                    </a:lnTo>
                    <a:lnTo>
                      <a:pt x="616" y="29"/>
                    </a:lnTo>
                    <a:lnTo>
                      <a:pt x="610" y="34"/>
                    </a:lnTo>
                    <a:lnTo>
                      <a:pt x="605" y="44"/>
                    </a:lnTo>
                    <a:lnTo>
                      <a:pt x="603" y="52"/>
                    </a:lnTo>
                    <a:lnTo>
                      <a:pt x="600" y="52"/>
                    </a:lnTo>
                    <a:lnTo>
                      <a:pt x="600" y="50"/>
                    </a:lnTo>
                    <a:lnTo>
                      <a:pt x="601" y="42"/>
                    </a:lnTo>
                    <a:lnTo>
                      <a:pt x="608" y="32"/>
                    </a:lnTo>
                    <a:lnTo>
                      <a:pt x="608" y="30"/>
                    </a:lnTo>
                    <a:lnTo>
                      <a:pt x="606" y="30"/>
                    </a:lnTo>
                    <a:lnTo>
                      <a:pt x="593" y="34"/>
                    </a:lnTo>
                    <a:lnTo>
                      <a:pt x="588" y="34"/>
                    </a:lnTo>
                    <a:lnTo>
                      <a:pt x="585" y="34"/>
                    </a:lnTo>
                    <a:lnTo>
                      <a:pt x="581" y="29"/>
                    </a:lnTo>
                    <a:lnTo>
                      <a:pt x="576" y="27"/>
                    </a:lnTo>
                    <a:lnTo>
                      <a:pt x="573" y="27"/>
                    </a:lnTo>
                    <a:lnTo>
                      <a:pt x="573" y="29"/>
                    </a:lnTo>
                    <a:lnTo>
                      <a:pt x="580" y="32"/>
                    </a:lnTo>
                    <a:lnTo>
                      <a:pt x="583" y="35"/>
                    </a:lnTo>
                    <a:lnTo>
                      <a:pt x="581" y="35"/>
                    </a:lnTo>
                    <a:lnTo>
                      <a:pt x="573" y="34"/>
                    </a:lnTo>
                    <a:lnTo>
                      <a:pt x="565" y="34"/>
                    </a:lnTo>
                    <a:lnTo>
                      <a:pt x="555" y="37"/>
                    </a:lnTo>
                    <a:lnTo>
                      <a:pt x="543" y="47"/>
                    </a:lnTo>
                    <a:lnTo>
                      <a:pt x="530" y="54"/>
                    </a:lnTo>
                    <a:lnTo>
                      <a:pt x="520" y="60"/>
                    </a:lnTo>
                    <a:lnTo>
                      <a:pt x="510" y="69"/>
                    </a:lnTo>
                    <a:lnTo>
                      <a:pt x="497" y="79"/>
                    </a:lnTo>
                    <a:lnTo>
                      <a:pt x="488" y="80"/>
                    </a:lnTo>
                    <a:lnTo>
                      <a:pt x="485" y="82"/>
                    </a:lnTo>
                    <a:lnTo>
                      <a:pt x="478" y="85"/>
                    </a:lnTo>
                    <a:lnTo>
                      <a:pt x="473" y="85"/>
                    </a:lnTo>
                    <a:lnTo>
                      <a:pt x="465" y="90"/>
                    </a:lnTo>
                    <a:lnTo>
                      <a:pt x="457" y="90"/>
                    </a:lnTo>
                    <a:lnTo>
                      <a:pt x="453" y="87"/>
                    </a:lnTo>
                    <a:lnTo>
                      <a:pt x="447" y="87"/>
                    </a:lnTo>
                    <a:lnTo>
                      <a:pt x="440" y="84"/>
                    </a:lnTo>
                    <a:lnTo>
                      <a:pt x="435" y="82"/>
                    </a:lnTo>
                    <a:lnTo>
                      <a:pt x="427" y="79"/>
                    </a:lnTo>
                    <a:lnTo>
                      <a:pt x="425" y="79"/>
                    </a:lnTo>
                    <a:lnTo>
                      <a:pt x="419" y="84"/>
                    </a:lnTo>
                    <a:lnTo>
                      <a:pt x="410" y="92"/>
                    </a:lnTo>
                    <a:lnTo>
                      <a:pt x="409" y="97"/>
                    </a:lnTo>
                    <a:lnTo>
                      <a:pt x="404" y="100"/>
                    </a:lnTo>
                    <a:lnTo>
                      <a:pt x="400" y="107"/>
                    </a:lnTo>
                    <a:lnTo>
                      <a:pt x="397" y="105"/>
                    </a:lnTo>
                    <a:lnTo>
                      <a:pt x="394" y="103"/>
                    </a:lnTo>
                    <a:lnTo>
                      <a:pt x="392" y="105"/>
                    </a:lnTo>
                    <a:lnTo>
                      <a:pt x="395" y="115"/>
                    </a:lnTo>
                    <a:lnTo>
                      <a:pt x="402" y="133"/>
                    </a:lnTo>
                    <a:lnTo>
                      <a:pt x="407" y="148"/>
                    </a:lnTo>
                    <a:lnTo>
                      <a:pt x="410" y="162"/>
                    </a:lnTo>
                    <a:lnTo>
                      <a:pt x="409" y="175"/>
                    </a:lnTo>
                    <a:lnTo>
                      <a:pt x="404" y="183"/>
                    </a:lnTo>
                    <a:lnTo>
                      <a:pt x="399" y="188"/>
                    </a:lnTo>
                    <a:lnTo>
                      <a:pt x="399" y="191"/>
                    </a:lnTo>
                    <a:lnTo>
                      <a:pt x="409" y="201"/>
                    </a:lnTo>
                    <a:lnTo>
                      <a:pt x="414" y="203"/>
                    </a:lnTo>
                    <a:lnTo>
                      <a:pt x="414" y="198"/>
                    </a:lnTo>
                    <a:lnTo>
                      <a:pt x="415" y="200"/>
                    </a:lnTo>
                    <a:lnTo>
                      <a:pt x="419" y="198"/>
                    </a:lnTo>
                    <a:lnTo>
                      <a:pt x="424" y="198"/>
                    </a:lnTo>
                    <a:lnTo>
                      <a:pt x="419" y="201"/>
                    </a:lnTo>
                    <a:lnTo>
                      <a:pt x="419" y="203"/>
                    </a:lnTo>
                    <a:lnTo>
                      <a:pt x="430" y="213"/>
                    </a:lnTo>
                    <a:lnTo>
                      <a:pt x="429" y="215"/>
                    </a:lnTo>
                    <a:lnTo>
                      <a:pt x="424" y="213"/>
                    </a:lnTo>
                    <a:lnTo>
                      <a:pt x="422" y="216"/>
                    </a:lnTo>
                    <a:lnTo>
                      <a:pt x="420" y="228"/>
                    </a:lnTo>
                    <a:lnTo>
                      <a:pt x="422" y="233"/>
                    </a:lnTo>
                    <a:lnTo>
                      <a:pt x="424" y="235"/>
                    </a:lnTo>
                    <a:lnTo>
                      <a:pt x="427" y="231"/>
                    </a:lnTo>
                    <a:lnTo>
                      <a:pt x="434" y="231"/>
                    </a:lnTo>
                    <a:lnTo>
                      <a:pt x="437" y="233"/>
                    </a:lnTo>
                    <a:lnTo>
                      <a:pt x="439" y="235"/>
                    </a:lnTo>
                    <a:lnTo>
                      <a:pt x="445" y="233"/>
                    </a:lnTo>
                    <a:lnTo>
                      <a:pt x="452" y="235"/>
                    </a:lnTo>
                    <a:lnTo>
                      <a:pt x="458" y="238"/>
                    </a:lnTo>
                    <a:lnTo>
                      <a:pt x="452" y="241"/>
                    </a:lnTo>
                    <a:lnTo>
                      <a:pt x="453" y="246"/>
                    </a:lnTo>
                    <a:lnTo>
                      <a:pt x="452" y="251"/>
                    </a:lnTo>
                    <a:lnTo>
                      <a:pt x="444" y="251"/>
                    </a:lnTo>
                    <a:lnTo>
                      <a:pt x="445" y="248"/>
                    </a:lnTo>
                    <a:lnTo>
                      <a:pt x="440" y="246"/>
                    </a:lnTo>
                    <a:lnTo>
                      <a:pt x="437" y="248"/>
                    </a:lnTo>
                    <a:lnTo>
                      <a:pt x="430" y="246"/>
                    </a:lnTo>
                    <a:lnTo>
                      <a:pt x="429" y="245"/>
                    </a:lnTo>
                    <a:lnTo>
                      <a:pt x="425" y="238"/>
                    </a:lnTo>
                    <a:lnTo>
                      <a:pt x="422" y="236"/>
                    </a:lnTo>
                    <a:lnTo>
                      <a:pt x="419" y="238"/>
                    </a:lnTo>
                    <a:lnTo>
                      <a:pt x="414" y="233"/>
                    </a:lnTo>
                    <a:lnTo>
                      <a:pt x="414" y="226"/>
                    </a:lnTo>
                    <a:lnTo>
                      <a:pt x="420" y="213"/>
                    </a:lnTo>
                    <a:lnTo>
                      <a:pt x="419" y="210"/>
                    </a:lnTo>
                    <a:lnTo>
                      <a:pt x="417" y="210"/>
                    </a:lnTo>
                    <a:lnTo>
                      <a:pt x="412" y="213"/>
                    </a:lnTo>
                    <a:lnTo>
                      <a:pt x="412" y="226"/>
                    </a:lnTo>
                    <a:lnTo>
                      <a:pt x="410" y="235"/>
                    </a:lnTo>
                    <a:lnTo>
                      <a:pt x="405" y="240"/>
                    </a:lnTo>
                    <a:lnTo>
                      <a:pt x="405" y="243"/>
                    </a:lnTo>
                    <a:lnTo>
                      <a:pt x="409" y="238"/>
                    </a:lnTo>
                    <a:lnTo>
                      <a:pt x="412" y="238"/>
                    </a:lnTo>
                    <a:lnTo>
                      <a:pt x="414" y="240"/>
                    </a:lnTo>
                    <a:lnTo>
                      <a:pt x="420" y="240"/>
                    </a:lnTo>
                    <a:lnTo>
                      <a:pt x="422" y="245"/>
                    </a:lnTo>
                    <a:lnTo>
                      <a:pt x="422" y="253"/>
                    </a:lnTo>
                    <a:lnTo>
                      <a:pt x="417" y="258"/>
                    </a:lnTo>
                    <a:lnTo>
                      <a:pt x="410" y="260"/>
                    </a:lnTo>
                    <a:lnTo>
                      <a:pt x="417" y="253"/>
                    </a:lnTo>
                    <a:lnTo>
                      <a:pt x="417" y="250"/>
                    </a:lnTo>
                    <a:lnTo>
                      <a:pt x="414" y="250"/>
                    </a:lnTo>
                    <a:lnTo>
                      <a:pt x="412" y="248"/>
                    </a:lnTo>
                    <a:lnTo>
                      <a:pt x="409" y="250"/>
                    </a:lnTo>
                    <a:lnTo>
                      <a:pt x="400" y="255"/>
                    </a:lnTo>
                    <a:lnTo>
                      <a:pt x="400" y="258"/>
                    </a:lnTo>
                    <a:lnTo>
                      <a:pt x="397" y="260"/>
                    </a:lnTo>
                    <a:lnTo>
                      <a:pt x="392" y="261"/>
                    </a:lnTo>
                    <a:lnTo>
                      <a:pt x="390" y="258"/>
                    </a:lnTo>
                    <a:lnTo>
                      <a:pt x="389" y="256"/>
                    </a:lnTo>
                    <a:lnTo>
                      <a:pt x="382" y="258"/>
                    </a:lnTo>
                    <a:lnTo>
                      <a:pt x="379" y="256"/>
                    </a:lnTo>
                    <a:lnTo>
                      <a:pt x="379" y="251"/>
                    </a:lnTo>
                    <a:lnTo>
                      <a:pt x="375" y="251"/>
                    </a:lnTo>
                    <a:lnTo>
                      <a:pt x="372" y="251"/>
                    </a:lnTo>
                    <a:lnTo>
                      <a:pt x="369" y="251"/>
                    </a:lnTo>
                    <a:lnTo>
                      <a:pt x="369" y="248"/>
                    </a:lnTo>
                    <a:lnTo>
                      <a:pt x="365" y="246"/>
                    </a:lnTo>
                    <a:lnTo>
                      <a:pt x="362" y="248"/>
                    </a:lnTo>
                    <a:lnTo>
                      <a:pt x="359" y="248"/>
                    </a:lnTo>
                    <a:lnTo>
                      <a:pt x="359" y="243"/>
                    </a:lnTo>
                    <a:lnTo>
                      <a:pt x="357" y="240"/>
                    </a:lnTo>
                    <a:lnTo>
                      <a:pt x="357" y="236"/>
                    </a:lnTo>
                    <a:lnTo>
                      <a:pt x="362" y="235"/>
                    </a:lnTo>
                    <a:lnTo>
                      <a:pt x="367" y="228"/>
                    </a:lnTo>
                    <a:lnTo>
                      <a:pt x="369" y="228"/>
                    </a:lnTo>
                    <a:lnTo>
                      <a:pt x="372" y="225"/>
                    </a:lnTo>
                    <a:lnTo>
                      <a:pt x="372" y="221"/>
                    </a:lnTo>
                    <a:lnTo>
                      <a:pt x="365" y="216"/>
                    </a:lnTo>
                    <a:lnTo>
                      <a:pt x="362" y="215"/>
                    </a:lnTo>
                    <a:lnTo>
                      <a:pt x="357" y="215"/>
                    </a:lnTo>
                    <a:lnTo>
                      <a:pt x="350" y="218"/>
                    </a:lnTo>
                    <a:lnTo>
                      <a:pt x="346" y="218"/>
                    </a:lnTo>
                    <a:lnTo>
                      <a:pt x="341" y="216"/>
                    </a:lnTo>
                    <a:lnTo>
                      <a:pt x="337" y="216"/>
                    </a:lnTo>
                    <a:lnTo>
                      <a:pt x="322" y="221"/>
                    </a:lnTo>
                    <a:lnTo>
                      <a:pt x="322" y="223"/>
                    </a:lnTo>
                    <a:lnTo>
                      <a:pt x="324" y="226"/>
                    </a:lnTo>
                    <a:lnTo>
                      <a:pt x="329" y="230"/>
                    </a:lnTo>
                    <a:lnTo>
                      <a:pt x="329" y="231"/>
                    </a:lnTo>
                    <a:lnTo>
                      <a:pt x="324" y="231"/>
                    </a:lnTo>
                    <a:lnTo>
                      <a:pt x="321" y="231"/>
                    </a:lnTo>
                    <a:lnTo>
                      <a:pt x="319" y="228"/>
                    </a:lnTo>
                    <a:lnTo>
                      <a:pt x="314" y="228"/>
                    </a:lnTo>
                    <a:lnTo>
                      <a:pt x="306" y="226"/>
                    </a:lnTo>
                    <a:lnTo>
                      <a:pt x="296" y="228"/>
                    </a:lnTo>
                    <a:lnTo>
                      <a:pt x="292" y="230"/>
                    </a:lnTo>
                    <a:lnTo>
                      <a:pt x="292" y="231"/>
                    </a:lnTo>
                    <a:lnTo>
                      <a:pt x="287" y="231"/>
                    </a:lnTo>
                    <a:lnTo>
                      <a:pt x="287" y="231"/>
                    </a:lnTo>
                    <a:lnTo>
                      <a:pt x="282" y="231"/>
                    </a:lnTo>
                    <a:lnTo>
                      <a:pt x="276" y="235"/>
                    </a:lnTo>
                    <a:lnTo>
                      <a:pt x="276" y="236"/>
                    </a:lnTo>
                    <a:lnTo>
                      <a:pt x="272" y="238"/>
                    </a:lnTo>
                    <a:lnTo>
                      <a:pt x="266" y="241"/>
                    </a:lnTo>
                    <a:lnTo>
                      <a:pt x="261" y="245"/>
                    </a:lnTo>
                    <a:lnTo>
                      <a:pt x="257" y="245"/>
                    </a:lnTo>
                    <a:lnTo>
                      <a:pt x="259" y="243"/>
                    </a:lnTo>
                    <a:lnTo>
                      <a:pt x="259" y="240"/>
                    </a:lnTo>
                    <a:lnTo>
                      <a:pt x="256" y="241"/>
                    </a:lnTo>
                    <a:lnTo>
                      <a:pt x="252" y="246"/>
                    </a:lnTo>
                    <a:lnTo>
                      <a:pt x="251" y="248"/>
                    </a:lnTo>
                    <a:lnTo>
                      <a:pt x="257" y="256"/>
                    </a:lnTo>
                    <a:lnTo>
                      <a:pt x="264" y="265"/>
                    </a:lnTo>
                    <a:lnTo>
                      <a:pt x="271" y="266"/>
                    </a:lnTo>
                    <a:lnTo>
                      <a:pt x="276" y="273"/>
                    </a:lnTo>
                    <a:lnTo>
                      <a:pt x="282" y="275"/>
                    </a:lnTo>
                    <a:lnTo>
                      <a:pt x="284" y="280"/>
                    </a:lnTo>
                    <a:lnTo>
                      <a:pt x="289" y="281"/>
                    </a:lnTo>
                    <a:lnTo>
                      <a:pt x="294" y="285"/>
                    </a:lnTo>
                    <a:lnTo>
                      <a:pt x="292" y="286"/>
                    </a:lnTo>
                    <a:lnTo>
                      <a:pt x="284" y="286"/>
                    </a:lnTo>
                    <a:lnTo>
                      <a:pt x="284" y="281"/>
                    </a:lnTo>
                    <a:lnTo>
                      <a:pt x="277" y="278"/>
                    </a:lnTo>
                    <a:lnTo>
                      <a:pt x="274" y="275"/>
                    </a:lnTo>
                    <a:lnTo>
                      <a:pt x="272" y="276"/>
                    </a:lnTo>
                    <a:lnTo>
                      <a:pt x="267" y="281"/>
                    </a:lnTo>
                    <a:lnTo>
                      <a:pt x="264" y="281"/>
                    </a:lnTo>
                    <a:lnTo>
                      <a:pt x="261" y="276"/>
                    </a:lnTo>
                    <a:lnTo>
                      <a:pt x="264" y="273"/>
                    </a:lnTo>
                    <a:lnTo>
                      <a:pt x="264" y="271"/>
                    </a:lnTo>
                    <a:lnTo>
                      <a:pt x="261" y="271"/>
                    </a:lnTo>
                    <a:lnTo>
                      <a:pt x="257" y="276"/>
                    </a:lnTo>
                    <a:lnTo>
                      <a:pt x="257" y="285"/>
                    </a:lnTo>
                    <a:lnTo>
                      <a:pt x="259" y="286"/>
                    </a:lnTo>
                    <a:lnTo>
                      <a:pt x="259" y="289"/>
                    </a:lnTo>
                    <a:lnTo>
                      <a:pt x="254" y="293"/>
                    </a:lnTo>
                    <a:lnTo>
                      <a:pt x="251" y="299"/>
                    </a:lnTo>
                    <a:lnTo>
                      <a:pt x="249" y="304"/>
                    </a:lnTo>
                    <a:lnTo>
                      <a:pt x="251" y="311"/>
                    </a:lnTo>
                    <a:lnTo>
                      <a:pt x="259" y="319"/>
                    </a:lnTo>
                    <a:lnTo>
                      <a:pt x="267" y="323"/>
                    </a:lnTo>
                    <a:lnTo>
                      <a:pt x="272" y="328"/>
                    </a:lnTo>
                    <a:lnTo>
                      <a:pt x="276" y="328"/>
                    </a:lnTo>
                    <a:lnTo>
                      <a:pt x="281" y="324"/>
                    </a:lnTo>
                    <a:lnTo>
                      <a:pt x="287" y="321"/>
                    </a:lnTo>
                    <a:lnTo>
                      <a:pt x="294" y="324"/>
                    </a:lnTo>
                    <a:lnTo>
                      <a:pt x="304" y="326"/>
                    </a:lnTo>
                    <a:lnTo>
                      <a:pt x="309" y="328"/>
                    </a:lnTo>
                    <a:lnTo>
                      <a:pt x="311" y="333"/>
                    </a:lnTo>
                    <a:lnTo>
                      <a:pt x="312" y="334"/>
                    </a:lnTo>
                    <a:lnTo>
                      <a:pt x="316" y="333"/>
                    </a:lnTo>
                    <a:lnTo>
                      <a:pt x="314" y="326"/>
                    </a:lnTo>
                    <a:lnTo>
                      <a:pt x="316" y="324"/>
                    </a:lnTo>
                    <a:lnTo>
                      <a:pt x="321" y="326"/>
                    </a:lnTo>
                    <a:lnTo>
                      <a:pt x="321" y="329"/>
                    </a:lnTo>
                    <a:lnTo>
                      <a:pt x="316" y="334"/>
                    </a:lnTo>
                    <a:lnTo>
                      <a:pt x="316" y="338"/>
                    </a:lnTo>
                    <a:lnTo>
                      <a:pt x="319" y="338"/>
                    </a:lnTo>
                    <a:lnTo>
                      <a:pt x="324" y="333"/>
                    </a:lnTo>
                    <a:lnTo>
                      <a:pt x="327" y="331"/>
                    </a:lnTo>
                    <a:lnTo>
                      <a:pt x="334" y="329"/>
                    </a:lnTo>
                    <a:lnTo>
                      <a:pt x="344" y="324"/>
                    </a:lnTo>
                    <a:lnTo>
                      <a:pt x="350" y="323"/>
                    </a:lnTo>
                    <a:lnTo>
                      <a:pt x="354" y="319"/>
                    </a:lnTo>
                    <a:lnTo>
                      <a:pt x="357" y="319"/>
                    </a:lnTo>
                    <a:lnTo>
                      <a:pt x="357" y="321"/>
                    </a:lnTo>
                    <a:lnTo>
                      <a:pt x="360" y="323"/>
                    </a:lnTo>
                    <a:lnTo>
                      <a:pt x="369" y="318"/>
                    </a:lnTo>
                    <a:lnTo>
                      <a:pt x="374" y="318"/>
                    </a:lnTo>
                    <a:lnTo>
                      <a:pt x="377" y="316"/>
                    </a:lnTo>
                    <a:lnTo>
                      <a:pt x="375" y="319"/>
                    </a:lnTo>
                    <a:lnTo>
                      <a:pt x="369" y="323"/>
                    </a:lnTo>
                    <a:lnTo>
                      <a:pt x="369" y="324"/>
                    </a:lnTo>
                    <a:lnTo>
                      <a:pt x="372" y="326"/>
                    </a:lnTo>
                    <a:lnTo>
                      <a:pt x="367" y="333"/>
                    </a:lnTo>
                    <a:lnTo>
                      <a:pt x="360" y="334"/>
                    </a:lnTo>
                    <a:lnTo>
                      <a:pt x="359" y="331"/>
                    </a:lnTo>
                    <a:lnTo>
                      <a:pt x="355" y="331"/>
                    </a:lnTo>
                    <a:lnTo>
                      <a:pt x="349" y="336"/>
                    </a:lnTo>
                    <a:lnTo>
                      <a:pt x="349" y="338"/>
                    </a:lnTo>
                    <a:lnTo>
                      <a:pt x="355" y="338"/>
                    </a:lnTo>
                    <a:lnTo>
                      <a:pt x="357" y="341"/>
                    </a:lnTo>
                    <a:lnTo>
                      <a:pt x="357" y="346"/>
                    </a:lnTo>
                    <a:lnTo>
                      <a:pt x="349" y="354"/>
                    </a:lnTo>
                    <a:lnTo>
                      <a:pt x="349" y="359"/>
                    </a:lnTo>
                    <a:lnTo>
                      <a:pt x="346" y="363"/>
                    </a:lnTo>
                    <a:lnTo>
                      <a:pt x="346" y="366"/>
                    </a:lnTo>
                    <a:lnTo>
                      <a:pt x="346" y="368"/>
                    </a:lnTo>
                    <a:lnTo>
                      <a:pt x="347" y="371"/>
                    </a:lnTo>
                    <a:lnTo>
                      <a:pt x="346" y="374"/>
                    </a:lnTo>
                    <a:lnTo>
                      <a:pt x="341" y="381"/>
                    </a:lnTo>
                    <a:lnTo>
                      <a:pt x="337" y="383"/>
                    </a:lnTo>
                    <a:lnTo>
                      <a:pt x="332" y="383"/>
                    </a:lnTo>
                    <a:lnTo>
                      <a:pt x="329" y="384"/>
                    </a:lnTo>
                    <a:lnTo>
                      <a:pt x="324" y="387"/>
                    </a:lnTo>
                    <a:lnTo>
                      <a:pt x="321" y="389"/>
                    </a:lnTo>
                    <a:lnTo>
                      <a:pt x="316" y="389"/>
                    </a:lnTo>
                    <a:lnTo>
                      <a:pt x="307" y="384"/>
                    </a:lnTo>
                    <a:lnTo>
                      <a:pt x="306" y="386"/>
                    </a:lnTo>
                    <a:lnTo>
                      <a:pt x="304" y="384"/>
                    </a:lnTo>
                    <a:lnTo>
                      <a:pt x="301" y="379"/>
                    </a:lnTo>
                    <a:lnTo>
                      <a:pt x="299" y="381"/>
                    </a:lnTo>
                    <a:lnTo>
                      <a:pt x="294" y="386"/>
                    </a:lnTo>
                    <a:lnTo>
                      <a:pt x="289" y="389"/>
                    </a:lnTo>
                    <a:lnTo>
                      <a:pt x="284" y="394"/>
                    </a:lnTo>
                    <a:lnTo>
                      <a:pt x="276" y="397"/>
                    </a:lnTo>
                    <a:lnTo>
                      <a:pt x="272" y="399"/>
                    </a:lnTo>
                    <a:lnTo>
                      <a:pt x="267" y="399"/>
                    </a:lnTo>
                    <a:lnTo>
                      <a:pt x="264" y="397"/>
                    </a:lnTo>
                    <a:lnTo>
                      <a:pt x="256" y="397"/>
                    </a:lnTo>
                    <a:lnTo>
                      <a:pt x="249" y="402"/>
                    </a:lnTo>
                    <a:lnTo>
                      <a:pt x="244" y="402"/>
                    </a:lnTo>
                    <a:lnTo>
                      <a:pt x="241" y="404"/>
                    </a:lnTo>
                    <a:lnTo>
                      <a:pt x="241" y="411"/>
                    </a:lnTo>
                    <a:lnTo>
                      <a:pt x="238" y="417"/>
                    </a:lnTo>
                    <a:lnTo>
                      <a:pt x="234" y="421"/>
                    </a:lnTo>
                    <a:lnTo>
                      <a:pt x="234" y="417"/>
                    </a:lnTo>
                    <a:lnTo>
                      <a:pt x="228" y="412"/>
                    </a:lnTo>
                    <a:lnTo>
                      <a:pt x="221" y="412"/>
                    </a:lnTo>
                    <a:lnTo>
                      <a:pt x="218" y="414"/>
                    </a:lnTo>
                    <a:lnTo>
                      <a:pt x="219" y="417"/>
                    </a:lnTo>
                    <a:lnTo>
                      <a:pt x="223" y="419"/>
                    </a:lnTo>
                    <a:lnTo>
                      <a:pt x="219" y="422"/>
                    </a:lnTo>
                    <a:lnTo>
                      <a:pt x="218" y="422"/>
                    </a:lnTo>
                    <a:lnTo>
                      <a:pt x="216" y="419"/>
                    </a:lnTo>
                    <a:lnTo>
                      <a:pt x="211" y="414"/>
                    </a:lnTo>
                    <a:lnTo>
                      <a:pt x="209" y="414"/>
                    </a:lnTo>
                    <a:lnTo>
                      <a:pt x="203" y="421"/>
                    </a:lnTo>
                    <a:lnTo>
                      <a:pt x="199" y="426"/>
                    </a:lnTo>
                    <a:lnTo>
                      <a:pt x="198" y="427"/>
                    </a:lnTo>
                    <a:lnTo>
                      <a:pt x="194" y="427"/>
                    </a:lnTo>
                    <a:lnTo>
                      <a:pt x="183" y="436"/>
                    </a:lnTo>
                    <a:lnTo>
                      <a:pt x="181" y="442"/>
                    </a:lnTo>
                    <a:lnTo>
                      <a:pt x="179" y="444"/>
                    </a:lnTo>
                    <a:lnTo>
                      <a:pt x="174" y="446"/>
                    </a:lnTo>
                    <a:lnTo>
                      <a:pt x="169" y="444"/>
                    </a:lnTo>
                    <a:lnTo>
                      <a:pt x="168" y="446"/>
                    </a:lnTo>
                    <a:lnTo>
                      <a:pt x="173" y="451"/>
                    </a:lnTo>
                    <a:lnTo>
                      <a:pt x="173" y="452"/>
                    </a:lnTo>
                    <a:lnTo>
                      <a:pt x="169" y="454"/>
                    </a:lnTo>
                    <a:lnTo>
                      <a:pt x="166" y="449"/>
                    </a:lnTo>
                    <a:lnTo>
                      <a:pt x="164" y="451"/>
                    </a:lnTo>
                    <a:lnTo>
                      <a:pt x="163" y="454"/>
                    </a:lnTo>
                    <a:lnTo>
                      <a:pt x="156" y="461"/>
                    </a:lnTo>
                    <a:lnTo>
                      <a:pt x="156" y="462"/>
                    </a:lnTo>
                    <a:lnTo>
                      <a:pt x="161" y="469"/>
                    </a:lnTo>
                    <a:lnTo>
                      <a:pt x="161" y="474"/>
                    </a:lnTo>
                    <a:lnTo>
                      <a:pt x="161" y="477"/>
                    </a:lnTo>
                    <a:lnTo>
                      <a:pt x="158" y="482"/>
                    </a:lnTo>
                    <a:lnTo>
                      <a:pt x="159" y="485"/>
                    </a:lnTo>
                    <a:lnTo>
                      <a:pt x="163" y="484"/>
                    </a:lnTo>
                    <a:lnTo>
                      <a:pt x="166" y="481"/>
                    </a:lnTo>
                    <a:lnTo>
                      <a:pt x="166" y="484"/>
                    </a:lnTo>
                    <a:lnTo>
                      <a:pt x="168" y="489"/>
                    </a:lnTo>
                    <a:lnTo>
                      <a:pt x="164" y="490"/>
                    </a:lnTo>
                    <a:lnTo>
                      <a:pt x="163" y="492"/>
                    </a:lnTo>
                    <a:lnTo>
                      <a:pt x="164" y="494"/>
                    </a:lnTo>
                    <a:lnTo>
                      <a:pt x="168" y="494"/>
                    </a:lnTo>
                    <a:lnTo>
                      <a:pt x="169" y="492"/>
                    </a:lnTo>
                    <a:lnTo>
                      <a:pt x="173" y="492"/>
                    </a:lnTo>
                    <a:lnTo>
                      <a:pt x="174" y="494"/>
                    </a:lnTo>
                    <a:lnTo>
                      <a:pt x="174" y="495"/>
                    </a:lnTo>
                    <a:lnTo>
                      <a:pt x="179" y="497"/>
                    </a:lnTo>
                    <a:lnTo>
                      <a:pt x="184" y="499"/>
                    </a:lnTo>
                    <a:lnTo>
                      <a:pt x="189" y="499"/>
                    </a:lnTo>
                    <a:lnTo>
                      <a:pt x="193" y="495"/>
                    </a:lnTo>
                    <a:lnTo>
                      <a:pt x="194" y="487"/>
                    </a:lnTo>
                    <a:lnTo>
                      <a:pt x="198" y="484"/>
                    </a:lnTo>
                    <a:lnTo>
                      <a:pt x="206" y="484"/>
                    </a:lnTo>
                    <a:lnTo>
                      <a:pt x="211" y="482"/>
                    </a:lnTo>
                    <a:lnTo>
                      <a:pt x="206" y="487"/>
                    </a:lnTo>
                    <a:lnTo>
                      <a:pt x="203" y="487"/>
                    </a:lnTo>
                    <a:lnTo>
                      <a:pt x="194" y="494"/>
                    </a:lnTo>
                    <a:lnTo>
                      <a:pt x="193" y="499"/>
                    </a:lnTo>
                    <a:lnTo>
                      <a:pt x="191" y="500"/>
                    </a:lnTo>
                    <a:lnTo>
                      <a:pt x="194" y="505"/>
                    </a:lnTo>
                    <a:lnTo>
                      <a:pt x="196" y="509"/>
                    </a:lnTo>
                    <a:lnTo>
                      <a:pt x="189" y="510"/>
                    </a:lnTo>
                    <a:lnTo>
                      <a:pt x="186" y="509"/>
                    </a:lnTo>
                    <a:lnTo>
                      <a:pt x="186" y="505"/>
                    </a:lnTo>
                    <a:lnTo>
                      <a:pt x="184" y="504"/>
                    </a:lnTo>
                    <a:lnTo>
                      <a:pt x="181" y="504"/>
                    </a:lnTo>
                    <a:lnTo>
                      <a:pt x="178" y="500"/>
                    </a:lnTo>
                    <a:lnTo>
                      <a:pt x="171" y="499"/>
                    </a:lnTo>
                    <a:lnTo>
                      <a:pt x="169" y="495"/>
                    </a:lnTo>
                    <a:lnTo>
                      <a:pt x="164" y="499"/>
                    </a:lnTo>
                    <a:lnTo>
                      <a:pt x="161" y="499"/>
                    </a:lnTo>
                    <a:lnTo>
                      <a:pt x="159" y="504"/>
                    </a:lnTo>
                    <a:lnTo>
                      <a:pt x="156" y="505"/>
                    </a:lnTo>
                    <a:lnTo>
                      <a:pt x="151" y="504"/>
                    </a:lnTo>
                    <a:lnTo>
                      <a:pt x="151" y="507"/>
                    </a:lnTo>
                    <a:lnTo>
                      <a:pt x="153" y="510"/>
                    </a:lnTo>
                    <a:lnTo>
                      <a:pt x="154" y="510"/>
                    </a:lnTo>
                    <a:lnTo>
                      <a:pt x="153" y="514"/>
                    </a:lnTo>
                    <a:lnTo>
                      <a:pt x="151" y="520"/>
                    </a:lnTo>
                    <a:lnTo>
                      <a:pt x="153" y="524"/>
                    </a:lnTo>
                    <a:lnTo>
                      <a:pt x="156" y="524"/>
                    </a:lnTo>
                    <a:lnTo>
                      <a:pt x="156" y="532"/>
                    </a:lnTo>
                    <a:lnTo>
                      <a:pt x="158" y="534"/>
                    </a:lnTo>
                    <a:lnTo>
                      <a:pt x="158" y="537"/>
                    </a:lnTo>
                    <a:lnTo>
                      <a:pt x="161" y="540"/>
                    </a:lnTo>
                    <a:lnTo>
                      <a:pt x="161" y="542"/>
                    </a:lnTo>
                    <a:lnTo>
                      <a:pt x="156" y="544"/>
                    </a:lnTo>
                    <a:lnTo>
                      <a:pt x="154" y="545"/>
                    </a:lnTo>
                    <a:lnTo>
                      <a:pt x="171" y="552"/>
                    </a:lnTo>
                    <a:lnTo>
                      <a:pt x="178" y="552"/>
                    </a:lnTo>
                    <a:lnTo>
                      <a:pt x="184" y="550"/>
                    </a:lnTo>
                    <a:lnTo>
                      <a:pt x="188" y="549"/>
                    </a:lnTo>
                    <a:lnTo>
                      <a:pt x="191" y="550"/>
                    </a:lnTo>
                    <a:lnTo>
                      <a:pt x="194" y="549"/>
                    </a:lnTo>
                    <a:lnTo>
                      <a:pt x="201" y="542"/>
                    </a:lnTo>
                    <a:lnTo>
                      <a:pt x="201" y="537"/>
                    </a:lnTo>
                    <a:lnTo>
                      <a:pt x="198" y="535"/>
                    </a:lnTo>
                    <a:lnTo>
                      <a:pt x="198" y="532"/>
                    </a:lnTo>
                    <a:lnTo>
                      <a:pt x="204" y="530"/>
                    </a:lnTo>
                    <a:lnTo>
                      <a:pt x="211" y="525"/>
                    </a:lnTo>
                    <a:lnTo>
                      <a:pt x="223" y="519"/>
                    </a:lnTo>
                    <a:lnTo>
                      <a:pt x="226" y="519"/>
                    </a:lnTo>
                    <a:lnTo>
                      <a:pt x="221" y="520"/>
                    </a:lnTo>
                    <a:lnTo>
                      <a:pt x="211" y="529"/>
                    </a:lnTo>
                    <a:lnTo>
                      <a:pt x="206" y="532"/>
                    </a:lnTo>
                    <a:lnTo>
                      <a:pt x="204" y="535"/>
                    </a:lnTo>
                    <a:lnTo>
                      <a:pt x="209" y="537"/>
                    </a:lnTo>
                    <a:lnTo>
                      <a:pt x="209" y="540"/>
                    </a:lnTo>
                    <a:lnTo>
                      <a:pt x="204" y="547"/>
                    </a:lnTo>
                    <a:lnTo>
                      <a:pt x="199" y="550"/>
                    </a:lnTo>
                    <a:lnTo>
                      <a:pt x="199" y="554"/>
                    </a:lnTo>
                    <a:lnTo>
                      <a:pt x="201" y="560"/>
                    </a:lnTo>
                    <a:lnTo>
                      <a:pt x="199" y="564"/>
                    </a:lnTo>
                    <a:lnTo>
                      <a:pt x="199" y="567"/>
                    </a:lnTo>
                    <a:lnTo>
                      <a:pt x="199" y="570"/>
                    </a:lnTo>
                    <a:lnTo>
                      <a:pt x="199" y="575"/>
                    </a:lnTo>
                    <a:lnTo>
                      <a:pt x="193" y="577"/>
                    </a:lnTo>
                    <a:lnTo>
                      <a:pt x="189" y="579"/>
                    </a:lnTo>
                    <a:lnTo>
                      <a:pt x="189" y="582"/>
                    </a:lnTo>
                    <a:lnTo>
                      <a:pt x="186" y="582"/>
                    </a:lnTo>
                    <a:lnTo>
                      <a:pt x="184" y="582"/>
                    </a:lnTo>
                    <a:lnTo>
                      <a:pt x="186" y="587"/>
                    </a:lnTo>
                    <a:lnTo>
                      <a:pt x="186" y="592"/>
                    </a:lnTo>
                    <a:lnTo>
                      <a:pt x="189" y="592"/>
                    </a:lnTo>
                    <a:lnTo>
                      <a:pt x="193" y="592"/>
                    </a:lnTo>
                    <a:lnTo>
                      <a:pt x="196" y="590"/>
                    </a:lnTo>
                    <a:lnTo>
                      <a:pt x="198" y="593"/>
                    </a:lnTo>
                    <a:lnTo>
                      <a:pt x="194" y="597"/>
                    </a:lnTo>
                    <a:lnTo>
                      <a:pt x="189" y="595"/>
                    </a:lnTo>
                    <a:lnTo>
                      <a:pt x="188" y="598"/>
                    </a:lnTo>
                    <a:lnTo>
                      <a:pt x="188" y="600"/>
                    </a:lnTo>
                    <a:lnTo>
                      <a:pt x="188" y="602"/>
                    </a:lnTo>
                    <a:lnTo>
                      <a:pt x="189" y="605"/>
                    </a:lnTo>
                    <a:lnTo>
                      <a:pt x="186" y="607"/>
                    </a:lnTo>
                    <a:lnTo>
                      <a:pt x="183" y="608"/>
                    </a:lnTo>
                    <a:lnTo>
                      <a:pt x="178" y="610"/>
                    </a:lnTo>
                    <a:lnTo>
                      <a:pt x="174" y="610"/>
                    </a:lnTo>
                    <a:lnTo>
                      <a:pt x="173" y="610"/>
                    </a:lnTo>
                    <a:lnTo>
                      <a:pt x="176" y="613"/>
                    </a:lnTo>
                    <a:lnTo>
                      <a:pt x="181" y="613"/>
                    </a:lnTo>
                    <a:lnTo>
                      <a:pt x="183" y="615"/>
                    </a:lnTo>
                    <a:lnTo>
                      <a:pt x="188" y="610"/>
                    </a:lnTo>
                    <a:lnTo>
                      <a:pt x="198" y="605"/>
                    </a:lnTo>
                    <a:lnTo>
                      <a:pt x="201" y="605"/>
                    </a:lnTo>
                    <a:lnTo>
                      <a:pt x="204" y="605"/>
                    </a:lnTo>
                    <a:lnTo>
                      <a:pt x="208" y="602"/>
                    </a:lnTo>
                    <a:lnTo>
                      <a:pt x="216" y="600"/>
                    </a:lnTo>
                    <a:lnTo>
                      <a:pt x="214" y="603"/>
                    </a:lnTo>
                    <a:lnTo>
                      <a:pt x="211" y="605"/>
                    </a:lnTo>
                    <a:lnTo>
                      <a:pt x="211" y="607"/>
                    </a:lnTo>
                    <a:lnTo>
                      <a:pt x="214" y="608"/>
                    </a:lnTo>
                    <a:lnTo>
                      <a:pt x="216" y="612"/>
                    </a:lnTo>
                    <a:lnTo>
                      <a:pt x="214" y="613"/>
                    </a:lnTo>
                    <a:lnTo>
                      <a:pt x="218" y="617"/>
                    </a:lnTo>
                    <a:lnTo>
                      <a:pt x="223" y="613"/>
                    </a:lnTo>
                    <a:lnTo>
                      <a:pt x="224" y="610"/>
                    </a:lnTo>
                    <a:lnTo>
                      <a:pt x="226" y="612"/>
                    </a:lnTo>
                    <a:lnTo>
                      <a:pt x="224" y="613"/>
                    </a:lnTo>
                    <a:lnTo>
                      <a:pt x="228" y="618"/>
                    </a:lnTo>
                    <a:lnTo>
                      <a:pt x="229" y="627"/>
                    </a:lnTo>
                    <a:lnTo>
                      <a:pt x="228" y="630"/>
                    </a:lnTo>
                    <a:lnTo>
                      <a:pt x="231" y="635"/>
                    </a:lnTo>
                    <a:lnTo>
                      <a:pt x="233" y="637"/>
                    </a:lnTo>
                    <a:lnTo>
                      <a:pt x="236" y="630"/>
                    </a:lnTo>
                    <a:lnTo>
                      <a:pt x="234" y="627"/>
                    </a:lnTo>
                    <a:lnTo>
                      <a:pt x="239" y="620"/>
                    </a:lnTo>
                    <a:lnTo>
                      <a:pt x="241" y="617"/>
                    </a:lnTo>
                    <a:lnTo>
                      <a:pt x="246" y="612"/>
                    </a:lnTo>
                    <a:lnTo>
                      <a:pt x="248" y="612"/>
                    </a:lnTo>
                    <a:lnTo>
                      <a:pt x="252" y="608"/>
                    </a:lnTo>
                    <a:lnTo>
                      <a:pt x="259" y="608"/>
                    </a:lnTo>
                    <a:lnTo>
                      <a:pt x="252" y="612"/>
                    </a:lnTo>
                    <a:lnTo>
                      <a:pt x="246" y="618"/>
                    </a:lnTo>
                    <a:lnTo>
                      <a:pt x="246" y="620"/>
                    </a:lnTo>
                    <a:lnTo>
                      <a:pt x="251" y="627"/>
                    </a:lnTo>
                    <a:lnTo>
                      <a:pt x="254" y="627"/>
                    </a:lnTo>
                    <a:lnTo>
                      <a:pt x="262" y="623"/>
                    </a:lnTo>
                    <a:lnTo>
                      <a:pt x="271" y="623"/>
                    </a:lnTo>
                    <a:lnTo>
                      <a:pt x="276" y="620"/>
                    </a:lnTo>
                    <a:lnTo>
                      <a:pt x="279" y="620"/>
                    </a:lnTo>
                    <a:lnTo>
                      <a:pt x="287" y="615"/>
                    </a:lnTo>
                    <a:lnTo>
                      <a:pt x="291" y="615"/>
                    </a:lnTo>
                    <a:lnTo>
                      <a:pt x="287" y="617"/>
                    </a:lnTo>
                    <a:lnTo>
                      <a:pt x="282" y="623"/>
                    </a:lnTo>
                    <a:lnTo>
                      <a:pt x="282" y="625"/>
                    </a:lnTo>
                    <a:lnTo>
                      <a:pt x="279" y="628"/>
                    </a:lnTo>
                    <a:lnTo>
                      <a:pt x="266" y="635"/>
                    </a:lnTo>
                    <a:lnTo>
                      <a:pt x="259" y="638"/>
                    </a:lnTo>
                    <a:lnTo>
                      <a:pt x="256" y="647"/>
                    </a:lnTo>
                    <a:lnTo>
                      <a:pt x="254" y="650"/>
                    </a:lnTo>
                    <a:lnTo>
                      <a:pt x="256" y="653"/>
                    </a:lnTo>
                    <a:lnTo>
                      <a:pt x="261" y="657"/>
                    </a:lnTo>
                    <a:lnTo>
                      <a:pt x="252" y="655"/>
                    </a:lnTo>
                    <a:lnTo>
                      <a:pt x="249" y="657"/>
                    </a:lnTo>
                    <a:lnTo>
                      <a:pt x="246" y="662"/>
                    </a:lnTo>
                    <a:lnTo>
                      <a:pt x="244" y="667"/>
                    </a:lnTo>
                    <a:lnTo>
                      <a:pt x="238" y="673"/>
                    </a:lnTo>
                    <a:lnTo>
                      <a:pt x="234" y="677"/>
                    </a:lnTo>
                    <a:lnTo>
                      <a:pt x="236" y="680"/>
                    </a:lnTo>
                    <a:lnTo>
                      <a:pt x="238" y="681"/>
                    </a:lnTo>
                    <a:lnTo>
                      <a:pt x="238" y="685"/>
                    </a:lnTo>
                    <a:lnTo>
                      <a:pt x="234" y="683"/>
                    </a:lnTo>
                    <a:lnTo>
                      <a:pt x="233" y="680"/>
                    </a:lnTo>
                    <a:lnTo>
                      <a:pt x="229" y="680"/>
                    </a:lnTo>
                    <a:lnTo>
                      <a:pt x="226" y="685"/>
                    </a:lnTo>
                    <a:lnTo>
                      <a:pt x="219" y="688"/>
                    </a:lnTo>
                    <a:lnTo>
                      <a:pt x="221" y="690"/>
                    </a:lnTo>
                    <a:lnTo>
                      <a:pt x="219" y="693"/>
                    </a:lnTo>
                    <a:lnTo>
                      <a:pt x="216" y="693"/>
                    </a:lnTo>
                    <a:lnTo>
                      <a:pt x="214" y="690"/>
                    </a:lnTo>
                    <a:lnTo>
                      <a:pt x="213" y="691"/>
                    </a:lnTo>
                    <a:lnTo>
                      <a:pt x="201" y="700"/>
                    </a:lnTo>
                    <a:lnTo>
                      <a:pt x="198" y="705"/>
                    </a:lnTo>
                    <a:lnTo>
                      <a:pt x="199" y="706"/>
                    </a:lnTo>
                    <a:lnTo>
                      <a:pt x="198" y="708"/>
                    </a:lnTo>
                    <a:lnTo>
                      <a:pt x="194" y="706"/>
                    </a:lnTo>
                    <a:lnTo>
                      <a:pt x="194" y="703"/>
                    </a:lnTo>
                    <a:lnTo>
                      <a:pt x="186" y="706"/>
                    </a:lnTo>
                    <a:lnTo>
                      <a:pt x="181" y="710"/>
                    </a:lnTo>
                    <a:lnTo>
                      <a:pt x="178" y="711"/>
                    </a:lnTo>
                    <a:lnTo>
                      <a:pt x="176" y="713"/>
                    </a:lnTo>
                    <a:lnTo>
                      <a:pt x="173" y="715"/>
                    </a:lnTo>
                    <a:lnTo>
                      <a:pt x="166" y="715"/>
                    </a:lnTo>
                    <a:lnTo>
                      <a:pt x="159" y="721"/>
                    </a:lnTo>
                    <a:lnTo>
                      <a:pt x="148" y="725"/>
                    </a:lnTo>
                    <a:lnTo>
                      <a:pt x="140" y="730"/>
                    </a:lnTo>
                    <a:lnTo>
                      <a:pt x="138" y="736"/>
                    </a:lnTo>
                    <a:lnTo>
                      <a:pt x="136" y="738"/>
                    </a:lnTo>
                    <a:lnTo>
                      <a:pt x="138" y="741"/>
                    </a:lnTo>
                    <a:lnTo>
                      <a:pt x="138" y="745"/>
                    </a:lnTo>
                    <a:lnTo>
                      <a:pt x="136" y="746"/>
                    </a:lnTo>
                    <a:lnTo>
                      <a:pt x="135" y="743"/>
                    </a:lnTo>
                    <a:lnTo>
                      <a:pt x="131" y="743"/>
                    </a:lnTo>
                    <a:lnTo>
                      <a:pt x="131" y="745"/>
                    </a:lnTo>
                    <a:lnTo>
                      <a:pt x="131" y="748"/>
                    </a:lnTo>
                    <a:lnTo>
                      <a:pt x="130" y="750"/>
                    </a:lnTo>
                    <a:lnTo>
                      <a:pt x="126" y="746"/>
                    </a:lnTo>
                    <a:lnTo>
                      <a:pt x="126" y="741"/>
                    </a:lnTo>
                    <a:lnTo>
                      <a:pt x="128" y="740"/>
                    </a:lnTo>
                    <a:lnTo>
                      <a:pt x="125" y="738"/>
                    </a:lnTo>
                    <a:lnTo>
                      <a:pt x="120" y="738"/>
                    </a:lnTo>
                    <a:lnTo>
                      <a:pt x="118" y="736"/>
                    </a:lnTo>
                    <a:lnTo>
                      <a:pt x="113" y="738"/>
                    </a:lnTo>
                    <a:lnTo>
                      <a:pt x="106" y="738"/>
                    </a:lnTo>
                    <a:lnTo>
                      <a:pt x="101" y="741"/>
                    </a:lnTo>
                    <a:lnTo>
                      <a:pt x="98" y="745"/>
                    </a:lnTo>
                    <a:lnTo>
                      <a:pt x="91" y="746"/>
                    </a:lnTo>
                    <a:lnTo>
                      <a:pt x="86" y="750"/>
                    </a:lnTo>
                    <a:lnTo>
                      <a:pt x="81" y="755"/>
                    </a:lnTo>
                    <a:lnTo>
                      <a:pt x="81" y="758"/>
                    </a:lnTo>
                    <a:lnTo>
                      <a:pt x="80" y="760"/>
                    </a:lnTo>
                    <a:lnTo>
                      <a:pt x="78" y="758"/>
                    </a:lnTo>
                    <a:lnTo>
                      <a:pt x="71" y="761"/>
                    </a:lnTo>
                    <a:lnTo>
                      <a:pt x="68" y="763"/>
                    </a:lnTo>
                    <a:lnTo>
                      <a:pt x="68" y="766"/>
                    </a:lnTo>
                    <a:lnTo>
                      <a:pt x="66" y="766"/>
                    </a:lnTo>
                    <a:lnTo>
                      <a:pt x="61" y="765"/>
                    </a:lnTo>
                    <a:lnTo>
                      <a:pt x="58" y="766"/>
                    </a:lnTo>
                    <a:lnTo>
                      <a:pt x="56" y="770"/>
                    </a:lnTo>
                    <a:lnTo>
                      <a:pt x="55" y="773"/>
                    </a:lnTo>
                    <a:lnTo>
                      <a:pt x="56" y="776"/>
                    </a:lnTo>
                    <a:lnTo>
                      <a:pt x="60" y="775"/>
                    </a:lnTo>
                    <a:lnTo>
                      <a:pt x="60" y="773"/>
                    </a:lnTo>
                    <a:lnTo>
                      <a:pt x="60" y="770"/>
                    </a:lnTo>
                    <a:lnTo>
                      <a:pt x="63" y="768"/>
                    </a:lnTo>
                    <a:lnTo>
                      <a:pt x="65" y="770"/>
                    </a:lnTo>
                    <a:lnTo>
                      <a:pt x="65" y="773"/>
                    </a:lnTo>
                    <a:lnTo>
                      <a:pt x="65" y="775"/>
                    </a:lnTo>
                    <a:lnTo>
                      <a:pt x="68" y="773"/>
                    </a:lnTo>
                    <a:lnTo>
                      <a:pt x="73" y="766"/>
                    </a:lnTo>
                    <a:lnTo>
                      <a:pt x="75" y="766"/>
                    </a:lnTo>
                    <a:lnTo>
                      <a:pt x="76" y="768"/>
                    </a:lnTo>
                    <a:lnTo>
                      <a:pt x="76" y="771"/>
                    </a:lnTo>
                    <a:lnTo>
                      <a:pt x="76" y="773"/>
                    </a:lnTo>
                    <a:lnTo>
                      <a:pt x="81" y="773"/>
                    </a:lnTo>
                    <a:lnTo>
                      <a:pt x="83" y="768"/>
                    </a:lnTo>
                    <a:lnTo>
                      <a:pt x="83" y="771"/>
                    </a:lnTo>
                    <a:lnTo>
                      <a:pt x="85" y="771"/>
                    </a:lnTo>
                    <a:lnTo>
                      <a:pt x="86" y="768"/>
                    </a:lnTo>
                    <a:lnTo>
                      <a:pt x="90" y="766"/>
                    </a:lnTo>
                    <a:lnTo>
                      <a:pt x="95" y="768"/>
                    </a:lnTo>
                    <a:lnTo>
                      <a:pt x="98" y="765"/>
                    </a:lnTo>
                    <a:lnTo>
                      <a:pt x="101" y="760"/>
                    </a:lnTo>
                    <a:lnTo>
                      <a:pt x="101" y="756"/>
                    </a:lnTo>
                    <a:lnTo>
                      <a:pt x="105" y="755"/>
                    </a:lnTo>
                    <a:lnTo>
                      <a:pt x="108" y="750"/>
                    </a:lnTo>
                    <a:lnTo>
                      <a:pt x="111" y="750"/>
                    </a:lnTo>
                    <a:lnTo>
                      <a:pt x="116" y="753"/>
                    </a:lnTo>
                    <a:lnTo>
                      <a:pt x="115" y="755"/>
                    </a:lnTo>
                    <a:lnTo>
                      <a:pt x="111" y="756"/>
                    </a:lnTo>
                    <a:lnTo>
                      <a:pt x="108" y="760"/>
                    </a:lnTo>
                    <a:lnTo>
                      <a:pt x="108" y="763"/>
                    </a:lnTo>
                    <a:lnTo>
                      <a:pt x="110" y="765"/>
                    </a:lnTo>
                    <a:lnTo>
                      <a:pt x="116" y="760"/>
                    </a:lnTo>
                    <a:lnTo>
                      <a:pt x="118" y="756"/>
                    </a:lnTo>
                    <a:lnTo>
                      <a:pt x="120" y="756"/>
                    </a:lnTo>
                    <a:lnTo>
                      <a:pt x="121" y="758"/>
                    </a:lnTo>
                    <a:lnTo>
                      <a:pt x="123" y="755"/>
                    </a:lnTo>
                    <a:lnTo>
                      <a:pt x="125" y="756"/>
                    </a:lnTo>
                    <a:lnTo>
                      <a:pt x="126" y="758"/>
                    </a:lnTo>
                    <a:lnTo>
                      <a:pt x="125" y="761"/>
                    </a:lnTo>
                    <a:lnTo>
                      <a:pt x="126" y="761"/>
                    </a:lnTo>
                    <a:lnTo>
                      <a:pt x="130" y="756"/>
                    </a:lnTo>
                    <a:lnTo>
                      <a:pt x="133" y="758"/>
                    </a:lnTo>
                    <a:lnTo>
                      <a:pt x="136" y="755"/>
                    </a:lnTo>
                    <a:lnTo>
                      <a:pt x="141" y="755"/>
                    </a:lnTo>
                    <a:lnTo>
                      <a:pt x="146" y="748"/>
                    </a:lnTo>
                    <a:lnTo>
                      <a:pt x="149" y="746"/>
                    </a:lnTo>
                    <a:lnTo>
                      <a:pt x="153" y="748"/>
                    </a:lnTo>
                    <a:lnTo>
                      <a:pt x="153" y="750"/>
                    </a:lnTo>
                    <a:lnTo>
                      <a:pt x="149" y="755"/>
                    </a:lnTo>
                    <a:lnTo>
                      <a:pt x="146" y="760"/>
                    </a:lnTo>
                    <a:lnTo>
                      <a:pt x="146" y="761"/>
                    </a:lnTo>
                    <a:lnTo>
                      <a:pt x="149" y="761"/>
                    </a:lnTo>
                    <a:lnTo>
                      <a:pt x="156" y="755"/>
                    </a:lnTo>
                    <a:lnTo>
                      <a:pt x="156" y="748"/>
                    </a:lnTo>
                    <a:lnTo>
                      <a:pt x="156" y="746"/>
                    </a:lnTo>
                    <a:lnTo>
                      <a:pt x="159" y="750"/>
                    </a:lnTo>
                    <a:lnTo>
                      <a:pt x="163" y="748"/>
                    </a:lnTo>
                    <a:lnTo>
                      <a:pt x="166" y="748"/>
                    </a:lnTo>
                    <a:lnTo>
                      <a:pt x="171" y="748"/>
                    </a:lnTo>
                    <a:lnTo>
                      <a:pt x="174" y="743"/>
                    </a:lnTo>
                    <a:lnTo>
                      <a:pt x="176" y="743"/>
                    </a:lnTo>
                    <a:lnTo>
                      <a:pt x="178" y="745"/>
                    </a:lnTo>
                    <a:lnTo>
                      <a:pt x="181" y="740"/>
                    </a:lnTo>
                    <a:lnTo>
                      <a:pt x="183" y="736"/>
                    </a:lnTo>
                    <a:lnTo>
                      <a:pt x="184" y="738"/>
                    </a:lnTo>
                    <a:lnTo>
                      <a:pt x="183" y="741"/>
                    </a:lnTo>
                    <a:lnTo>
                      <a:pt x="183" y="745"/>
                    </a:lnTo>
                    <a:lnTo>
                      <a:pt x="186" y="745"/>
                    </a:lnTo>
                    <a:lnTo>
                      <a:pt x="189" y="741"/>
                    </a:lnTo>
                    <a:lnTo>
                      <a:pt x="188" y="740"/>
                    </a:lnTo>
                    <a:lnTo>
                      <a:pt x="191" y="736"/>
                    </a:lnTo>
                    <a:lnTo>
                      <a:pt x="191" y="735"/>
                    </a:lnTo>
                    <a:lnTo>
                      <a:pt x="184" y="735"/>
                    </a:lnTo>
                    <a:lnTo>
                      <a:pt x="183" y="733"/>
                    </a:lnTo>
                    <a:lnTo>
                      <a:pt x="188" y="733"/>
                    </a:lnTo>
                    <a:lnTo>
                      <a:pt x="196" y="728"/>
                    </a:lnTo>
                    <a:lnTo>
                      <a:pt x="206" y="728"/>
                    </a:lnTo>
                    <a:lnTo>
                      <a:pt x="208" y="726"/>
                    </a:lnTo>
                    <a:lnTo>
                      <a:pt x="208" y="723"/>
                    </a:lnTo>
                    <a:lnTo>
                      <a:pt x="204" y="723"/>
                    </a:lnTo>
                    <a:lnTo>
                      <a:pt x="208" y="721"/>
                    </a:lnTo>
                    <a:lnTo>
                      <a:pt x="211" y="721"/>
                    </a:lnTo>
                    <a:lnTo>
                      <a:pt x="214" y="720"/>
                    </a:lnTo>
                    <a:lnTo>
                      <a:pt x="216" y="720"/>
                    </a:lnTo>
                    <a:lnTo>
                      <a:pt x="218" y="723"/>
                    </a:lnTo>
                    <a:lnTo>
                      <a:pt x="219" y="723"/>
                    </a:lnTo>
                    <a:lnTo>
                      <a:pt x="221" y="720"/>
                    </a:lnTo>
                    <a:lnTo>
                      <a:pt x="221" y="720"/>
                    </a:lnTo>
                    <a:lnTo>
                      <a:pt x="224" y="716"/>
                    </a:lnTo>
                    <a:lnTo>
                      <a:pt x="224" y="713"/>
                    </a:lnTo>
                    <a:lnTo>
                      <a:pt x="226" y="711"/>
                    </a:lnTo>
                    <a:lnTo>
                      <a:pt x="228" y="713"/>
                    </a:lnTo>
                    <a:lnTo>
                      <a:pt x="228" y="716"/>
                    </a:lnTo>
                    <a:lnTo>
                      <a:pt x="231" y="718"/>
                    </a:lnTo>
                    <a:lnTo>
                      <a:pt x="236" y="713"/>
                    </a:lnTo>
                    <a:lnTo>
                      <a:pt x="239" y="711"/>
                    </a:lnTo>
                    <a:lnTo>
                      <a:pt x="243" y="711"/>
                    </a:lnTo>
                    <a:lnTo>
                      <a:pt x="244" y="706"/>
                    </a:lnTo>
                    <a:lnTo>
                      <a:pt x="246" y="706"/>
                    </a:lnTo>
                    <a:lnTo>
                      <a:pt x="249" y="708"/>
                    </a:lnTo>
                    <a:lnTo>
                      <a:pt x="252" y="708"/>
                    </a:lnTo>
                    <a:lnTo>
                      <a:pt x="257" y="701"/>
                    </a:lnTo>
                    <a:lnTo>
                      <a:pt x="257" y="698"/>
                    </a:lnTo>
                    <a:lnTo>
                      <a:pt x="256" y="698"/>
                    </a:lnTo>
                    <a:lnTo>
                      <a:pt x="252" y="698"/>
                    </a:lnTo>
                    <a:lnTo>
                      <a:pt x="252" y="698"/>
                    </a:lnTo>
                    <a:lnTo>
                      <a:pt x="259" y="693"/>
                    </a:lnTo>
                    <a:lnTo>
                      <a:pt x="262" y="691"/>
                    </a:lnTo>
                    <a:lnTo>
                      <a:pt x="267" y="688"/>
                    </a:lnTo>
                    <a:lnTo>
                      <a:pt x="269" y="688"/>
                    </a:lnTo>
                    <a:lnTo>
                      <a:pt x="271" y="690"/>
                    </a:lnTo>
                    <a:lnTo>
                      <a:pt x="276" y="686"/>
                    </a:lnTo>
                    <a:lnTo>
                      <a:pt x="279" y="685"/>
                    </a:lnTo>
                    <a:lnTo>
                      <a:pt x="281" y="681"/>
                    </a:lnTo>
                    <a:lnTo>
                      <a:pt x="284" y="680"/>
                    </a:lnTo>
                    <a:lnTo>
                      <a:pt x="286" y="678"/>
                    </a:lnTo>
                    <a:lnTo>
                      <a:pt x="289" y="677"/>
                    </a:lnTo>
                    <a:lnTo>
                      <a:pt x="291" y="680"/>
                    </a:lnTo>
                    <a:lnTo>
                      <a:pt x="292" y="681"/>
                    </a:lnTo>
                    <a:lnTo>
                      <a:pt x="294" y="678"/>
                    </a:lnTo>
                    <a:lnTo>
                      <a:pt x="297" y="678"/>
                    </a:lnTo>
                    <a:lnTo>
                      <a:pt x="299" y="677"/>
                    </a:lnTo>
                    <a:lnTo>
                      <a:pt x="299" y="673"/>
                    </a:lnTo>
                    <a:lnTo>
                      <a:pt x="304" y="673"/>
                    </a:lnTo>
                    <a:lnTo>
                      <a:pt x="304" y="672"/>
                    </a:lnTo>
                    <a:lnTo>
                      <a:pt x="306" y="672"/>
                    </a:lnTo>
                    <a:lnTo>
                      <a:pt x="312" y="673"/>
                    </a:lnTo>
                    <a:lnTo>
                      <a:pt x="314" y="668"/>
                    </a:lnTo>
                    <a:lnTo>
                      <a:pt x="316" y="668"/>
                    </a:lnTo>
                    <a:lnTo>
                      <a:pt x="317" y="672"/>
                    </a:lnTo>
                    <a:lnTo>
                      <a:pt x="319" y="672"/>
                    </a:lnTo>
                    <a:lnTo>
                      <a:pt x="321" y="668"/>
                    </a:lnTo>
                    <a:lnTo>
                      <a:pt x="322" y="670"/>
                    </a:lnTo>
                    <a:lnTo>
                      <a:pt x="324" y="670"/>
                    </a:lnTo>
                    <a:lnTo>
                      <a:pt x="327" y="663"/>
                    </a:lnTo>
                    <a:lnTo>
                      <a:pt x="326" y="663"/>
                    </a:lnTo>
                    <a:lnTo>
                      <a:pt x="322" y="665"/>
                    </a:lnTo>
                    <a:lnTo>
                      <a:pt x="324" y="662"/>
                    </a:lnTo>
                    <a:lnTo>
                      <a:pt x="329" y="658"/>
                    </a:lnTo>
                    <a:lnTo>
                      <a:pt x="331" y="658"/>
                    </a:lnTo>
                    <a:lnTo>
                      <a:pt x="332" y="658"/>
                    </a:lnTo>
                    <a:lnTo>
                      <a:pt x="334" y="658"/>
                    </a:lnTo>
                    <a:lnTo>
                      <a:pt x="332" y="655"/>
                    </a:lnTo>
                    <a:lnTo>
                      <a:pt x="329" y="653"/>
                    </a:lnTo>
                    <a:lnTo>
                      <a:pt x="332" y="653"/>
                    </a:lnTo>
                    <a:lnTo>
                      <a:pt x="336" y="655"/>
                    </a:lnTo>
                    <a:lnTo>
                      <a:pt x="341" y="650"/>
                    </a:lnTo>
                    <a:lnTo>
                      <a:pt x="347" y="650"/>
                    </a:lnTo>
                    <a:lnTo>
                      <a:pt x="352" y="647"/>
                    </a:lnTo>
                    <a:lnTo>
                      <a:pt x="355" y="645"/>
                    </a:lnTo>
                    <a:lnTo>
                      <a:pt x="360" y="640"/>
                    </a:lnTo>
                    <a:lnTo>
                      <a:pt x="360" y="633"/>
                    </a:lnTo>
                    <a:lnTo>
                      <a:pt x="359" y="632"/>
                    </a:lnTo>
                    <a:lnTo>
                      <a:pt x="357" y="632"/>
                    </a:lnTo>
                    <a:lnTo>
                      <a:pt x="355" y="628"/>
                    </a:lnTo>
                    <a:lnTo>
                      <a:pt x="354" y="627"/>
                    </a:lnTo>
                    <a:lnTo>
                      <a:pt x="347" y="627"/>
                    </a:lnTo>
                    <a:lnTo>
                      <a:pt x="349" y="622"/>
                    </a:lnTo>
                    <a:lnTo>
                      <a:pt x="347" y="618"/>
                    </a:lnTo>
                    <a:lnTo>
                      <a:pt x="354" y="615"/>
                    </a:lnTo>
                    <a:lnTo>
                      <a:pt x="355" y="613"/>
                    </a:lnTo>
                    <a:lnTo>
                      <a:pt x="359" y="613"/>
                    </a:lnTo>
                    <a:lnTo>
                      <a:pt x="360" y="610"/>
                    </a:lnTo>
                    <a:lnTo>
                      <a:pt x="359" y="610"/>
                    </a:lnTo>
                    <a:lnTo>
                      <a:pt x="362" y="608"/>
                    </a:lnTo>
                    <a:lnTo>
                      <a:pt x="365" y="608"/>
                    </a:lnTo>
                    <a:lnTo>
                      <a:pt x="372" y="605"/>
                    </a:lnTo>
                    <a:lnTo>
                      <a:pt x="377" y="608"/>
                    </a:lnTo>
                    <a:lnTo>
                      <a:pt x="382" y="605"/>
                    </a:lnTo>
                    <a:lnTo>
                      <a:pt x="382" y="608"/>
                    </a:lnTo>
                    <a:lnTo>
                      <a:pt x="384" y="612"/>
                    </a:lnTo>
                    <a:lnTo>
                      <a:pt x="385" y="610"/>
                    </a:lnTo>
                    <a:lnTo>
                      <a:pt x="392" y="605"/>
                    </a:lnTo>
                    <a:lnTo>
                      <a:pt x="390" y="603"/>
                    </a:lnTo>
                    <a:lnTo>
                      <a:pt x="387" y="603"/>
                    </a:lnTo>
                    <a:lnTo>
                      <a:pt x="387" y="600"/>
                    </a:lnTo>
                    <a:lnTo>
                      <a:pt x="389" y="600"/>
                    </a:lnTo>
                    <a:lnTo>
                      <a:pt x="394" y="602"/>
                    </a:lnTo>
                    <a:lnTo>
                      <a:pt x="402" y="600"/>
                    </a:lnTo>
                    <a:lnTo>
                      <a:pt x="404" y="593"/>
                    </a:lnTo>
                    <a:lnTo>
                      <a:pt x="402" y="588"/>
                    </a:lnTo>
                    <a:lnTo>
                      <a:pt x="395" y="585"/>
                    </a:lnTo>
                    <a:lnTo>
                      <a:pt x="392" y="585"/>
                    </a:lnTo>
                    <a:lnTo>
                      <a:pt x="389" y="587"/>
                    </a:lnTo>
                    <a:lnTo>
                      <a:pt x="389" y="585"/>
                    </a:lnTo>
                    <a:lnTo>
                      <a:pt x="392" y="583"/>
                    </a:lnTo>
                    <a:lnTo>
                      <a:pt x="399" y="582"/>
                    </a:lnTo>
                    <a:lnTo>
                      <a:pt x="402" y="585"/>
                    </a:lnTo>
                    <a:lnTo>
                      <a:pt x="409" y="585"/>
                    </a:lnTo>
                    <a:lnTo>
                      <a:pt x="414" y="582"/>
                    </a:lnTo>
                    <a:lnTo>
                      <a:pt x="414" y="579"/>
                    </a:lnTo>
                    <a:lnTo>
                      <a:pt x="424" y="574"/>
                    </a:lnTo>
                    <a:lnTo>
                      <a:pt x="430" y="569"/>
                    </a:lnTo>
                    <a:lnTo>
                      <a:pt x="435" y="569"/>
                    </a:lnTo>
                    <a:lnTo>
                      <a:pt x="437" y="567"/>
                    </a:lnTo>
                    <a:lnTo>
                      <a:pt x="437" y="564"/>
                    </a:lnTo>
                    <a:lnTo>
                      <a:pt x="447" y="557"/>
                    </a:lnTo>
                    <a:lnTo>
                      <a:pt x="457" y="557"/>
                    </a:lnTo>
                    <a:lnTo>
                      <a:pt x="467" y="549"/>
                    </a:lnTo>
                    <a:lnTo>
                      <a:pt x="473" y="547"/>
                    </a:lnTo>
                    <a:lnTo>
                      <a:pt x="482" y="539"/>
                    </a:lnTo>
                    <a:lnTo>
                      <a:pt x="478" y="544"/>
                    </a:lnTo>
                    <a:lnTo>
                      <a:pt x="478" y="549"/>
                    </a:lnTo>
                    <a:lnTo>
                      <a:pt x="482" y="550"/>
                    </a:lnTo>
                    <a:lnTo>
                      <a:pt x="485" y="550"/>
                    </a:lnTo>
                    <a:lnTo>
                      <a:pt x="487" y="552"/>
                    </a:lnTo>
                    <a:lnTo>
                      <a:pt x="493" y="547"/>
                    </a:lnTo>
                    <a:lnTo>
                      <a:pt x="498" y="545"/>
                    </a:lnTo>
                    <a:lnTo>
                      <a:pt x="507" y="542"/>
                    </a:lnTo>
                    <a:lnTo>
                      <a:pt x="510" y="539"/>
                    </a:lnTo>
                    <a:lnTo>
                      <a:pt x="508" y="544"/>
                    </a:lnTo>
                    <a:lnTo>
                      <a:pt x="502" y="547"/>
                    </a:lnTo>
                    <a:lnTo>
                      <a:pt x="495" y="549"/>
                    </a:lnTo>
                    <a:lnTo>
                      <a:pt x="485" y="559"/>
                    </a:lnTo>
                    <a:lnTo>
                      <a:pt x="483" y="562"/>
                    </a:lnTo>
                    <a:lnTo>
                      <a:pt x="490" y="569"/>
                    </a:lnTo>
                    <a:lnTo>
                      <a:pt x="490" y="574"/>
                    </a:lnTo>
                    <a:lnTo>
                      <a:pt x="485" y="570"/>
                    </a:lnTo>
                    <a:lnTo>
                      <a:pt x="482" y="570"/>
                    </a:lnTo>
                    <a:lnTo>
                      <a:pt x="480" y="570"/>
                    </a:lnTo>
                    <a:lnTo>
                      <a:pt x="475" y="570"/>
                    </a:lnTo>
                    <a:lnTo>
                      <a:pt x="472" y="567"/>
                    </a:lnTo>
                    <a:lnTo>
                      <a:pt x="470" y="562"/>
                    </a:lnTo>
                    <a:lnTo>
                      <a:pt x="462" y="565"/>
                    </a:lnTo>
                    <a:lnTo>
                      <a:pt x="458" y="565"/>
                    </a:lnTo>
                    <a:lnTo>
                      <a:pt x="452" y="570"/>
                    </a:lnTo>
                    <a:lnTo>
                      <a:pt x="445" y="570"/>
                    </a:lnTo>
                    <a:lnTo>
                      <a:pt x="440" y="574"/>
                    </a:lnTo>
                    <a:lnTo>
                      <a:pt x="440" y="579"/>
                    </a:lnTo>
                    <a:lnTo>
                      <a:pt x="440" y="580"/>
                    </a:lnTo>
                    <a:lnTo>
                      <a:pt x="437" y="587"/>
                    </a:lnTo>
                    <a:lnTo>
                      <a:pt x="430" y="590"/>
                    </a:lnTo>
                    <a:lnTo>
                      <a:pt x="429" y="597"/>
                    </a:lnTo>
                    <a:lnTo>
                      <a:pt x="415" y="607"/>
                    </a:lnTo>
                    <a:lnTo>
                      <a:pt x="410" y="612"/>
                    </a:lnTo>
                    <a:lnTo>
                      <a:pt x="412" y="615"/>
                    </a:lnTo>
                    <a:lnTo>
                      <a:pt x="417" y="622"/>
                    </a:lnTo>
                    <a:lnTo>
                      <a:pt x="419" y="617"/>
                    </a:lnTo>
                    <a:lnTo>
                      <a:pt x="422" y="617"/>
                    </a:lnTo>
                    <a:lnTo>
                      <a:pt x="425" y="615"/>
                    </a:lnTo>
                    <a:lnTo>
                      <a:pt x="430" y="615"/>
                    </a:lnTo>
                    <a:lnTo>
                      <a:pt x="430" y="618"/>
                    </a:lnTo>
                    <a:lnTo>
                      <a:pt x="420" y="623"/>
                    </a:lnTo>
                    <a:lnTo>
                      <a:pt x="417" y="623"/>
                    </a:lnTo>
                    <a:lnTo>
                      <a:pt x="415" y="628"/>
                    </a:lnTo>
                    <a:lnTo>
                      <a:pt x="410" y="625"/>
                    </a:lnTo>
                    <a:lnTo>
                      <a:pt x="407" y="627"/>
                    </a:lnTo>
                    <a:lnTo>
                      <a:pt x="404" y="627"/>
                    </a:lnTo>
                    <a:lnTo>
                      <a:pt x="404" y="632"/>
                    </a:lnTo>
                    <a:lnTo>
                      <a:pt x="400" y="630"/>
                    </a:lnTo>
                    <a:lnTo>
                      <a:pt x="395" y="632"/>
                    </a:lnTo>
                    <a:lnTo>
                      <a:pt x="397" y="637"/>
                    </a:lnTo>
                    <a:lnTo>
                      <a:pt x="404" y="643"/>
                    </a:lnTo>
                    <a:lnTo>
                      <a:pt x="405" y="642"/>
                    </a:lnTo>
                    <a:lnTo>
                      <a:pt x="407" y="638"/>
                    </a:lnTo>
                    <a:lnTo>
                      <a:pt x="410" y="642"/>
                    </a:lnTo>
                    <a:lnTo>
                      <a:pt x="412" y="637"/>
                    </a:lnTo>
                    <a:lnTo>
                      <a:pt x="415" y="637"/>
                    </a:lnTo>
                    <a:lnTo>
                      <a:pt x="415" y="640"/>
                    </a:lnTo>
                    <a:lnTo>
                      <a:pt x="419" y="638"/>
                    </a:lnTo>
                    <a:lnTo>
                      <a:pt x="419" y="637"/>
                    </a:lnTo>
                    <a:lnTo>
                      <a:pt x="422" y="635"/>
                    </a:lnTo>
                    <a:lnTo>
                      <a:pt x="427" y="632"/>
                    </a:lnTo>
                    <a:lnTo>
                      <a:pt x="427" y="627"/>
                    </a:lnTo>
                    <a:lnTo>
                      <a:pt x="430" y="623"/>
                    </a:lnTo>
                    <a:lnTo>
                      <a:pt x="432" y="627"/>
                    </a:lnTo>
                    <a:lnTo>
                      <a:pt x="430" y="628"/>
                    </a:lnTo>
                    <a:lnTo>
                      <a:pt x="432" y="632"/>
                    </a:lnTo>
                    <a:lnTo>
                      <a:pt x="437" y="630"/>
                    </a:lnTo>
                    <a:lnTo>
                      <a:pt x="445" y="625"/>
                    </a:lnTo>
                    <a:lnTo>
                      <a:pt x="450" y="625"/>
                    </a:lnTo>
                    <a:lnTo>
                      <a:pt x="452" y="628"/>
                    </a:lnTo>
                    <a:lnTo>
                      <a:pt x="453" y="625"/>
                    </a:lnTo>
                    <a:lnTo>
                      <a:pt x="457" y="618"/>
                    </a:lnTo>
                    <a:lnTo>
                      <a:pt x="462" y="615"/>
                    </a:lnTo>
                    <a:lnTo>
                      <a:pt x="463" y="615"/>
                    </a:lnTo>
                    <a:lnTo>
                      <a:pt x="458" y="620"/>
                    </a:lnTo>
                    <a:lnTo>
                      <a:pt x="458" y="625"/>
                    </a:lnTo>
                    <a:lnTo>
                      <a:pt x="462" y="622"/>
                    </a:lnTo>
                    <a:lnTo>
                      <a:pt x="467" y="617"/>
                    </a:lnTo>
                    <a:lnTo>
                      <a:pt x="470" y="608"/>
                    </a:lnTo>
                    <a:lnTo>
                      <a:pt x="473" y="607"/>
                    </a:lnTo>
                    <a:lnTo>
                      <a:pt x="473" y="610"/>
                    </a:lnTo>
                    <a:lnTo>
                      <a:pt x="470" y="615"/>
                    </a:lnTo>
                    <a:lnTo>
                      <a:pt x="470" y="617"/>
                    </a:lnTo>
                    <a:lnTo>
                      <a:pt x="475" y="612"/>
                    </a:lnTo>
                    <a:lnTo>
                      <a:pt x="477" y="615"/>
                    </a:lnTo>
                    <a:lnTo>
                      <a:pt x="477" y="617"/>
                    </a:lnTo>
                    <a:lnTo>
                      <a:pt x="482" y="618"/>
                    </a:lnTo>
                    <a:lnTo>
                      <a:pt x="485" y="620"/>
                    </a:lnTo>
                    <a:lnTo>
                      <a:pt x="488" y="617"/>
                    </a:lnTo>
                    <a:lnTo>
                      <a:pt x="490" y="612"/>
                    </a:lnTo>
                    <a:lnTo>
                      <a:pt x="497" y="612"/>
                    </a:lnTo>
                    <a:lnTo>
                      <a:pt x="502" y="608"/>
                    </a:lnTo>
                    <a:lnTo>
                      <a:pt x="498" y="607"/>
                    </a:lnTo>
                    <a:lnTo>
                      <a:pt x="500" y="603"/>
                    </a:lnTo>
                    <a:lnTo>
                      <a:pt x="508" y="600"/>
                    </a:lnTo>
                    <a:lnTo>
                      <a:pt x="510" y="597"/>
                    </a:lnTo>
                    <a:lnTo>
                      <a:pt x="510" y="593"/>
                    </a:lnTo>
                    <a:lnTo>
                      <a:pt x="507" y="593"/>
                    </a:lnTo>
                    <a:lnTo>
                      <a:pt x="503" y="592"/>
                    </a:lnTo>
                    <a:lnTo>
                      <a:pt x="497" y="590"/>
                    </a:lnTo>
                    <a:lnTo>
                      <a:pt x="500" y="588"/>
                    </a:lnTo>
                    <a:lnTo>
                      <a:pt x="503" y="588"/>
                    </a:lnTo>
                    <a:lnTo>
                      <a:pt x="507" y="588"/>
                    </a:lnTo>
                    <a:lnTo>
                      <a:pt x="510" y="587"/>
                    </a:lnTo>
                    <a:lnTo>
                      <a:pt x="510" y="583"/>
                    </a:lnTo>
                    <a:lnTo>
                      <a:pt x="505" y="585"/>
                    </a:lnTo>
                    <a:lnTo>
                      <a:pt x="500" y="582"/>
                    </a:lnTo>
                    <a:lnTo>
                      <a:pt x="500" y="577"/>
                    </a:lnTo>
                    <a:lnTo>
                      <a:pt x="507" y="577"/>
                    </a:lnTo>
                    <a:lnTo>
                      <a:pt x="508" y="575"/>
                    </a:lnTo>
                    <a:lnTo>
                      <a:pt x="512" y="577"/>
                    </a:lnTo>
                    <a:lnTo>
                      <a:pt x="512" y="575"/>
                    </a:lnTo>
                    <a:lnTo>
                      <a:pt x="510" y="570"/>
                    </a:lnTo>
                    <a:lnTo>
                      <a:pt x="518" y="567"/>
                    </a:lnTo>
                    <a:lnTo>
                      <a:pt x="523" y="570"/>
                    </a:lnTo>
                    <a:lnTo>
                      <a:pt x="527" y="569"/>
                    </a:lnTo>
                    <a:lnTo>
                      <a:pt x="532" y="569"/>
                    </a:lnTo>
                    <a:lnTo>
                      <a:pt x="523" y="575"/>
                    </a:lnTo>
                    <a:lnTo>
                      <a:pt x="523" y="579"/>
                    </a:lnTo>
                    <a:lnTo>
                      <a:pt x="525" y="585"/>
                    </a:lnTo>
                    <a:lnTo>
                      <a:pt x="527" y="585"/>
                    </a:lnTo>
                    <a:lnTo>
                      <a:pt x="530" y="577"/>
                    </a:lnTo>
                    <a:lnTo>
                      <a:pt x="533" y="575"/>
                    </a:lnTo>
                    <a:lnTo>
                      <a:pt x="537" y="575"/>
                    </a:lnTo>
                    <a:lnTo>
                      <a:pt x="535" y="577"/>
                    </a:lnTo>
                    <a:lnTo>
                      <a:pt x="532" y="580"/>
                    </a:lnTo>
                    <a:lnTo>
                      <a:pt x="533" y="583"/>
                    </a:lnTo>
                    <a:lnTo>
                      <a:pt x="538" y="580"/>
                    </a:lnTo>
                    <a:lnTo>
                      <a:pt x="540" y="577"/>
                    </a:lnTo>
                    <a:lnTo>
                      <a:pt x="543" y="580"/>
                    </a:lnTo>
                    <a:lnTo>
                      <a:pt x="548" y="577"/>
                    </a:lnTo>
                    <a:lnTo>
                      <a:pt x="550" y="577"/>
                    </a:lnTo>
                    <a:lnTo>
                      <a:pt x="555" y="574"/>
                    </a:lnTo>
                    <a:lnTo>
                      <a:pt x="560" y="572"/>
                    </a:lnTo>
                    <a:lnTo>
                      <a:pt x="565" y="574"/>
                    </a:lnTo>
                    <a:lnTo>
                      <a:pt x="563" y="575"/>
                    </a:lnTo>
                    <a:lnTo>
                      <a:pt x="558" y="575"/>
                    </a:lnTo>
                    <a:lnTo>
                      <a:pt x="553" y="580"/>
                    </a:lnTo>
                    <a:lnTo>
                      <a:pt x="550" y="580"/>
                    </a:lnTo>
                    <a:lnTo>
                      <a:pt x="548" y="583"/>
                    </a:lnTo>
                    <a:lnTo>
                      <a:pt x="550" y="585"/>
                    </a:lnTo>
                    <a:lnTo>
                      <a:pt x="558" y="587"/>
                    </a:lnTo>
                    <a:lnTo>
                      <a:pt x="561" y="590"/>
                    </a:lnTo>
                    <a:lnTo>
                      <a:pt x="561" y="592"/>
                    </a:lnTo>
                    <a:lnTo>
                      <a:pt x="556" y="588"/>
                    </a:lnTo>
                    <a:lnTo>
                      <a:pt x="550" y="587"/>
                    </a:lnTo>
                    <a:lnTo>
                      <a:pt x="545" y="588"/>
                    </a:lnTo>
                    <a:lnTo>
                      <a:pt x="545" y="593"/>
                    </a:lnTo>
                    <a:lnTo>
                      <a:pt x="548" y="593"/>
                    </a:lnTo>
                    <a:lnTo>
                      <a:pt x="551" y="592"/>
                    </a:lnTo>
                    <a:lnTo>
                      <a:pt x="556" y="595"/>
                    </a:lnTo>
                    <a:lnTo>
                      <a:pt x="553" y="595"/>
                    </a:lnTo>
                    <a:lnTo>
                      <a:pt x="548" y="595"/>
                    </a:lnTo>
                    <a:lnTo>
                      <a:pt x="550" y="598"/>
                    </a:lnTo>
                    <a:lnTo>
                      <a:pt x="556" y="600"/>
                    </a:lnTo>
                    <a:lnTo>
                      <a:pt x="558" y="603"/>
                    </a:lnTo>
                    <a:lnTo>
                      <a:pt x="555" y="605"/>
                    </a:lnTo>
                    <a:lnTo>
                      <a:pt x="551" y="605"/>
                    </a:lnTo>
                    <a:lnTo>
                      <a:pt x="551" y="608"/>
                    </a:lnTo>
                    <a:lnTo>
                      <a:pt x="556" y="608"/>
                    </a:lnTo>
                    <a:lnTo>
                      <a:pt x="561" y="607"/>
                    </a:lnTo>
                    <a:lnTo>
                      <a:pt x="565" y="610"/>
                    </a:lnTo>
                    <a:lnTo>
                      <a:pt x="570" y="612"/>
                    </a:lnTo>
                    <a:lnTo>
                      <a:pt x="576" y="608"/>
                    </a:lnTo>
                    <a:lnTo>
                      <a:pt x="578" y="612"/>
                    </a:lnTo>
                    <a:lnTo>
                      <a:pt x="578" y="613"/>
                    </a:lnTo>
                    <a:lnTo>
                      <a:pt x="575" y="615"/>
                    </a:lnTo>
                    <a:lnTo>
                      <a:pt x="576" y="618"/>
                    </a:lnTo>
                    <a:lnTo>
                      <a:pt x="578" y="618"/>
                    </a:lnTo>
                    <a:lnTo>
                      <a:pt x="578" y="622"/>
                    </a:lnTo>
                    <a:lnTo>
                      <a:pt x="583" y="622"/>
                    </a:lnTo>
                    <a:lnTo>
                      <a:pt x="586" y="618"/>
                    </a:lnTo>
                    <a:lnTo>
                      <a:pt x="585" y="617"/>
                    </a:lnTo>
                    <a:lnTo>
                      <a:pt x="585" y="615"/>
                    </a:lnTo>
                    <a:lnTo>
                      <a:pt x="591" y="615"/>
                    </a:lnTo>
                    <a:lnTo>
                      <a:pt x="588" y="618"/>
                    </a:lnTo>
                    <a:lnTo>
                      <a:pt x="588" y="622"/>
                    </a:lnTo>
                    <a:lnTo>
                      <a:pt x="581" y="627"/>
                    </a:lnTo>
                    <a:lnTo>
                      <a:pt x="586" y="630"/>
                    </a:lnTo>
                    <a:lnTo>
                      <a:pt x="585" y="632"/>
                    </a:lnTo>
                    <a:lnTo>
                      <a:pt x="581" y="632"/>
                    </a:lnTo>
                    <a:lnTo>
                      <a:pt x="580" y="632"/>
                    </a:lnTo>
                    <a:lnTo>
                      <a:pt x="581" y="635"/>
                    </a:lnTo>
                    <a:lnTo>
                      <a:pt x="593" y="637"/>
                    </a:lnTo>
                    <a:lnTo>
                      <a:pt x="596" y="635"/>
                    </a:lnTo>
                    <a:lnTo>
                      <a:pt x="600" y="637"/>
                    </a:lnTo>
                    <a:lnTo>
                      <a:pt x="605" y="635"/>
                    </a:lnTo>
                    <a:lnTo>
                      <a:pt x="610" y="637"/>
                    </a:lnTo>
                    <a:lnTo>
                      <a:pt x="616" y="635"/>
                    </a:lnTo>
                    <a:lnTo>
                      <a:pt x="618" y="637"/>
                    </a:lnTo>
                    <a:lnTo>
                      <a:pt x="618" y="638"/>
                    </a:lnTo>
                    <a:lnTo>
                      <a:pt x="621" y="640"/>
                    </a:lnTo>
                    <a:lnTo>
                      <a:pt x="625" y="643"/>
                    </a:lnTo>
                    <a:lnTo>
                      <a:pt x="628" y="645"/>
                    </a:lnTo>
                    <a:lnTo>
                      <a:pt x="628" y="648"/>
                    </a:lnTo>
                    <a:lnTo>
                      <a:pt x="633" y="648"/>
                    </a:lnTo>
                    <a:lnTo>
                      <a:pt x="640" y="645"/>
                    </a:lnTo>
                    <a:lnTo>
                      <a:pt x="641" y="643"/>
                    </a:lnTo>
                    <a:lnTo>
                      <a:pt x="643" y="645"/>
                    </a:lnTo>
                    <a:lnTo>
                      <a:pt x="643" y="648"/>
                    </a:lnTo>
                    <a:lnTo>
                      <a:pt x="640" y="650"/>
                    </a:lnTo>
                    <a:lnTo>
                      <a:pt x="635" y="652"/>
                    </a:lnTo>
                    <a:lnTo>
                      <a:pt x="636" y="653"/>
                    </a:lnTo>
                    <a:lnTo>
                      <a:pt x="643" y="655"/>
                    </a:lnTo>
                    <a:lnTo>
                      <a:pt x="645" y="658"/>
                    </a:lnTo>
                    <a:lnTo>
                      <a:pt x="648" y="662"/>
                    </a:lnTo>
                    <a:lnTo>
                      <a:pt x="654" y="663"/>
                    </a:lnTo>
                    <a:lnTo>
                      <a:pt x="663" y="662"/>
                    </a:lnTo>
                    <a:lnTo>
                      <a:pt x="668" y="660"/>
                    </a:lnTo>
                    <a:lnTo>
                      <a:pt x="668" y="663"/>
                    </a:lnTo>
                    <a:lnTo>
                      <a:pt x="671" y="660"/>
                    </a:lnTo>
                    <a:lnTo>
                      <a:pt x="678" y="655"/>
                    </a:lnTo>
                    <a:lnTo>
                      <a:pt x="679" y="655"/>
                    </a:lnTo>
                    <a:lnTo>
                      <a:pt x="678" y="658"/>
                    </a:lnTo>
                    <a:lnTo>
                      <a:pt x="673" y="662"/>
                    </a:lnTo>
                    <a:lnTo>
                      <a:pt x="673" y="668"/>
                    </a:lnTo>
                    <a:lnTo>
                      <a:pt x="669" y="673"/>
                    </a:lnTo>
                    <a:lnTo>
                      <a:pt x="668" y="673"/>
                    </a:lnTo>
                    <a:lnTo>
                      <a:pt x="663" y="672"/>
                    </a:lnTo>
                    <a:lnTo>
                      <a:pt x="661" y="672"/>
                    </a:lnTo>
                    <a:lnTo>
                      <a:pt x="663" y="677"/>
                    </a:lnTo>
                    <a:lnTo>
                      <a:pt x="664" y="681"/>
                    </a:lnTo>
                    <a:lnTo>
                      <a:pt x="668" y="683"/>
                    </a:lnTo>
                    <a:lnTo>
                      <a:pt x="671" y="681"/>
                    </a:lnTo>
                    <a:lnTo>
                      <a:pt x="674" y="683"/>
                    </a:lnTo>
                    <a:lnTo>
                      <a:pt x="673" y="686"/>
                    </a:lnTo>
                    <a:lnTo>
                      <a:pt x="671" y="686"/>
                    </a:lnTo>
                    <a:lnTo>
                      <a:pt x="671" y="688"/>
                    </a:lnTo>
                    <a:lnTo>
                      <a:pt x="678" y="695"/>
                    </a:lnTo>
                    <a:lnTo>
                      <a:pt x="679" y="693"/>
                    </a:lnTo>
                    <a:lnTo>
                      <a:pt x="684" y="693"/>
                    </a:lnTo>
                    <a:lnTo>
                      <a:pt x="688" y="690"/>
                    </a:lnTo>
                    <a:lnTo>
                      <a:pt x="693" y="680"/>
                    </a:lnTo>
                    <a:lnTo>
                      <a:pt x="691" y="686"/>
                    </a:lnTo>
                    <a:lnTo>
                      <a:pt x="691" y="691"/>
                    </a:lnTo>
                    <a:lnTo>
                      <a:pt x="689" y="695"/>
                    </a:lnTo>
                    <a:lnTo>
                      <a:pt x="686" y="696"/>
                    </a:lnTo>
                    <a:lnTo>
                      <a:pt x="683" y="700"/>
                    </a:lnTo>
                    <a:lnTo>
                      <a:pt x="684" y="703"/>
                    </a:lnTo>
                    <a:lnTo>
                      <a:pt x="688" y="705"/>
                    </a:lnTo>
                    <a:lnTo>
                      <a:pt x="686" y="706"/>
                    </a:lnTo>
                    <a:lnTo>
                      <a:pt x="686" y="716"/>
                    </a:lnTo>
                    <a:lnTo>
                      <a:pt x="688" y="720"/>
                    </a:lnTo>
                    <a:lnTo>
                      <a:pt x="691" y="720"/>
                    </a:lnTo>
                    <a:lnTo>
                      <a:pt x="689" y="723"/>
                    </a:lnTo>
                    <a:lnTo>
                      <a:pt x="691" y="726"/>
                    </a:lnTo>
                    <a:lnTo>
                      <a:pt x="699" y="735"/>
                    </a:lnTo>
                    <a:lnTo>
                      <a:pt x="701" y="735"/>
                    </a:lnTo>
                    <a:lnTo>
                      <a:pt x="703" y="738"/>
                    </a:lnTo>
                    <a:lnTo>
                      <a:pt x="704" y="736"/>
                    </a:lnTo>
                    <a:lnTo>
                      <a:pt x="708" y="740"/>
                    </a:lnTo>
                    <a:lnTo>
                      <a:pt x="711" y="738"/>
                    </a:lnTo>
                    <a:lnTo>
                      <a:pt x="709" y="736"/>
                    </a:lnTo>
                    <a:lnTo>
                      <a:pt x="711" y="735"/>
                    </a:lnTo>
                    <a:lnTo>
                      <a:pt x="713" y="736"/>
                    </a:lnTo>
                    <a:lnTo>
                      <a:pt x="714" y="736"/>
                    </a:lnTo>
                    <a:lnTo>
                      <a:pt x="718" y="733"/>
                    </a:lnTo>
                    <a:lnTo>
                      <a:pt x="714" y="726"/>
                    </a:lnTo>
                    <a:lnTo>
                      <a:pt x="711" y="728"/>
                    </a:lnTo>
                    <a:lnTo>
                      <a:pt x="709" y="728"/>
                    </a:lnTo>
                    <a:lnTo>
                      <a:pt x="708" y="726"/>
                    </a:lnTo>
                    <a:lnTo>
                      <a:pt x="711" y="723"/>
                    </a:lnTo>
                    <a:lnTo>
                      <a:pt x="711" y="720"/>
                    </a:lnTo>
                    <a:lnTo>
                      <a:pt x="709" y="716"/>
                    </a:lnTo>
                    <a:lnTo>
                      <a:pt x="706" y="716"/>
                    </a:lnTo>
                    <a:lnTo>
                      <a:pt x="706" y="713"/>
                    </a:lnTo>
                    <a:lnTo>
                      <a:pt x="708" y="711"/>
                    </a:lnTo>
                    <a:lnTo>
                      <a:pt x="709" y="706"/>
                    </a:lnTo>
                    <a:lnTo>
                      <a:pt x="711" y="706"/>
                    </a:lnTo>
                    <a:lnTo>
                      <a:pt x="711" y="711"/>
                    </a:lnTo>
                    <a:lnTo>
                      <a:pt x="713" y="715"/>
                    </a:lnTo>
                    <a:lnTo>
                      <a:pt x="716" y="710"/>
                    </a:lnTo>
                    <a:lnTo>
                      <a:pt x="718" y="713"/>
                    </a:lnTo>
                    <a:lnTo>
                      <a:pt x="719" y="715"/>
                    </a:lnTo>
                    <a:lnTo>
                      <a:pt x="718" y="720"/>
                    </a:lnTo>
                    <a:lnTo>
                      <a:pt x="719" y="723"/>
                    </a:lnTo>
                    <a:lnTo>
                      <a:pt x="721" y="723"/>
                    </a:lnTo>
                    <a:lnTo>
                      <a:pt x="726" y="720"/>
                    </a:lnTo>
                    <a:lnTo>
                      <a:pt x="728" y="720"/>
                    </a:lnTo>
                    <a:lnTo>
                      <a:pt x="726" y="723"/>
                    </a:lnTo>
                    <a:lnTo>
                      <a:pt x="723" y="726"/>
                    </a:lnTo>
                    <a:lnTo>
                      <a:pt x="723" y="730"/>
                    </a:lnTo>
                    <a:lnTo>
                      <a:pt x="724" y="733"/>
                    </a:lnTo>
                    <a:lnTo>
                      <a:pt x="723" y="738"/>
                    </a:lnTo>
                    <a:lnTo>
                      <a:pt x="724" y="740"/>
                    </a:lnTo>
                    <a:lnTo>
                      <a:pt x="729" y="741"/>
                    </a:lnTo>
                    <a:lnTo>
                      <a:pt x="729" y="740"/>
                    </a:lnTo>
                    <a:lnTo>
                      <a:pt x="733" y="736"/>
                    </a:lnTo>
                    <a:lnTo>
                      <a:pt x="733" y="740"/>
                    </a:lnTo>
                    <a:lnTo>
                      <a:pt x="731" y="741"/>
                    </a:lnTo>
                    <a:lnTo>
                      <a:pt x="733" y="746"/>
                    </a:lnTo>
                    <a:lnTo>
                      <a:pt x="736" y="748"/>
                    </a:lnTo>
                    <a:lnTo>
                      <a:pt x="739" y="741"/>
                    </a:lnTo>
                    <a:lnTo>
                      <a:pt x="741" y="735"/>
                    </a:lnTo>
                    <a:lnTo>
                      <a:pt x="743" y="733"/>
                    </a:lnTo>
                    <a:lnTo>
                      <a:pt x="743" y="721"/>
                    </a:lnTo>
                    <a:lnTo>
                      <a:pt x="746" y="713"/>
                    </a:lnTo>
                    <a:lnTo>
                      <a:pt x="746" y="703"/>
                    </a:lnTo>
                    <a:lnTo>
                      <a:pt x="746" y="696"/>
                    </a:lnTo>
                    <a:lnTo>
                      <a:pt x="744" y="693"/>
                    </a:lnTo>
                    <a:lnTo>
                      <a:pt x="744" y="693"/>
                    </a:lnTo>
                    <a:lnTo>
                      <a:pt x="746" y="693"/>
                    </a:lnTo>
                    <a:lnTo>
                      <a:pt x="747" y="700"/>
                    </a:lnTo>
                    <a:lnTo>
                      <a:pt x="751" y="700"/>
                    </a:lnTo>
                    <a:lnTo>
                      <a:pt x="752" y="695"/>
                    </a:lnTo>
                    <a:lnTo>
                      <a:pt x="757" y="691"/>
                    </a:lnTo>
                    <a:lnTo>
                      <a:pt x="754" y="698"/>
                    </a:lnTo>
                    <a:lnTo>
                      <a:pt x="752" y="705"/>
                    </a:lnTo>
                    <a:lnTo>
                      <a:pt x="754" y="711"/>
                    </a:lnTo>
                    <a:lnTo>
                      <a:pt x="749" y="720"/>
                    </a:lnTo>
                    <a:lnTo>
                      <a:pt x="749" y="725"/>
                    </a:lnTo>
                    <a:lnTo>
                      <a:pt x="751" y="726"/>
                    </a:lnTo>
                    <a:lnTo>
                      <a:pt x="747" y="730"/>
                    </a:lnTo>
                    <a:lnTo>
                      <a:pt x="747" y="736"/>
                    </a:lnTo>
                    <a:lnTo>
                      <a:pt x="747" y="740"/>
                    </a:lnTo>
                    <a:lnTo>
                      <a:pt x="749" y="745"/>
                    </a:lnTo>
                    <a:lnTo>
                      <a:pt x="752" y="748"/>
                    </a:lnTo>
                    <a:lnTo>
                      <a:pt x="754" y="753"/>
                    </a:lnTo>
                    <a:lnTo>
                      <a:pt x="756" y="753"/>
                    </a:lnTo>
                    <a:lnTo>
                      <a:pt x="756" y="758"/>
                    </a:lnTo>
                    <a:lnTo>
                      <a:pt x="761" y="760"/>
                    </a:lnTo>
                    <a:lnTo>
                      <a:pt x="762" y="758"/>
                    </a:lnTo>
                    <a:lnTo>
                      <a:pt x="766" y="760"/>
                    </a:lnTo>
                    <a:lnTo>
                      <a:pt x="769" y="758"/>
                    </a:lnTo>
                    <a:lnTo>
                      <a:pt x="776" y="758"/>
                    </a:lnTo>
                    <a:lnTo>
                      <a:pt x="776" y="760"/>
                    </a:lnTo>
                    <a:lnTo>
                      <a:pt x="769" y="763"/>
                    </a:lnTo>
                    <a:lnTo>
                      <a:pt x="766" y="765"/>
                    </a:lnTo>
                    <a:lnTo>
                      <a:pt x="766" y="766"/>
                    </a:lnTo>
                    <a:lnTo>
                      <a:pt x="769" y="768"/>
                    </a:lnTo>
                    <a:lnTo>
                      <a:pt x="767" y="770"/>
                    </a:lnTo>
                    <a:lnTo>
                      <a:pt x="764" y="770"/>
                    </a:lnTo>
                    <a:lnTo>
                      <a:pt x="764" y="773"/>
                    </a:lnTo>
                    <a:lnTo>
                      <a:pt x="767" y="778"/>
                    </a:lnTo>
                    <a:lnTo>
                      <a:pt x="767" y="781"/>
                    </a:lnTo>
                    <a:lnTo>
                      <a:pt x="766" y="783"/>
                    </a:lnTo>
                    <a:lnTo>
                      <a:pt x="762" y="780"/>
                    </a:lnTo>
                    <a:lnTo>
                      <a:pt x="761" y="776"/>
                    </a:lnTo>
                    <a:lnTo>
                      <a:pt x="759" y="778"/>
                    </a:lnTo>
                    <a:lnTo>
                      <a:pt x="761" y="781"/>
                    </a:lnTo>
                    <a:lnTo>
                      <a:pt x="757" y="784"/>
                    </a:lnTo>
                    <a:lnTo>
                      <a:pt x="757" y="789"/>
                    </a:lnTo>
                    <a:lnTo>
                      <a:pt x="759" y="791"/>
                    </a:lnTo>
                    <a:lnTo>
                      <a:pt x="757" y="793"/>
                    </a:lnTo>
                    <a:lnTo>
                      <a:pt x="754" y="793"/>
                    </a:lnTo>
                    <a:lnTo>
                      <a:pt x="752" y="796"/>
                    </a:lnTo>
                    <a:lnTo>
                      <a:pt x="752" y="798"/>
                    </a:lnTo>
                    <a:lnTo>
                      <a:pt x="756" y="798"/>
                    </a:lnTo>
                    <a:lnTo>
                      <a:pt x="757" y="798"/>
                    </a:lnTo>
                    <a:lnTo>
                      <a:pt x="759" y="801"/>
                    </a:lnTo>
                    <a:lnTo>
                      <a:pt x="762" y="804"/>
                    </a:lnTo>
                    <a:lnTo>
                      <a:pt x="766" y="804"/>
                    </a:lnTo>
                    <a:lnTo>
                      <a:pt x="767" y="806"/>
                    </a:lnTo>
                    <a:lnTo>
                      <a:pt x="767" y="808"/>
                    </a:lnTo>
                    <a:lnTo>
                      <a:pt x="764" y="808"/>
                    </a:lnTo>
                    <a:lnTo>
                      <a:pt x="762" y="808"/>
                    </a:lnTo>
                    <a:lnTo>
                      <a:pt x="764" y="811"/>
                    </a:lnTo>
                    <a:lnTo>
                      <a:pt x="767" y="813"/>
                    </a:lnTo>
                    <a:lnTo>
                      <a:pt x="769" y="816"/>
                    </a:lnTo>
                    <a:lnTo>
                      <a:pt x="772" y="819"/>
                    </a:lnTo>
                    <a:lnTo>
                      <a:pt x="774" y="819"/>
                    </a:lnTo>
                    <a:lnTo>
                      <a:pt x="772" y="821"/>
                    </a:lnTo>
                    <a:lnTo>
                      <a:pt x="769" y="821"/>
                    </a:lnTo>
                    <a:lnTo>
                      <a:pt x="766" y="824"/>
                    </a:lnTo>
                    <a:lnTo>
                      <a:pt x="767" y="829"/>
                    </a:lnTo>
                    <a:lnTo>
                      <a:pt x="771" y="836"/>
                    </a:lnTo>
                    <a:lnTo>
                      <a:pt x="774" y="838"/>
                    </a:lnTo>
                    <a:lnTo>
                      <a:pt x="779" y="838"/>
                    </a:lnTo>
                    <a:lnTo>
                      <a:pt x="782" y="839"/>
                    </a:lnTo>
                    <a:lnTo>
                      <a:pt x="777" y="841"/>
                    </a:lnTo>
                    <a:lnTo>
                      <a:pt x="772" y="841"/>
                    </a:lnTo>
                    <a:lnTo>
                      <a:pt x="769" y="841"/>
                    </a:lnTo>
                    <a:lnTo>
                      <a:pt x="766" y="846"/>
                    </a:lnTo>
                    <a:lnTo>
                      <a:pt x="759" y="854"/>
                    </a:lnTo>
                    <a:lnTo>
                      <a:pt x="752" y="858"/>
                    </a:lnTo>
                    <a:lnTo>
                      <a:pt x="752" y="863"/>
                    </a:lnTo>
                    <a:lnTo>
                      <a:pt x="756" y="866"/>
                    </a:lnTo>
                    <a:lnTo>
                      <a:pt x="761" y="863"/>
                    </a:lnTo>
                    <a:lnTo>
                      <a:pt x="764" y="856"/>
                    </a:lnTo>
                    <a:lnTo>
                      <a:pt x="764" y="854"/>
                    </a:lnTo>
                    <a:lnTo>
                      <a:pt x="767" y="853"/>
                    </a:lnTo>
                    <a:lnTo>
                      <a:pt x="772" y="848"/>
                    </a:lnTo>
                    <a:lnTo>
                      <a:pt x="774" y="849"/>
                    </a:lnTo>
                    <a:lnTo>
                      <a:pt x="777" y="849"/>
                    </a:lnTo>
                    <a:lnTo>
                      <a:pt x="784" y="849"/>
                    </a:lnTo>
                    <a:lnTo>
                      <a:pt x="781" y="853"/>
                    </a:lnTo>
                    <a:lnTo>
                      <a:pt x="781" y="854"/>
                    </a:lnTo>
                    <a:lnTo>
                      <a:pt x="786" y="854"/>
                    </a:lnTo>
                    <a:lnTo>
                      <a:pt x="786" y="856"/>
                    </a:lnTo>
                    <a:lnTo>
                      <a:pt x="781" y="861"/>
                    </a:lnTo>
                    <a:lnTo>
                      <a:pt x="781" y="864"/>
                    </a:lnTo>
                    <a:lnTo>
                      <a:pt x="782" y="868"/>
                    </a:lnTo>
                    <a:lnTo>
                      <a:pt x="779" y="873"/>
                    </a:lnTo>
                    <a:lnTo>
                      <a:pt x="777" y="876"/>
                    </a:lnTo>
                    <a:lnTo>
                      <a:pt x="779" y="878"/>
                    </a:lnTo>
                    <a:lnTo>
                      <a:pt x="779" y="879"/>
                    </a:lnTo>
                    <a:lnTo>
                      <a:pt x="776" y="879"/>
                    </a:lnTo>
                    <a:lnTo>
                      <a:pt x="772" y="879"/>
                    </a:lnTo>
                    <a:lnTo>
                      <a:pt x="769" y="882"/>
                    </a:lnTo>
                    <a:lnTo>
                      <a:pt x="769" y="884"/>
                    </a:lnTo>
                    <a:lnTo>
                      <a:pt x="772" y="886"/>
                    </a:lnTo>
                    <a:lnTo>
                      <a:pt x="774" y="884"/>
                    </a:lnTo>
                    <a:lnTo>
                      <a:pt x="779" y="884"/>
                    </a:lnTo>
                    <a:lnTo>
                      <a:pt x="779" y="886"/>
                    </a:lnTo>
                    <a:lnTo>
                      <a:pt x="776" y="889"/>
                    </a:lnTo>
                    <a:lnTo>
                      <a:pt x="772" y="887"/>
                    </a:lnTo>
                    <a:lnTo>
                      <a:pt x="771" y="887"/>
                    </a:lnTo>
                    <a:lnTo>
                      <a:pt x="767" y="891"/>
                    </a:lnTo>
                    <a:lnTo>
                      <a:pt x="766" y="896"/>
                    </a:lnTo>
                    <a:lnTo>
                      <a:pt x="769" y="899"/>
                    </a:lnTo>
                    <a:lnTo>
                      <a:pt x="772" y="897"/>
                    </a:lnTo>
                    <a:lnTo>
                      <a:pt x="772" y="896"/>
                    </a:lnTo>
                    <a:lnTo>
                      <a:pt x="776" y="896"/>
                    </a:lnTo>
                    <a:lnTo>
                      <a:pt x="781" y="894"/>
                    </a:lnTo>
                    <a:lnTo>
                      <a:pt x="786" y="887"/>
                    </a:lnTo>
                    <a:lnTo>
                      <a:pt x="791" y="881"/>
                    </a:lnTo>
                    <a:lnTo>
                      <a:pt x="792" y="873"/>
                    </a:lnTo>
                    <a:lnTo>
                      <a:pt x="799" y="861"/>
                    </a:lnTo>
                    <a:lnTo>
                      <a:pt x="801" y="861"/>
                    </a:lnTo>
                    <a:lnTo>
                      <a:pt x="801" y="861"/>
                    </a:lnTo>
                    <a:lnTo>
                      <a:pt x="801" y="861"/>
                    </a:lnTo>
                    <a:close/>
                    <a:moveTo>
                      <a:pt x="729" y="884"/>
                    </a:moveTo>
                    <a:lnTo>
                      <a:pt x="728" y="882"/>
                    </a:lnTo>
                    <a:lnTo>
                      <a:pt x="729" y="879"/>
                    </a:lnTo>
                    <a:lnTo>
                      <a:pt x="731" y="882"/>
                    </a:lnTo>
                    <a:lnTo>
                      <a:pt x="729" y="884"/>
                    </a:lnTo>
                    <a:lnTo>
                      <a:pt x="729" y="884"/>
                    </a:lnTo>
                    <a:close/>
                    <a:moveTo>
                      <a:pt x="756" y="892"/>
                    </a:moveTo>
                    <a:lnTo>
                      <a:pt x="759" y="889"/>
                    </a:lnTo>
                    <a:lnTo>
                      <a:pt x="762" y="891"/>
                    </a:lnTo>
                    <a:lnTo>
                      <a:pt x="759" y="894"/>
                    </a:lnTo>
                    <a:lnTo>
                      <a:pt x="756" y="892"/>
                    </a:lnTo>
                    <a:lnTo>
                      <a:pt x="756" y="892"/>
                    </a:lnTo>
                    <a:close/>
                    <a:moveTo>
                      <a:pt x="757" y="881"/>
                    </a:moveTo>
                    <a:lnTo>
                      <a:pt x="761" y="879"/>
                    </a:lnTo>
                    <a:lnTo>
                      <a:pt x="764" y="884"/>
                    </a:lnTo>
                    <a:lnTo>
                      <a:pt x="759" y="887"/>
                    </a:lnTo>
                    <a:lnTo>
                      <a:pt x="756" y="886"/>
                    </a:lnTo>
                    <a:lnTo>
                      <a:pt x="757" y="882"/>
                    </a:lnTo>
                    <a:lnTo>
                      <a:pt x="757" y="881"/>
                    </a:lnTo>
                    <a:lnTo>
                      <a:pt x="757" y="881"/>
                    </a:lnTo>
                    <a:close/>
                    <a:moveTo>
                      <a:pt x="756" y="871"/>
                    </a:moveTo>
                    <a:lnTo>
                      <a:pt x="759" y="876"/>
                    </a:lnTo>
                    <a:lnTo>
                      <a:pt x="756" y="879"/>
                    </a:lnTo>
                    <a:lnTo>
                      <a:pt x="756" y="874"/>
                    </a:lnTo>
                    <a:lnTo>
                      <a:pt x="754" y="873"/>
                    </a:lnTo>
                    <a:lnTo>
                      <a:pt x="756" y="871"/>
                    </a:lnTo>
                    <a:lnTo>
                      <a:pt x="756" y="871"/>
                    </a:lnTo>
                    <a:close/>
                    <a:moveTo>
                      <a:pt x="761" y="869"/>
                    </a:moveTo>
                    <a:lnTo>
                      <a:pt x="764" y="866"/>
                    </a:lnTo>
                    <a:lnTo>
                      <a:pt x="764" y="864"/>
                    </a:lnTo>
                    <a:lnTo>
                      <a:pt x="767" y="858"/>
                    </a:lnTo>
                    <a:lnTo>
                      <a:pt x="772" y="856"/>
                    </a:lnTo>
                    <a:lnTo>
                      <a:pt x="772" y="854"/>
                    </a:lnTo>
                    <a:lnTo>
                      <a:pt x="777" y="854"/>
                    </a:lnTo>
                    <a:lnTo>
                      <a:pt x="779" y="858"/>
                    </a:lnTo>
                    <a:lnTo>
                      <a:pt x="777" y="863"/>
                    </a:lnTo>
                    <a:lnTo>
                      <a:pt x="779" y="868"/>
                    </a:lnTo>
                    <a:lnTo>
                      <a:pt x="772" y="876"/>
                    </a:lnTo>
                    <a:lnTo>
                      <a:pt x="766" y="881"/>
                    </a:lnTo>
                    <a:lnTo>
                      <a:pt x="762" y="878"/>
                    </a:lnTo>
                    <a:lnTo>
                      <a:pt x="766" y="874"/>
                    </a:lnTo>
                    <a:lnTo>
                      <a:pt x="771" y="871"/>
                    </a:lnTo>
                    <a:lnTo>
                      <a:pt x="771" y="868"/>
                    </a:lnTo>
                    <a:lnTo>
                      <a:pt x="762" y="873"/>
                    </a:lnTo>
                    <a:lnTo>
                      <a:pt x="761" y="869"/>
                    </a:lnTo>
                    <a:lnTo>
                      <a:pt x="761" y="869"/>
                    </a:lnTo>
                    <a:close/>
                    <a:moveTo>
                      <a:pt x="718" y="884"/>
                    </a:moveTo>
                    <a:lnTo>
                      <a:pt x="719" y="882"/>
                    </a:lnTo>
                    <a:lnTo>
                      <a:pt x="723" y="884"/>
                    </a:lnTo>
                    <a:lnTo>
                      <a:pt x="723" y="887"/>
                    </a:lnTo>
                    <a:lnTo>
                      <a:pt x="726" y="892"/>
                    </a:lnTo>
                    <a:lnTo>
                      <a:pt x="723" y="897"/>
                    </a:lnTo>
                    <a:lnTo>
                      <a:pt x="721" y="896"/>
                    </a:lnTo>
                    <a:lnTo>
                      <a:pt x="721" y="892"/>
                    </a:lnTo>
                    <a:lnTo>
                      <a:pt x="716" y="886"/>
                    </a:lnTo>
                    <a:lnTo>
                      <a:pt x="718" y="884"/>
                    </a:lnTo>
                    <a:lnTo>
                      <a:pt x="718" y="884"/>
                    </a:lnTo>
                    <a:close/>
                    <a:moveTo>
                      <a:pt x="719" y="878"/>
                    </a:moveTo>
                    <a:lnTo>
                      <a:pt x="721" y="876"/>
                    </a:lnTo>
                    <a:lnTo>
                      <a:pt x="723" y="878"/>
                    </a:lnTo>
                    <a:lnTo>
                      <a:pt x="724" y="881"/>
                    </a:lnTo>
                    <a:lnTo>
                      <a:pt x="721" y="881"/>
                    </a:lnTo>
                    <a:lnTo>
                      <a:pt x="719" y="878"/>
                    </a:lnTo>
                    <a:lnTo>
                      <a:pt x="719" y="878"/>
                    </a:lnTo>
                    <a:close/>
                    <a:moveTo>
                      <a:pt x="716" y="873"/>
                    </a:moveTo>
                    <a:lnTo>
                      <a:pt x="719" y="869"/>
                    </a:lnTo>
                    <a:lnTo>
                      <a:pt x="719" y="874"/>
                    </a:lnTo>
                    <a:lnTo>
                      <a:pt x="716" y="873"/>
                    </a:lnTo>
                    <a:lnTo>
                      <a:pt x="716" y="873"/>
                    </a:lnTo>
                    <a:close/>
                    <a:moveTo>
                      <a:pt x="713" y="866"/>
                    </a:moveTo>
                    <a:lnTo>
                      <a:pt x="716" y="868"/>
                    </a:lnTo>
                    <a:lnTo>
                      <a:pt x="713" y="873"/>
                    </a:lnTo>
                    <a:lnTo>
                      <a:pt x="713" y="866"/>
                    </a:lnTo>
                    <a:lnTo>
                      <a:pt x="713" y="866"/>
                    </a:lnTo>
                    <a:close/>
                    <a:moveTo>
                      <a:pt x="711" y="846"/>
                    </a:moveTo>
                    <a:lnTo>
                      <a:pt x="709" y="843"/>
                    </a:lnTo>
                    <a:lnTo>
                      <a:pt x="713" y="844"/>
                    </a:lnTo>
                    <a:lnTo>
                      <a:pt x="711" y="846"/>
                    </a:lnTo>
                    <a:lnTo>
                      <a:pt x="711" y="846"/>
                    </a:lnTo>
                    <a:close/>
                    <a:moveTo>
                      <a:pt x="723" y="851"/>
                    </a:moveTo>
                    <a:lnTo>
                      <a:pt x="726" y="849"/>
                    </a:lnTo>
                    <a:lnTo>
                      <a:pt x="728" y="853"/>
                    </a:lnTo>
                    <a:lnTo>
                      <a:pt x="726" y="854"/>
                    </a:lnTo>
                    <a:lnTo>
                      <a:pt x="723" y="851"/>
                    </a:lnTo>
                    <a:lnTo>
                      <a:pt x="723" y="851"/>
                    </a:lnTo>
                    <a:close/>
                    <a:moveTo>
                      <a:pt x="724" y="844"/>
                    </a:moveTo>
                    <a:lnTo>
                      <a:pt x="728" y="839"/>
                    </a:lnTo>
                    <a:lnTo>
                      <a:pt x="733" y="838"/>
                    </a:lnTo>
                    <a:lnTo>
                      <a:pt x="736" y="841"/>
                    </a:lnTo>
                    <a:lnTo>
                      <a:pt x="733" y="843"/>
                    </a:lnTo>
                    <a:lnTo>
                      <a:pt x="729" y="843"/>
                    </a:lnTo>
                    <a:lnTo>
                      <a:pt x="726" y="846"/>
                    </a:lnTo>
                    <a:lnTo>
                      <a:pt x="724" y="844"/>
                    </a:lnTo>
                    <a:lnTo>
                      <a:pt x="724" y="844"/>
                    </a:lnTo>
                    <a:close/>
                    <a:moveTo>
                      <a:pt x="736" y="848"/>
                    </a:moveTo>
                    <a:lnTo>
                      <a:pt x="738" y="841"/>
                    </a:lnTo>
                    <a:lnTo>
                      <a:pt x="736" y="838"/>
                    </a:lnTo>
                    <a:lnTo>
                      <a:pt x="733" y="834"/>
                    </a:lnTo>
                    <a:lnTo>
                      <a:pt x="736" y="831"/>
                    </a:lnTo>
                    <a:lnTo>
                      <a:pt x="739" y="833"/>
                    </a:lnTo>
                    <a:lnTo>
                      <a:pt x="743" y="838"/>
                    </a:lnTo>
                    <a:lnTo>
                      <a:pt x="739" y="841"/>
                    </a:lnTo>
                    <a:lnTo>
                      <a:pt x="739" y="844"/>
                    </a:lnTo>
                    <a:lnTo>
                      <a:pt x="741" y="846"/>
                    </a:lnTo>
                    <a:lnTo>
                      <a:pt x="743" y="846"/>
                    </a:lnTo>
                    <a:lnTo>
                      <a:pt x="747" y="849"/>
                    </a:lnTo>
                    <a:lnTo>
                      <a:pt x="747" y="854"/>
                    </a:lnTo>
                    <a:lnTo>
                      <a:pt x="744" y="856"/>
                    </a:lnTo>
                    <a:lnTo>
                      <a:pt x="749" y="859"/>
                    </a:lnTo>
                    <a:lnTo>
                      <a:pt x="749" y="863"/>
                    </a:lnTo>
                    <a:lnTo>
                      <a:pt x="746" y="863"/>
                    </a:lnTo>
                    <a:lnTo>
                      <a:pt x="744" y="861"/>
                    </a:lnTo>
                    <a:lnTo>
                      <a:pt x="743" y="866"/>
                    </a:lnTo>
                    <a:lnTo>
                      <a:pt x="747" y="869"/>
                    </a:lnTo>
                    <a:lnTo>
                      <a:pt x="751" y="873"/>
                    </a:lnTo>
                    <a:lnTo>
                      <a:pt x="746" y="876"/>
                    </a:lnTo>
                    <a:lnTo>
                      <a:pt x="744" y="878"/>
                    </a:lnTo>
                    <a:lnTo>
                      <a:pt x="747" y="878"/>
                    </a:lnTo>
                    <a:lnTo>
                      <a:pt x="749" y="878"/>
                    </a:lnTo>
                    <a:lnTo>
                      <a:pt x="749" y="881"/>
                    </a:lnTo>
                    <a:lnTo>
                      <a:pt x="746" y="884"/>
                    </a:lnTo>
                    <a:lnTo>
                      <a:pt x="743" y="884"/>
                    </a:lnTo>
                    <a:lnTo>
                      <a:pt x="741" y="887"/>
                    </a:lnTo>
                    <a:lnTo>
                      <a:pt x="743" y="887"/>
                    </a:lnTo>
                    <a:lnTo>
                      <a:pt x="744" y="889"/>
                    </a:lnTo>
                    <a:lnTo>
                      <a:pt x="743" y="892"/>
                    </a:lnTo>
                    <a:lnTo>
                      <a:pt x="744" y="894"/>
                    </a:lnTo>
                    <a:lnTo>
                      <a:pt x="743" y="897"/>
                    </a:lnTo>
                    <a:lnTo>
                      <a:pt x="738" y="897"/>
                    </a:lnTo>
                    <a:lnTo>
                      <a:pt x="736" y="896"/>
                    </a:lnTo>
                    <a:lnTo>
                      <a:pt x="738" y="892"/>
                    </a:lnTo>
                    <a:lnTo>
                      <a:pt x="733" y="889"/>
                    </a:lnTo>
                    <a:lnTo>
                      <a:pt x="733" y="886"/>
                    </a:lnTo>
                    <a:lnTo>
                      <a:pt x="736" y="882"/>
                    </a:lnTo>
                    <a:lnTo>
                      <a:pt x="734" y="879"/>
                    </a:lnTo>
                    <a:lnTo>
                      <a:pt x="734" y="878"/>
                    </a:lnTo>
                    <a:lnTo>
                      <a:pt x="738" y="876"/>
                    </a:lnTo>
                    <a:lnTo>
                      <a:pt x="736" y="874"/>
                    </a:lnTo>
                    <a:lnTo>
                      <a:pt x="733" y="874"/>
                    </a:lnTo>
                    <a:lnTo>
                      <a:pt x="731" y="876"/>
                    </a:lnTo>
                    <a:lnTo>
                      <a:pt x="729" y="874"/>
                    </a:lnTo>
                    <a:lnTo>
                      <a:pt x="726" y="874"/>
                    </a:lnTo>
                    <a:lnTo>
                      <a:pt x="724" y="873"/>
                    </a:lnTo>
                    <a:lnTo>
                      <a:pt x="726" y="869"/>
                    </a:lnTo>
                    <a:lnTo>
                      <a:pt x="729" y="869"/>
                    </a:lnTo>
                    <a:lnTo>
                      <a:pt x="731" y="868"/>
                    </a:lnTo>
                    <a:lnTo>
                      <a:pt x="731" y="864"/>
                    </a:lnTo>
                    <a:lnTo>
                      <a:pt x="736" y="861"/>
                    </a:lnTo>
                    <a:lnTo>
                      <a:pt x="736" y="859"/>
                    </a:lnTo>
                    <a:lnTo>
                      <a:pt x="733" y="859"/>
                    </a:lnTo>
                    <a:lnTo>
                      <a:pt x="729" y="859"/>
                    </a:lnTo>
                    <a:lnTo>
                      <a:pt x="728" y="858"/>
                    </a:lnTo>
                    <a:lnTo>
                      <a:pt x="729" y="856"/>
                    </a:lnTo>
                    <a:lnTo>
                      <a:pt x="734" y="854"/>
                    </a:lnTo>
                    <a:lnTo>
                      <a:pt x="736" y="851"/>
                    </a:lnTo>
                    <a:lnTo>
                      <a:pt x="736" y="848"/>
                    </a:lnTo>
                    <a:lnTo>
                      <a:pt x="736" y="848"/>
                    </a:lnTo>
                    <a:close/>
                    <a:moveTo>
                      <a:pt x="764" y="844"/>
                    </a:moveTo>
                    <a:lnTo>
                      <a:pt x="761" y="841"/>
                    </a:lnTo>
                    <a:lnTo>
                      <a:pt x="764" y="838"/>
                    </a:lnTo>
                    <a:lnTo>
                      <a:pt x="766" y="834"/>
                    </a:lnTo>
                    <a:lnTo>
                      <a:pt x="767" y="836"/>
                    </a:lnTo>
                    <a:lnTo>
                      <a:pt x="767" y="841"/>
                    </a:lnTo>
                    <a:lnTo>
                      <a:pt x="764" y="844"/>
                    </a:lnTo>
                    <a:lnTo>
                      <a:pt x="764" y="844"/>
                    </a:lnTo>
                    <a:close/>
                    <a:moveTo>
                      <a:pt x="754" y="849"/>
                    </a:moveTo>
                    <a:lnTo>
                      <a:pt x="757" y="843"/>
                    </a:lnTo>
                    <a:lnTo>
                      <a:pt x="761" y="843"/>
                    </a:lnTo>
                    <a:lnTo>
                      <a:pt x="761" y="848"/>
                    </a:lnTo>
                    <a:lnTo>
                      <a:pt x="757" y="849"/>
                    </a:lnTo>
                    <a:lnTo>
                      <a:pt x="754" y="849"/>
                    </a:lnTo>
                    <a:lnTo>
                      <a:pt x="754" y="849"/>
                    </a:lnTo>
                    <a:close/>
                    <a:moveTo>
                      <a:pt x="751" y="844"/>
                    </a:moveTo>
                    <a:lnTo>
                      <a:pt x="752" y="841"/>
                    </a:lnTo>
                    <a:lnTo>
                      <a:pt x="759" y="836"/>
                    </a:lnTo>
                    <a:lnTo>
                      <a:pt x="759" y="839"/>
                    </a:lnTo>
                    <a:lnTo>
                      <a:pt x="757" y="841"/>
                    </a:lnTo>
                    <a:lnTo>
                      <a:pt x="754" y="844"/>
                    </a:lnTo>
                    <a:lnTo>
                      <a:pt x="751" y="844"/>
                    </a:lnTo>
                    <a:lnTo>
                      <a:pt x="751" y="844"/>
                    </a:lnTo>
                    <a:close/>
                    <a:moveTo>
                      <a:pt x="746" y="833"/>
                    </a:moveTo>
                    <a:lnTo>
                      <a:pt x="751" y="829"/>
                    </a:lnTo>
                    <a:lnTo>
                      <a:pt x="757" y="829"/>
                    </a:lnTo>
                    <a:lnTo>
                      <a:pt x="757" y="833"/>
                    </a:lnTo>
                    <a:lnTo>
                      <a:pt x="752" y="838"/>
                    </a:lnTo>
                    <a:lnTo>
                      <a:pt x="749" y="836"/>
                    </a:lnTo>
                    <a:lnTo>
                      <a:pt x="746" y="833"/>
                    </a:lnTo>
                    <a:lnTo>
                      <a:pt x="746" y="833"/>
                    </a:lnTo>
                    <a:close/>
                    <a:moveTo>
                      <a:pt x="752" y="823"/>
                    </a:moveTo>
                    <a:lnTo>
                      <a:pt x="757" y="816"/>
                    </a:lnTo>
                    <a:lnTo>
                      <a:pt x="761" y="814"/>
                    </a:lnTo>
                    <a:lnTo>
                      <a:pt x="764" y="821"/>
                    </a:lnTo>
                    <a:lnTo>
                      <a:pt x="761" y="826"/>
                    </a:lnTo>
                    <a:lnTo>
                      <a:pt x="754" y="828"/>
                    </a:lnTo>
                    <a:lnTo>
                      <a:pt x="752" y="824"/>
                    </a:lnTo>
                    <a:lnTo>
                      <a:pt x="752" y="823"/>
                    </a:lnTo>
                    <a:lnTo>
                      <a:pt x="752" y="823"/>
                    </a:lnTo>
                    <a:close/>
                    <a:moveTo>
                      <a:pt x="738" y="828"/>
                    </a:moveTo>
                    <a:lnTo>
                      <a:pt x="738" y="823"/>
                    </a:lnTo>
                    <a:lnTo>
                      <a:pt x="741" y="813"/>
                    </a:lnTo>
                    <a:lnTo>
                      <a:pt x="743" y="809"/>
                    </a:lnTo>
                    <a:lnTo>
                      <a:pt x="738" y="808"/>
                    </a:lnTo>
                    <a:lnTo>
                      <a:pt x="739" y="804"/>
                    </a:lnTo>
                    <a:lnTo>
                      <a:pt x="738" y="803"/>
                    </a:lnTo>
                    <a:lnTo>
                      <a:pt x="738" y="799"/>
                    </a:lnTo>
                    <a:lnTo>
                      <a:pt x="744" y="799"/>
                    </a:lnTo>
                    <a:lnTo>
                      <a:pt x="749" y="804"/>
                    </a:lnTo>
                    <a:lnTo>
                      <a:pt x="752" y="804"/>
                    </a:lnTo>
                    <a:lnTo>
                      <a:pt x="756" y="808"/>
                    </a:lnTo>
                    <a:lnTo>
                      <a:pt x="756" y="814"/>
                    </a:lnTo>
                    <a:lnTo>
                      <a:pt x="752" y="819"/>
                    </a:lnTo>
                    <a:lnTo>
                      <a:pt x="751" y="819"/>
                    </a:lnTo>
                    <a:lnTo>
                      <a:pt x="751" y="814"/>
                    </a:lnTo>
                    <a:lnTo>
                      <a:pt x="747" y="814"/>
                    </a:lnTo>
                    <a:lnTo>
                      <a:pt x="747" y="819"/>
                    </a:lnTo>
                    <a:lnTo>
                      <a:pt x="746" y="821"/>
                    </a:lnTo>
                    <a:lnTo>
                      <a:pt x="747" y="826"/>
                    </a:lnTo>
                    <a:lnTo>
                      <a:pt x="744" y="828"/>
                    </a:lnTo>
                    <a:lnTo>
                      <a:pt x="743" y="826"/>
                    </a:lnTo>
                    <a:lnTo>
                      <a:pt x="741" y="829"/>
                    </a:lnTo>
                    <a:lnTo>
                      <a:pt x="738" y="828"/>
                    </a:lnTo>
                    <a:lnTo>
                      <a:pt x="738" y="828"/>
                    </a:lnTo>
                    <a:close/>
                    <a:moveTo>
                      <a:pt x="724" y="823"/>
                    </a:moveTo>
                    <a:lnTo>
                      <a:pt x="721" y="819"/>
                    </a:lnTo>
                    <a:lnTo>
                      <a:pt x="724" y="814"/>
                    </a:lnTo>
                    <a:lnTo>
                      <a:pt x="723" y="813"/>
                    </a:lnTo>
                    <a:lnTo>
                      <a:pt x="723" y="809"/>
                    </a:lnTo>
                    <a:lnTo>
                      <a:pt x="724" y="806"/>
                    </a:lnTo>
                    <a:lnTo>
                      <a:pt x="729" y="808"/>
                    </a:lnTo>
                    <a:lnTo>
                      <a:pt x="729" y="803"/>
                    </a:lnTo>
                    <a:lnTo>
                      <a:pt x="731" y="803"/>
                    </a:lnTo>
                    <a:lnTo>
                      <a:pt x="734" y="808"/>
                    </a:lnTo>
                    <a:lnTo>
                      <a:pt x="733" y="811"/>
                    </a:lnTo>
                    <a:lnTo>
                      <a:pt x="734" y="814"/>
                    </a:lnTo>
                    <a:lnTo>
                      <a:pt x="736" y="813"/>
                    </a:lnTo>
                    <a:lnTo>
                      <a:pt x="738" y="814"/>
                    </a:lnTo>
                    <a:lnTo>
                      <a:pt x="734" y="823"/>
                    </a:lnTo>
                    <a:lnTo>
                      <a:pt x="728" y="829"/>
                    </a:lnTo>
                    <a:lnTo>
                      <a:pt x="728" y="833"/>
                    </a:lnTo>
                    <a:lnTo>
                      <a:pt x="724" y="836"/>
                    </a:lnTo>
                    <a:lnTo>
                      <a:pt x="719" y="838"/>
                    </a:lnTo>
                    <a:lnTo>
                      <a:pt x="721" y="834"/>
                    </a:lnTo>
                    <a:lnTo>
                      <a:pt x="719" y="831"/>
                    </a:lnTo>
                    <a:lnTo>
                      <a:pt x="718" y="839"/>
                    </a:lnTo>
                    <a:lnTo>
                      <a:pt x="716" y="838"/>
                    </a:lnTo>
                    <a:lnTo>
                      <a:pt x="716" y="834"/>
                    </a:lnTo>
                    <a:lnTo>
                      <a:pt x="718" y="831"/>
                    </a:lnTo>
                    <a:lnTo>
                      <a:pt x="718" y="828"/>
                    </a:lnTo>
                    <a:lnTo>
                      <a:pt x="719" y="824"/>
                    </a:lnTo>
                    <a:lnTo>
                      <a:pt x="723" y="828"/>
                    </a:lnTo>
                    <a:lnTo>
                      <a:pt x="724" y="824"/>
                    </a:lnTo>
                    <a:lnTo>
                      <a:pt x="724" y="823"/>
                    </a:lnTo>
                    <a:lnTo>
                      <a:pt x="724" y="823"/>
                    </a:lnTo>
                    <a:close/>
                    <a:moveTo>
                      <a:pt x="721" y="784"/>
                    </a:moveTo>
                    <a:lnTo>
                      <a:pt x="726" y="784"/>
                    </a:lnTo>
                    <a:lnTo>
                      <a:pt x="724" y="788"/>
                    </a:lnTo>
                    <a:lnTo>
                      <a:pt x="721" y="784"/>
                    </a:lnTo>
                    <a:lnTo>
                      <a:pt x="721" y="784"/>
                    </a:lnTo>
                    <a:close/>
                    <a:moveTo>
                      <a:pt x="709" y="784"/>
                    </a:moveTo>
                    <a:lnTo>
                      <a:pt x="714" y="783"/>
                    </a:lnTo>
                    <a:lnTo>
                      <a:pt x="716" y="781"/>
                    </a:lnTo>
                    <a:lnTo>
                      <a:pt x="719" y="783"/>
                    </a:lnTo>
                    <a:lnTo>
                      <a:pt x="721" y="788"/>
                    </a:lnTo>
                    <a:lnTo>
                      <a:pt x="721" y="796"/>
                    </a:lnTo>
                    <a:lnTo>
                      <a:pt x="721" y="803"/>
                    </a:lnTo>
                    <a:lnTo>
                      <a:pt x="718" y="804"/>
                    </a:lnTo>
                    <a:lnTo>
                      <a:pt x="716" y="813"/>
                    </a:lnTo>
                    <a:lnTo>
                      <a:pt x="714" y="814"/>
                    </a:lnTo>
                    <a:lnTo>
                      <a:pt x="713" y="821"/>
                    </a:lnTo>
                    <a:lnTo>
                      <a:pt x="711" y="826"/>
                    </a:lnTo>
                    <a:lnTo>
                      <a:pt x="709" y="829"/>
                    </a:lnTo>
                    <a:lnTo>
                      <a:pt x="708" y="831"/>
                    </a:lnTo>
                    <a:lnTo>
                      <a:pt x="708" y="828"/>
                    </a:lnTo>
                    <a:lnTo>
                      <a:pt x="708" y="824"/>
                    </a:lnTo>
                    <a:lnTo>
                      <a:pt x="706" y="823"/>
                    </a:lnTo>
                    <a:lnTo>
                      <a:pt x="704" y="816"/>
                    </a:lnTo>
                    <a:lnTo>
                      <a:pt x="706" y="813"/>
                    </a:lnTo>
                    <a:lnTo>
                      <a:pt x="709" y="813"/>
                    </a:lnTo>
                    <a:lnTo>
                      <a:pt x="713" y="811"/>
                    </a:lnTo>
                    <a:lnTo>
                      <a:pt x="711" y="809"/>
                    </a:lnTo>
                    <a:lnTo>
                      <a:pt x="709" y="811"/>
                    </a:lnTo>
                    <a:lnTo>
                      <a:pt x="706" y="811"/>
                    </a:lnTo>
                    <a:lnTo>
                      <a:pt x="706" y="808"/>
                    </a:lnTo>
                    <a:lnTo>
                      <a:pt x="708" y="806"/>
                    </a:lnTo>
                    <a:lnTo>
                      <a:pt x="709" y="804"/>
                    </a:lnTo>
                    <a:lnTo>
                      <a:pt x="704" y="803"/>
                    </a:lnTo>
                    <a:lnTo>
                      <a:pt x="704" y="801"/>
                    </a:lnTo>
                    <a:lnTo>
                      <a:pt x="709" y="801"/>
                    </a:lnTo>
                    <a:lnTo>
                      <a:pt x="711" y="798"/>
                    </a:lnTo>
                    <a:lnTo>
                      <a:pt x="711" y="793"/>
                    </a:lnTo>
                    <a:lnTo>
                      <a:pt x="714" y="791"/>
                    </a:lnTo>
                    <a:lnTo>
                      <a:pt x="711" y="788"/>
                    </a:lnTo>
                    <a:lnTo>
                      <a:pt x="709" y="784"/>
                    </a:lnTo>
                    <a:lnTo>
                      <a:pt x="709" y="784"/>
                    </a:lnTo>
                    <a:close/>
                    <a:moveTo>
                      <a:pt x="701" y="786"/>
                    </a:moveTo>
                    <a:lnTo>
                      <a:pt x="704" y="784"/>
                    </a:lnTo>
                    <a:lnTo>
                      <a:pt x="706" y="786"/>
                    </a:lnTo>
                    <a:lnTo>
                      <a:pt x="704" y="789"/>
                    </a:lnTo>
                    <a:lnTo>
                      <a:pt x="704" y="794"/>
                    </a:lnTo>
                    <a:lnTo>
                      <a:pt x="699" y="796"/>
                    </a:lnTo>
                    <a:lnTo>
                      <a:pt x="699" y="793"/>
                    </a:lnTo>
                    <a:lnTo>
                      <a:pt x="701" y="791"/>
                    </a:lnTo>
                    <a:lnTo>
                      <a:pt x="701" y="789"/>
                    </a:lnTo>
                    <a:lnTo>
                      <a:pt x="701" y="786"/>
                    </a:lnTo>
                    <a:lnTo>
                      <a:pt x="701" y="786"/>
                    </a:lnTo>
                    <a:close/>
                    <a:moveTo>
                      <a:pt x="724" y="796"/>
                    </a:moveTo>
                    <a:lnTo>
                      <a:pt x="728" y="791"/>
                    </a:lnTo>
                    <a:lnTo>
                      <a:pt x="728" y="786"/>
                    </a:lnTo>
                    <a:lnTo>
                      <a:pt x="731" y="784"/>
                    </a:lnTo>
                    <a:lnTo>
                      <a:pt x="736" y="784"/>
                    </a:lnTo>
                    <a:lnTo>
                      <a:pt x="734" y="781"/>
                    </a:lnTo>
                    <a:lnTo>
                      <a:pt x="736" y="780"/>
                    </a:lnTo>
                    <a:lnTo>
                      <a:pt x="733" y="776"/>
                    </a:lnTo>
                    <a:lnTo>
                      <a:pt x="733" y="770"/>
                    </a:lnTo>
                    <a:lnTo>
                      <a:pt x="738" y="765"/>
                    </a:lnTo>
                    <a:lnTo>
                      <a:pt x="739" y="750"/>
                    </a:lnTo>
                    <a:lnTo>
                      <a:pt x="743" y="745"/>
                    </a:lnTo>
                    <a:lnTo>
                      <a:pt x="744" y="746"/>
                    </a:lnTo>
                    <a:lnTo>
                      <a:pt x="744" y="751"/>
                    </a:lnTo>
                    <a:lnTo>
                      <a:pt x="751" y="755"/>
                    </a:lnTo>
                    <a:lnTo>
                      <a:pt x="752" y="758"/>
                    </a:lnTo>
                    <a:lnTo>
                      <a:pt x="754" y="775"/>
                    </a:lnTo>
                    <a:lnTo>
                      <a:pt x="751" y="780"/>
                    </a:lnTo>
                    <a:lnTo>
                      <a:pt x="749" y="780"/>
                    </a:lnTo>
                    <a:lnTo>
                      <a:pt x="751" y="770"/>
                    </a:lnTo>
                    <a:lnTo>
                      <a:pt x="749" y="760"/>
                    </a:lnTo>
                    <a:lnTo>
                      <a:pt x="747" y="765"/>
                    </a:lnTo>
                    <a:lnTo>
                      <a:pt x="747" y="780"/>
                    </a:lnTo>
                    <a:lnTo>
                      <a:pt x="746" y="781"/>
                    </a:lnTo>
                    <a:lnTo>
                      <a:pt x="744" y="786"/>
                    </a:lnTo>
                    <a:lnTo>
                      <a:pt x="743" y="788"/>
                    </a:lnTo>
                    <a:lnTo>
                      <a:pt x="739" y="786"/>
                    </a:lnTo>
                    <a:lnTo>
                      <a:pt x="738" y="793"/>
                    </a:lnTo>
                    <a:lnTo>
                      <a:pt x="731" y="796"/>
                    </a:lnTo>
                    <a:lnTo>
                      <a:pt x="726" y="799"/>
                    </a:lnTo>
                    <a:lnTo>
                      <a:pt x="724" y="796"/>
                    </a:lnTo>
                    <a:lnTo>
                      <a:pt x="724" y="796"/>
                    </a:lnTo>
                    <a:close/>
                    <a:moveTo>
                      <a:pt x="713" y="746"/>
                    </a:moveTo>
                    <a:lnTo>
                      <a:pt x="719" y="745"/>
                    </a:lnTo>
                    <a:lnTo>
                      <a:pt x="724" y="748"/>
                    </a:lnTo>
                    <a:lnTo>
                      <a:pt x="724" y="751"/>
                    </a:lnTo>
                    <a:lnTo>
                      <a:pt x="721" y="753"/>
                    </a:lnTo>
                    <a:lnTo>
                      <a:pt x="723" y="756"/>
                    </a:lnTo>
                    <a:lnTo>
                      <a:pt x="724" y="755"/>
                    </a:lnTo>
                    <a:lnTo>
                      <a:pt x="729" y="753"/>
                    </a:lnTo>
                    <a:lnTo>
                      <a:pt x="734" y="756"/>
                    </a:lnTo>
                    <a:lnTo>
                      <a:pt x="734" y="760"/>
                    </a:lnTo>
                    <a:lnTo>
                      <a:pt x="729" y="761"/>
                    </a:lnTo>
                    <a:lnTo>
                      <a:pt x="731" y="763"/>
                    </a:lnTo>
                    <a:lnTo>
                      <a:pt x="728" y="766"/>
                    </a:lnTo>
                    <a:lnTo>
                      <a:pt x="724" y="765"/>
                    </a:lnTo>
                    <a:lnTo>
                      <a:pt x="721" y="760"/>
                    </a:lnTo>
                    <a:lnTo>
                      <a:pt x="716" y="755"/>
                    </a:lnTo>
                    <a:lnTo>
                      <a:pt x="716" y="756"/>
                    </a:lnTo>
                    <a:lnTo>
                      <a:pt x="721" y="765"/>
                    </a:lnTo>
                    <a:lnTo>
                      <a:pt x="721" y="768"/>
                    </a:lnTo>
                    <a:lnTo>
                      <a:pt x="726" y="770"/>
                    </a:lnTo>
                    <a:lnTo>
                      <a:pt x="729" y="773"/>
                    </a:lnTo>
                    <a:lnTo>
                      <a:pt x="726" y="775"/>
                    </a:lnTo>
                    <a:lnTo>
                      <a:pt x="726" y="781"/>
                    </a:lnTo>
                    <a:lnTo>
                      <a:pt x="723" y="781"/>
                    </a:lnTo>
                    <a:lnTo>
                      <a:pt x="718" y="776"/>
                    </a:lnTo>
                    <a:lnTo>
                      <a:pt x="718" y="773"/>
                    </a:lnTo>
                    <a:lnTo>
                      <a:pt x="713" y="763"/>
                    </a:lnTo>
                    <a:lnTo>
                      <a:pt x="711" y="768"/>
                    </a:lnTo>
                    <a:lnTo>
                      <a:pt x="714" y="773"/>
                    </a:lnTo>
                    <a:lnTo>
                      <a:pt x="714" y="778"/>
                    </a:lnTo>
                    <a:lnTo>
                      <a:pt x="711" y="781"/>
                    </a:lnTo>
                    <a:lnTo>
                      <a:pt x="708" y="781"/>
                    </a:lnTo>
                    <a:lnTo>
                      <a:pt x="703" y="776"/>
                    </a:lnTo>
                    <a:lnTo>
                      <a:pt x="706" y="773"/>
                    </a:lnTo>
                    <a:lnTo>
                      <a:pt x="703" y="771"/>
                    </a:lnTo>
                    <a:lnTo>
                      <a:pt x="704" y="766"/>
                    </a:lnTo>
                    <a:lnTo>
                      <a:pt x="701" y="761"/>
                    </a:lnTo>
                    <a:lnTo>
                      <a:pt x="704" y="758"/>
                    </a:lnTo>
                    <a:lnTo>
                      <a:pt x="706" y="760"/>
                    </a:lnTo>
                    <a:lnTo>
                      <a:pt x="708" y="756"/>
                    </a:lnTo>
                    <a:lnTo>
                      <a:pt x="706" y="755"/>
                    </a:lnTo>
                    <a:lnTo>
                      <a:pt x="704" y="750"/>
                    </a:lnTo>
                    <a:lnTo>
                      <a:pt x="708" y="745"/>
                    </a:lnTo>
                    <a:lnTo>
                      <a:pt x="709" y="750"/>
                    </a:lnTo>
                    <a:lnTo>
                      <a:pt x="711" y="748"/>
                    </a:lnTo>
                    <a:lnTo>
                      <a:pt x="713" y="746"/>
                    </a:lnTo>
                    <a:lnTo>
                      <a:pt x="713" y="746"/>
                    </a:lnTo>
                    <a:close/>
                    <a:moveTo>
                      <a:pt x="713" y="741"/>
                    </a:moveTo>
                    <a:lnTo>
                      <a:pt x="718" y="738"/>
                    </a:lnTo>
                    <a:lnTo>
                      <a:pt x="719" y="741"/>
                    </a:lnTo>
                    <a:lnTo>
                      <a:pt x="716" y="743"/>
                    </a:lnTo>
                    <a:lnTo>
                      <a:pt x="713" y="741"/>
                    </a:lnTo>
                    <a:lnTo>
                      <a:pt x="713" y="741"/>
                    </a:lnTo>
                    <a:close/>
                    <a:moveTo>
                      <a:pt x="239" y="401"/>
                    </a:moveTo>
                    <a:lnTo>
                      <a:pt x="238" y="406"/>
                    </a:lnTo>
                    <a:lnTo>
                      <a:pt x="236" y="414"/>
                    </a:lnTo>
                    <a:lnTo>
                      <a:pt x="233" y="412"/>
                    </a:lnTo>
                    <a:lnTo>
                      <a:pt x="233" y="411"/>
                    </a:lnTo>
                    <a:lnTo>
                      <a:pt x="229" y="407"/>
                    </a:lnTo>
                    <a:lnTo>
                      <a:pt x="224" y="409"/>
                    </a:lnTo>
                    <a:lnTo>
                      <a:pt x="219" y="407"/>
                    </a:lnTo>
                    <a:lnTo>
                      <a:pt x="219" y="404"/>
                    </a:lnTo>
                    <a:lnTo>
                      <a:pt x="233" y="392"/>
                    </a:lnTo>
                    <a:lnTo>
                      <a:pt x="238" y="389"/>
                    </a:lnTo>
                    <a:lnTo>
                      <a:pt x="239" y="391"/>
                    </a:lnTo>
                    <a:lnTo>
                      <a:pt x="239" y="401"/>
                    </a:lnTo>
                    <a:lnTo>
                      <a:pt x="239" y="401"/>
                    </a:lnTo>
                    <a:close/>
                    <a:moveTo>
                      <a:pt x="244" y="401"/>
                    </a:moveTo>
                    <a:lnTo>
                      <a:pt x="244" y="401"/>
                    </a:lnTo>
                    <a:lnTo>
                      <a:pt x="246" y="397"/>
                    </a:lnTo>
                    <a:lnTo>
                      <a:pt x="246" y="396"/>
                    </a:lnTo>
                    <a:lnTo>
                      <a:pt x="244" y="392"/>
                    </a:lnTo>
                    <a:lnTo>
                      <a:pt x="244" y="389"/>
                    </a:lnTo>
                    <a:lnTo>
                      <a:pt x="241" y="386"/>
                    </a:lnTo>
                    <a:lnTo>
                      <a:pt x="244" y="384"/>
                    </a:lnTo>
                    <a:lnTo>
                      <a:pt x="252" y="383"/>
                    </a:lnTo>
                    <a:lnTo>
                      <a:pt x="261" y="387"/>
                    </a:lnTo>
                    <a:lnTo>
                      <a:pt x="262" y="391"/>
                    </a:lnTo>
                    <a:lnTo>
                      <a:pt x="257" y="392"/>
                    </a:lnTo>
                    <a:lnTo>
                      <a:pt x="248" y="401"/>
                    </a:lnTo>
                    <a:lnTo>
                      <a:pt x="244" y="401"/>
                    </a:lnTo>
                    <a:lnTo>
                      <a:pt x="244" y="401"/>
                    </a:lnTo>
                    <a:close/>
                    <a:moveTo>
                      <a:pt x="291" y="373"/>
                    </a:moveTo>
                    <a:lnTo>
                      <a:pt x="292" y="371"/>
                    </a:lnTo>
                    <a:lnTo>
                      <a:pt x="297" y="371"/>
                    </a:lnTo>
                    <a:lnTo>
                      <a:pt x="301" y="374"/>
                    </a:lnTo>
                    <a:lnTo>
                      <a:pt x="299" y="378"/>
                    </a:lnTo>
                    <a:lnTo>
                      <a:pt x="296" y="378"/>
                    </a:lnTo>
                    <a:lnTo>
                      <a:pt x="291" y="373"/>
                    </a:lnTo>
                    <a:lnTo>
                      <a:pt x="291" y="373"/>
                    </a:lnTo>
                    <a:close/>
                    <a:moveTo>
                      <a:pt x="537" y="583"/>
                    </a:moveTo>
                    <a:lnTo>
                      <a:pt x="540" y="582"/>
                    </a:lnTo>
                    <a:lnTo>
                      <a:pt x="543" y="582"/>
                    </a:lnTo>
                    <a:lnTo>
                      <a:pt x="542" y="585"/>
                    </a:lnTo>
                    <a:lnTo>
                      <a:pt x="537" y="583"/>
                    </a:lnTo>
                    <a:lnTo>
                      <a:pt x="537" y="583"/>
                    </a:lnTo>
                    <a:close/>
                    <a:moveTo>
                      <a:pt x="513" y="648"/>
                    </a:moveTo>
                    <a:lnTo>
                      <a:pt x="518" y="647"/>
                    </a:lnTo>
                    <a:lnTo>
                      <a:pt x="522" y="648"/>
                    </a:lnTo>
                    <a:lnTo>
                      <a:pt x="513" y="648"/>
                    </a:lnTo>
                    <a:lnTo>
                      <a:pt x="513" y="648"/>
                    </a:lnTo>
                    <a:close/>
                    <a:moveTo>
                      <a:pt x="566" y="637"/>
                    </a:moveTo>
                    <a:lnTo>
                      <a:pt x="573" y="635"/>
                    </a:lnTo>
                    <a:lnTo>
                      <a:pt x="576" y="635"/>
                    </a:lnTo>
                    <a:lnTo>
                      <a:pt x="571" y="640"/>
                    </a:lnTo>
                    <a:lnTo>
                      <a:pt x="566" y="642"/>
                    </a:lnTo>
                    <a:lnTo>
                      <a:pt x="566" y="637"/>
                    </a:lnTo>
                    <a:lnTo>
                      <a:pt x="566" y="637"/>
                    </a:lnTo>
                    <a:close/>
                    <a:moveTo>
                      <a:pt x="528" y="592"/>
                    </a:moveTo>
                    <a:lnTo>
                      <a:pt x="528" y="590"/>
                    </a:lnTo>
                    <a:lnTo>
                      <a:pt x="532" y="590"/>
                    </a:lnTo>
                    <a:lnTo>
                      <a:pt x="533" y="593"/>
                    </a:lnTo>
                    <a:lnTo>
                      <a:pt x="528" y="592"/>
                    </a:lnTo>
                    <a:lnTo>
                      <a:pt x="528" y="592"/>
                    </a:lnTo>
                    <a:close/>
                    <a:moveTo>
                      <a:pt x="535" y="610"/>
                    </a:moveTo>
                    <a:lnTo>
                      <a:pt x="535" y="603"/>
                    </a:lnTo>
                    <a:lnTo>
                      <a:pt x="538" y="602"/>
                    </a:lnTo>
                    <a:lnTo>
                      <a:pt x="540" y="602"/>
                    </a:lnTo>
                    <a:lnTo>
                      <a:pt x="542" y="607"/>
                    </a:lnTo>
                    <a:lnTo>
                      <a:pt x="543" y="607"/>
                    </a:lnTo>
                    <a:lnTo>
                      <a:pt x="545" y="608"/>
                    </a:lnTo>
                    <a:lnTo>
                      <a:pt x="542" y="612"/>
                    </a:lnTo>
                    <a:lnTo>
                      <a:pt x="535" y="610"/>
                    </a:lnTo>
                    <a:lnTo>
                      <a:pt x="535" y="610"/>
                    </a:lnTo>
                    <a:close/>
                    <a:moveTo>
                      <a:pt x="495" y="628"/>
                    </a:moveTo>
                    <a:lnTo>
                      <a:pt x="500" y="627"/>
                    </a:lnTo>
                    <a:lnTo>
                      <a:pt x="502" y="625"/>
                    </a:lnTo>
                    <a:lnTo>
                      <a:pt x="502" y="623"/>
                    </a:lnTo>
                    <a:lnTo>
                      <a:pt x="510" y="617"/>
                    </a:lnTo>
                    <a:lnTo>
                      <a:pt x="515" y="615"/>
                    </a:lnTo>
                    <a:lnTo>
                      <a:pt x="520" y="610"/>
                    </a:lnTo>
                    <a:lnTo>
                      <a:pt x="522" y="610"/>
                    </a:lnTo>
                    <a:lnTo>
                      <a:pt x="527" y="605"/>
                    </a:lnTo>
                    <a:lnTo>
                      <a:pt x="528" y="607"/>
                    </a:lnTo>
                    <a:lnTo>
                      <a:pt x="527" y="610"/>
                    </a:lnTo>
                    <a:lnTo>
                      <a:pt x="528" y="612"/>
                    </a:lnTo>
                    <a:lnTo>
                      <a:pt x="527" y="613"/>
                    </a:lnTo>
                    <a:lnTo>
                      <a:pt x="520" y="615"/>
                    </a:lnTo>
                    <a:lnTo>
                      <a:pt x="513" y="623"/>
                    </a:lnTo>
                    <a:lnTo>
                      <a:pt x="508" y="623"/>
                    </a:lnTo>
                    <a:lnTo>
                      <a:pt x="510" y="627"/>
                    </a:lnTo>
                    <a:lnTo>
                      <a:pt x="508" y="628"/>
                    </a:lnTo>
                    <a:lnTo>
                      <a:pt x="503" y="628"/>
                    </a:lnTo>
                    <a:lnTo>
                      <a:pt x="500" y="630"/>
                    </a:lnTo>
                    <a:lnTo>
                      <a:pt x="495" y="630"/>
                    </a:lnTo>
                    <a:lnTo>
                      <a:pt x="495" y="628"/>
                    </a:lnTo>
                    <a:lnTo>
                      <a:pt x="495" y="628"/>
                    </a:lnTo>
                    <a:close/>
                    <a:moveTo>
                      <a:pt x="495" y="620"/>
                    </a:moveTo>
                    <a:lnTo>
                      <a:pt x="502" y="615"/>
                    </a:lnTo>
                    <a:lnTo>
                      <a:pt x="502" y="618"/>
                    </a:lnTo>
                    <a:lnTo>
                      <a:pt x="497" y="620"/>
                    </a:lnTo>
                    <a:lnTo>
                      <a:pt x="497" y="620"/>
                    </a:lnTo>
                    <a:lnTo>
                      <a:pt x="495" y="620"/>
                    </a:lnTo>
                    <a:lnTo>
                      <a:pt x="495" y="620"/>
                    </a:lnTo>
                    <a:close/>
                    <a:moveTo>
                      <a:pt x="507" y="608"/>
                    </a:moveTo>
                    <a:lnTo>
                      <a:pt x="513" y="603"/>
                    </a:lnTo>
                    <a:lnTo>
                      <a:pt x="513" y="600"/>
                    </a:lnTo>
                    <a:lnTo>
                      <a:pt x="517" y="597"/>
                    </a:lnTo>
                    <a:lnTo>
                      <a:pt x="520" y="597"/>
                    </a:lnTo>
                    <a:lnTo>
                      <a:pt x="522" y="598"/>
                    </a:lnTo>
                    <a:lnTo>
                      <a:pt x="518" y="602"/>
                    </a:lnTo>
                    <a:lnTo>
                      <a:pt x="515" y="605"/>
                    </a:lnTo>
                    <a:lnTo>
                      <a:pt x="512" y="608"/>
                    </a:lnTo>
                    <a:lnTo>
                      <a:pt x="510" y="612"/>
                    </a:lnTo>
                    <a:lnTo>
                      <a:pt x="508" y="612"/>
                    </a:lnTo>
                    <a:lnTo>
                      <a:pt x="507" y="608"/>
                    </a:lnTo>
                    <a:lnTo>
                      <a:pt x="507" y="608"/>
                    </a:lnTo>
                    <a:close/>
                    <a:moveTo>
                      <a:pt x="513" y="580"/>
                    </a:moveTo>
                    <a:lnTo>
                      <a:pt x="517" y="577"/>
                    </a:lnTo>
                    <a:lnTo>
                      <a:pt x="520" y="579"/>
                    </a:lnTo>
                    <a:lnTo>
                      <a:pt x="518" y="582"/>
                    </a:lnTo>
                    <a:lnTo>
                      <a:pt x="520" y="583"/>
                    </a:lnTo>
                    <a:lnTo>
                      <a:pt x="518" y="585"/>
                    </a:lnTo>
                    <a:lnTo>
                      <a:pt x="513" y="580"/>
                    </a:lnTo>
                    <a:lnTo>
                      <a:pt x="513" y="580"/>
                    </a:lnTo>
                    <a:close/>
                    <a:moveTo>
                      <a:pt x="417" y="583"/>
                    </a:moveTo>
                    <a:lnTo>
                      <a:pt x="424" y="577"/>
                    </a:lnTo>
                    <a:lnTo>
                      <a:pt x="427" y="577"/>
                    </a:lnTo>
                    <a:lnTo>
                      <a:pt x="429" y="580"/>
                    </a:lnTo>
                    <a:lnTo>
                      <a:pt x="422" y="583"/>
                    </a:lnTo>
                    <a:lnTo>
                      <a:pt x="417" y="583"/>
                    </a:lnTo>
                    <a:lnTo>
                      <a:pt x="417" y="583"/>
                    </a:lnTo>
                    <a:close/>
                    <a:moveTo>
                      <a:pt x="367" y="615"/>
                    </a:moveTo>
                    <a:lnTo>
                      <a:pt x="370" y="613"/>
                    </a:lnTo>
                    <a:lnTo>
                      <a:pt x="374" y="615"/>
                    </a:lnTo>
                    <a:lnTo>
                      <a:pt x="370" y="617"/>
                    </a:lnTo>
                    <a:lnTo>
                      <a:pt x="367" y="615"/>
                    </a:lnTo>
                    <a:lnTo>
                      <a:pt x="367" y="615"/>
                    </a:lnTo>
                    <a:close/>
                    <a:moveTo>
                      <a:pt x="367" y="652"/>
                    </a:moveTo>
                    <a:lnTo>
                      <a:pt x="369" y="652"/>
                    </a:lnTo>
                    <a:lnTo>
                      <a:pt x="372" y="652"/>
                    </a:lnTo>
                    <a:lnTo>
                      <a:pt x="372" y="655"/>
                    </a:lnTo>
                    <a:lnTo>
                      <a:pt x="369" y="658"/>
                    </a:lnTo>
                    <a:lnTo>
                      <a:pt x="365" y="655"/>
                    </a:lnTo>
                    <a:lnTo>
                      <a:pt x="367" y="652"/>
                    </a:lnTo>
                    <a:lnTo>
                      <a:pt x="367" y="652"/>
                    </a:lnTo>
                    <a:close/>
                    <a:moveTo>
                      <a:pt x="347" y="673"/>
                    </a:moveTo>
                    <a:lnTo>
                      <a:pt x="346" y="672"/>
                    </a:lnTo>
                    <a:lnTo>
                      <a:pt x="349" y="670"/>
                    </a:lnTo>
                    <a:lnTo>
                      <a:pt x="350" y="670"/>
                    </a:lnTo>
                    <a:lnTo>
                      <a:pt x="354" y="668"/>
                    </a:lnTo>
                    <a:lnTo>
                      <a:pt x="355" y="670"/>
                    </a:lnTo>
                    <a:lnTo>
                      <a:pt x="359" y="667"/>
                    </a:lnTo>
                    <a:lnTo>
                      <a:pt x="357" y="663"/>
                    </a:lnTo>
                    <a:lnTo>
                      <a:pt x="359" y="662"/>
                    </a:lnTo>
                    <a:lnTo>
                      <a:pt x="364" y="660"/>
                    </a:lnTo>
                    <a:lnTo>
                      <a:pt x="365" y="662"/>
                    </a:lnTo>
                    <a:lnTo>
                      <a:pt x="365" y="665"/>
                    </a:lnTo>
                    <a:lnTo>
                      <a:pt x="367" y="665"/>
                    </a:lnTo>
                    <a:lnTo>
                      <a:pt x="369" y="663"/>
                    </a:lnTo>
                    <a:lnTo>
                      <a:pt x="372" y="662"/>
                    </a:lnTo>
                    <a:lnTo>
                      <a:pt x="374" y="665"/>
                    </a:lnTo>
                    <a:lnTo>
                      <a:pt x="370" y="668"/>
                    </a:lnTo>
                    <a:lnTo>
                      <a:pt x="369" y="672"/>
                    </a:lnTo>
                    <a:lnTo>
                      <a:pt x="372" y="672"/>
                    </a:lnTo>
                    <a:lnTo>
                      <a:pt x="374" y="675"/>
                    </a:lnTo>
                    <a:lnTo>
                      <a:pt x="370" y="675"/>
                    </a:lnTo>
                    <a:lnTo>
                      <a:pt x="367" y="673"/>
                    </a:lnTo>
                    <a:lnTo>
                      <a:pt x="364" y="677"/>
                    </a:lnTo>
                    <a:lnTo>
                      <a:pt x="362" y="677"/>
                    </a:lnTo>
                    <a:lnTo>
                      <a:pt x="360" y="675"/>
                    </a:lnTo>
                    <a:lnTo>
                      <a:pt x="355" y="678"/>
                    </a:lnTo>
                    <a:lnTo>
                      <a:pt x="352" y="678"/>
                    </a:lnTo>
                    <a:lnTo>
                      <a:pt x="347" y="673"/>
                    </a:lnTo>
                    <a:lnTo>
                      <a:pt x="347" y="673"/>
                    </a:lnTo>
                    <a:close/>
                    <a:moveTo>
                      <a:pt x="296" y="718"/>
                    </a:moveTo>
                    <a:lnTo>
                      <a:pt x="296" y="721"/>
                    </a:lnTo>
                    <a:lnTo>
                      <a:pt x="292" y="721"/>
                    </a:lnTo>
                    <a:lnTo>
                      <a:pt x="289" y="720"/>
                    </a:lnTo>
                    <a:lnTo>
                      <a:pt x="289" y="716"/>
                    </a:lnTo>
                    <a:lnTo>
                      <a:pt x="291" y="713"/>
                    </a:lnTo>
                    <a:lnTo>
                      <a:pt x="292" y="708"/>
                    </a:lnTo>
                    <a:lnTo>
                      <a:pt x="292" y="703"/>
                    </a:lnTo>
                    <a:lnTo>
                      <a:pt x="291" y="701"/>
                    </a:lnTo>
                    <a:lnTo>
                      <a:pt x="292" y="698"/>
                    </a:lnTo>
                    <a:lnTo>
                      <a:pt x="297" y="695"/>
                    </a:lnTo>
                    <a:lnTo>
                      <a:pt x="309" y="690"/>
                    </a:lnTo>
                    <a:lnTo>
                      <a:pt x="316" y="688"/>
                    </a:lnTo>
                    <a:lnTo>
                      <a:pt x="317" y="690"/>
                    </a:lnTo>
                    <a:lnTo>
                      <a:pt x="317" y="698"/>
                    </a:lnTo>
                    <a:lnTo>
                      <a:pt x="319" y="700"/>
                    </a:lnTo>
                    <a:lnTo>
                      <a:pt x="322" y="695"/>
                    </a:lnTo>
                    <a:lnTo>
                      <a:pt x="321" y="690"/>
                    </a:lnTo>
                    <a:lnTo>
                      <a:pt x="322" y="690"/>
                    </a:lnTo>
                    <a:lnTo>
                      <a:pt x="326" y="691"/>
                    </a:lnTo>
                    <a:lnTo>
                      <a:pt x="327" y="688"/>
                    </a:lnTo>
                    <a:lnTo>
                      <a:pt x="322" y="685"/>
                    </a:lnTo>
                    <a:lnTo>
                      <a:pt x="322" y="683"/>
                    </a:lnTo>
                    <a:lnTo>
                      <a:pt x="326" y="680"/>
                    </a:lnTo>
                    <a:lnTo>
                      <a:pt x="329" y="678"/>
                    </a:lnTo>
                    <a:lnTo>
                      <a:pt x="332" y="681"/>
                    </a:lnTo>
                    <a:lnTo>
                      <a:pt x="332" y="685"/>
                    </a:lnTo>
                    <a:lnTo>
                      <a:pt x="331" y="688"/>
                    </a:lnTo>
                    <a:lnTo>
                      <a:pt x="331" y="690"/>
                    </a:lnTo>
                    <a:lnTo>
                      <a:pt x="334" y="690"/>
                    </a:lnTo>
                    <a:lnTo>
                      <a:pt x="336" y="686"/>
                    </a:lnTo>
                    <a:lnTo>
                      <a:pt x="337" y="685"/>
                    </a:lnTo>
                    <a:lnTo>
                      <a:pt x="341" y="686"/>
                    </a:lnTo>
                    <a:lnTo>
                      <a:pt x="341" y="683"/>
                    </a:lnTo>
                    <a:lnTo>
                      <a:pt x="339" y="680"/>
                    </a:lnTo>
                    <a:lnTo>
                      <a:pt x="342" y="678"/>
                    </a:lnTo>
                    <a:lnTo>
                      <a:pt x="346" y="681"/>
                    </a:lnTo>
                    <a:lnTo>
                      <a:pt x="346" y="685"/>
                    </a:lnTo>
                    <a:lnTo>
                      <a:pt x="344" y="686"/>
                    </a:lnTo>
                    <a:lnTo>
                      <a:pt x="344" y="688"/>
                    </a:lnTo>
                    <a:lnTo>
                      <a:pt x="347" y="688"/>
                    </a:lnTo>
                    <a:lnTo>
                      <a:pt x="350" y="683"/>
                    </a:lnTo>
                    <a:lnTo>
                      <a:pt x="355" y="683"/>
                    </a:lnTo>
                    <a:lnTo>
                      <a:pt x="359" y="683"/>
                    </a:lnTo>
                    <a:lnTo>
                      <a:pt x="360" y="688"/>
                    </a:lnTo>
                    <a:lnTo>
                      <a:pt x="355" y="690"/>
                    </a:lnTo>
                    <a:lnTo>
                      <a:pt x="352" y="690"/>
                    </a:lnTo>
                    <a:lnTo>
                      <a:pt x="352" y="691"/>
                    </a:lnTo>
                    <a:lnTo>
                      <a:pt x="354" y="693"/>
                    </a:lnTo>
                    <a:lnTo>
                      <a:pt x="355" y="696"/>
                    </a:lnTo>
                    <a:lnTo>
                      <a:pt x="352" y="701"/>
                    </a:lnTo>
                    <a:lnTo>
                      <a:pt x="349" y="700"/>
                    </a:lnTo>
                    <a:lnTo>
                      <a:pt x="347" y="698"/>
                    </a:lnTo>
                    <a:lnTo>
                      <a:pt x="344" y="700"/>
                    </a:lnTo>
                    <a:lnTo>
                      <a:pt x="341" y="698"/>
                    </a:lnTo>
                    <a:lnTo>
                      <a:pt x="337" y="698"/>
                    </a:lnTo>
                    <a:lnTo>
                      <a:pt x="336" y="700"/>
                    </a:lnTo>
                    <a:lnTo>
                      <a:pt x="341" y="701"/>
                    </a:lnTo>
                    <a:lnTo>
                      <a:pt x="342" y="706"/>
                    </a:lnTo>
                    <a:lnTo>
                      <a:pt x="339" y="710"/>
                    </a:lnTo>
                    <a:lnTo>
                      <a:pt x="336" y="710"/>
                    </a:lnTo>
                    <a:lnTo>
                      <a:pt x="332" y="705"/>
                    </a:lnTo>
                    <a:lnTo>
                      <a:pt x="327" y="705"/>
                    </a:lnTo>
                    <a:lnTo>
                      <a:pt x="322" y="706"/>
                    </a:lnTo>
                    <a:lnTo>
                      <a:pt x="327" y="708"/>
                    </a:lnTo>
                    <a:lnTo>
                      <a:pt x="329" y="710"/>
                    </a:lnTo>
                    <a:lnTo>
                      <a:pt x="327" y="713"/>
                    </a:lnTo>
                    <a:lnTo>
                      <a:pt x="322" y="711"/>
                    </a:lnTo>
                    <a:lnTo>
                      <a:pt x="319" y="713"/>
                    </a:lnTo>
                    <a:lnTo>
                      <a:pt x="316" y="711"/>
                    </a:lnTo>
                    <a:lnTo>
                      <a:pt x="314" y="716"/>
                    </a:lnTo>
                    <a:lnTo>
                      <a:pt x="311" y="716"/>
                    </a:lnTo>
                    <a:lnTo>
                      <a:pt x="309" y="718"/>
                    </a:lnTo>
                    <a:lnTo>
                      <a:pt x="311" y="721"/>
                    </a:lnTo>
                    <a:lnTo>
                      <a:pt x="304" y="723"/>
                    </a:lnTo>
                    <a:lnTo>
                      <a:pt x="304" y="726"/>
                    </a:lnTo>
                    <a:lnTo>
                      <a:pt x="301" y="728"/>
                    </a:lnTo>
                    <a:lnTo>
                      <a:pt x="299" y="731"/>
                    </a:lnTo>
                    <a:lnTo>
                      <a:pt x="294" y="730"/>
                    </a:lnTo>
                    <a:lnTo>
                      <a:pt x="296" y="728"/>
                    </a:lnTo>
                    <a:lnTo>
                      <a:pt x="304" y="721"/>
                    </a:lnTo>
                    <a:lnTo>
                      <a:pt x="304" y="720"/>
                    </a:lnTo>
                    <a:lnTo>
                      <a:pt x="307" y="716"/>
                    </a:lnTo>
                    <a:lnTo>
                      <a:pt x="304" y="716"/>
                    </a:lnTo>
                    <a:lnTo>
                      <a:pt x="301" y="718"/>
                    </a:lnTo>
                    <a:lnTo>
                      <a:pt x="299" y="716"/>
                    </a:lnTo>
                    <a:lnTo>
                      <a:pt x="301" y="715"/>
                    </a:lnTo>
                    <a:lnTo>
                      <a:pt x="296" y="715"/>
                    </a:lnTo>
                    <a:lnTo>
                      <a:pt x="292" y="716"/>
                    </a:lnTo>
                    <a:lnTo>
                      <a:pt x="296" y="716"/>
                    </a:lnTo>
                    <a:lnTo>
                      <a:pt x="296" y="718"/>
                    </a:lnTo>
                    <a:lnTo>
                      <a:pt x="296" y="718"/>
                    </a:lnTo>
                    <a:close/>
                    <a:moveTo>
                      <a:pt x="287" y="736"/>
                    </a:moveTo>
                    <a:lnTo>
                      <a:pt x="291" y="735"/>
                    </a:lnTo>
                    <a:lnTo>
                      <a:pt x="289" y="738"/>
                    </a:lnTo>
                    <a:lnTo>
                      <a:pt x="287" y="736"/>
                    </a:lnTo>
                    <a:lnTo>
                      <a:pt x="287" y="736"/>
                    </a:lnTo>
                    <a:close/>
                    <a:moveTo>
                      <a:pt x="272" y="741"/>
                    </a:moveTo>
                    <a:lnTo>
                      <a:pt x="277" y="735"/>
                    </a:lnTo>
                    <a:lnTo>
                      <a:pt x="287" y="731"/>
                    </a:lnTo>
                    <a:lnTo>
                      <a:pt x="277" y="740"/>
                    </a:lnTo>
                    <a:lnTo>
                      <a:pt x="272" y="741"/>
                    </a:lnTo>
                    <a:lnTo>
                      <a:pt x="272" y="741"/>
                    </a:lnTo>
                    <a:close/>
                    <a:moveTo>
                      <a:pt x="241" y="765"/>
                    </a:moveTo>
                    <a:lnTo>
                      <a:pt x="238" y="765"/>
                    </a:lnTo>
                    <a:lnTo>
                      <a:pt x="239" y="763"/>
                    </a:lnTo>
                    <a:lnTo>
                      <a:pt x="244" y="761"/>
                    </a:lnTo>
                    <a:lnTo>
                      <a:pt x="243" y="765"/>
                    </a:lnTo>
                    <a:lnTo>
                      <a:pt x="241" y="765"/>
                    </a:lnTo>
                    <a:lnTo>
                      <a:pt x="241" y="765"/>
                    </a:lnTo>
                    <a:close/>
                    <a:moveTo>
                      <a:pt x="223" y="726"/>
                    </a:moveTo>
                    <a:lnTo>
                      <a:pt x="228" y="726"/>
                    </a:lnTo>
                    <a:lnTo>
                      <a:pt x="229" y="728"/>
                    </a:lnTo>
                    <a:lnTo>
                      <a:pt x="226" y="730"/>
                    </a:lnTo>
                    <a:lnTo>
                      <a:pt x="223" y="726"/>
                    </a:lnTo>
                    <a:lnTo>
                      <a:pt x="223" y="726"/>
                    </a:lnTo>
                    <a:close/>
                    <a:moveTo>
                      <a:pt x="128" y="765"/>
                    </a:moveTo>
                    <a:lnTo>
                      <a:pt x="128" y="765"/>
                    </a:lnTo>
                    <a:lnTo>
                      <a:pt x="130" y="763"/>
                    </a:lnTo>
                    <a:lnTo>
                      <a:pt x="131" y="766"/>
                    </a:lnTo>
                    <a:lnTo>
                      <a:pt x="128" y="765"/>
                    </a:lnTo>
                    <a:lnTo>
                      <a:pt x="128" y="765"/>
                    </a:lnTo>
                    <a:close/>
                    <a:moveTo>
                      <a:pt x="123" y="766"/>
                    </a:moveTo>
                    <a:lnTo>
                      <a:pt x="126" y="768"/>
                    </a:lnTo>
                    <a:lnTo>
                      <a:pt x="123" y="770"/>
                    </a:lnTo>
                    <a:lnTo>
                      <a:pt x="123" y="766"/>
                    </a:lnTo>
                    <a:lnTo>
                      <a:pt x="123" y="766"/>
                    </a:lnTo>
                    <a:close/>
                    <a:moveTo>
                      <a:pt x="145" y="783"/>
                    </a:moveTo>
                    <a:lnTo>
                      <a:pt x="145" y="786"/>
                    </a:lnTo>
                    <a:lnTo>
                      <a:pt x="143" y="788"/>
                    </a:lnTo>
                    <a:lnTo>
                      <a:pt x="141" y="784"/>
                    </a:lnTo>
                    <a:lnTo>
                      <a:pt x="145" y="783"/>
                    </a:lnTo>
                    <a:lnTo>
                      <a:pt x="145" y="783"/>
                    </a:lnTo>
                    <a:close/>
                    <a:moveTo>
                      <a:pt x="140" y="781"/>
                    </a:moveTo>
                    <a:lnTo>
                      <a:pt x="143" y="776"/>
                    </a:lnTo>
                    <a:lnTo>
                      <a:pt x="143" y="780"/>
                    </a:lnTo>
                    <a:lnTo>
                      <a:pt x="143" y="780"/>
                    </a:lnTo>
                    <a:lnTo>
                      <a:pt x="140" y="781"/>
                    </a:lnTo>
                    <a:lnTo>
                      <a:pt x="140" y="781"/>
                    </a:lnTo>
                    <a:close/>
                    <a:moveTo>
                      <a:pt x="120" y="786"/>
                    </a:moveTo>
                    <a:lnTo>
                      <a:pt x="123" y="781"/>
                    </a:lnTo>
                    <a:lnTo>
                      <a:pt x="128" y="776"/>
                    </a:lnTo>
                    <a:lnTo>
                      <a:pt x="128" y="775"/>
                    </a:lnTo>
                    <a:lnTo>
                      <a:pt x="135" y="775"/>
                    </a:lnTo>
                    <a:lnTo>
                      <a:pt x="131" y="778"/>
                    </a:lnTo>
                    <a:lnTo>
                      <a:pt x="130" y="780"/>
                    </a:lnTo>
                    <a:lnTo>
                      <a:pt x="123" y="783"/>
                    </a:lnTo>
                    <a:lnTo>
                      <a:pt x="120" y="786"/>
                    </a:lnTo>
                    <a:lnTo>
                      <a:pt x="120" y="786"/>
                    </a:lnTo>
                    <a:close/>
                    <a:moveTo>
                      <a:pt x="115" y="773"/>
                    </a:moveTo>
                    <a:lnTo>
                      <a:pt x="111" y="770"/>
                    </a:lnTo>
                    <a:lnTo>
                      <a:pt x="113" y="766"/>
                    </a:lnTo>
                    <a:lnTo>
                      <a:pt x="116" y="765"/>
                    </a:lnTo>
                    <a:lnTo>
                      <a:pt x="120" y="766"/>
                    </a:lnTo>
                    <a:lnTo>
                      <a:pt x="118" y="770"/>
                    </a:lnTo>
                    <a:lnTo>
                      <a:pt x="116" y="773"/>
                    </a:lnTo>
                    <a:lnTo>
                      <a:pt x="115" y="773"/>
                    </a:lnTo>
                    <a:lnTo>
                      <a:pt x="115" y="773"/>
                    </a:lnTo>
                    <a:close/>
                    <a:moveTo>
                      <a:pt x="90" y="770"/>
                    </a:moveTo>
                    <a:lnTo>
                      <a:pt x="93" y="770"/>
                    </a:lnTo>
                    <a:lnTo>
                      <a:pt x="95" y="773"/>
                    </a:lnTo>
                    <a:lnTo>
                      <a:pt x="91" y="775"/>
                    </a:lnTo>
                    <a:lnTo>
                      <a:pt x="90" y="770"/>
                    </a:lnTo>
                    <a:lnTo>
                      <a:pt x="90" y="770"/>
                    </a:lnTo>
                    <a:close/>
                    <a:moveTo>
                      <a:pt x="75" y="781"/>
                    </a:moveTo>
                    <a:lnTo>
                      <a:pt x="71" y="778"/>
                    </a:lnTo>
                    <a:lnTo>
                      <a:pt x="76" y="775"/>
                    </a:lnTo>
                    <a:lnTo>
                      <a:pt x="78" y="778"/>
                    </a:lnTo>
                    <a:lnTo>
                      <a:pt x="75" y="781"/>
                    </a:lnTo>
                    <a:lnTo>
                      <a:pt x="75" y="781"/>
                    </a:lnTo>
                    <a:close/>
                    <a:moveTo>
                      <a:pt x="56" y="791"/>
                    </a:moveTo>
                    <a:lnTo>
                      <a:pt x="61" y="796"/>
                    </a:lnTo>
                    <a:lnTo>
                      <a:pt x="58" y="798"/>
                    </a:lnTo>
                    <a:lnTo>
                      <a:pt x="55" y="794"/>
                    </a:lnTo>
                    <a:lnTo>
                      <a:pt x="56" y="791"/>
                    </a:lnTo>
                    <a:lnTo>
                      <a:pt x="56" y="791"/>
                    </a:lnTo>
                    <a:close/>
                    <a:moveTo>
                      <a:pt x="0" y="801"/>
                    </a:moveTo>
                    <a:lnTo>
                      <a:pt x="0" y="799"/>
                    </a:lnTo>
                    <a:lnTo>
                      <a:pt x="3" y="799"/>
                    </a:lnTo>
                    <a:lnTo>
                      <a:pt x="5" y="801"/>
                    </a:lnTo>
                    <a:lnTo>
                      <a:pt x="0" y="803"/>
                    </a:lnTo>
                    <a:lnTo>
                      <a:pt x="0" y="801"/>
                    </a:lnTo>
                    <a:lnTo>
                      <a:pt x="0" y="801"/>
                    </a:lnTo>
                    <a:close/>
                    <a:moveTo>
                      <a:pt x="204" y="617"/>
                    </a:moveTo>
                    <a:lnTo>
                      <a:pt x="203" y="615"/>
                    </a:lnTo>
                    <a:lnTo>
                      <a:pt x="208" y="613"/>
                    </a:lnTo>
                    <a:lnTo>
                      <a:pt x="206" y="615"/>
                    </a:lnTo>
                    <a:lnTo>
                      <a:pt x="204" y="617"/>
                    </a:lnTo>
                    <a:lnTo>
                      <a:pt x="204" y="617"/>
                    </a:lnTo>
                    <a:close/>
                    <a:moveTo>
                      <a:pt x="194" y="618"/>
                    </a:moveTo>
                    <a:lnTo>
                      <a:pt x="193" y="617"/>
                    </a:lnTo>
                    <a:lnTo>
                      <a:pt x="193" y="613"/>
                    </a:lnTo>
                    <a:lnTo>
                      <a:pt x="199" y="610"/>
                    </a:lnTo>
                    <a:lnTo>
                      <a:pt x="203" y="608"/>
                    </a:lnTo>
                    <a:lnTo>
                      <a:pt x="203" y="610"/>
                    </a:lnTo>
                    <a:lnTo>
                      <a:pt x="198" y="617"/>
                    </a:lnTo>
                    <a:lnTo>
                      <a:pt x="194" y="618"/>
                    </a:lnTo>
                    <a:lnTo>
                      <a:pt x="194" y="618"/>
                    </a:lnTo>
                    <a:close/>
                    <a:moveTo>
                      <a:pt x="10" y="784"/>
                    </a:moveTo>
                    <a:lnTo>
                      <a:pt x="10" y="780"/>
                    </a:lnTo>
                    <a:lnTo>
                      <a:pt x="13" y="778"/>
                    </a:lnTo>
                    <a:lnTo>
                      <a:pt x="15" y="780"/>
                    </a:lnTo>
                    <a:lnTo>
                      <a:pt x="20" y="776"/>
                    </a:lnTo>
                    <a:lnTo>
                      <a:pt x="22" y="775"/>
                    </a:lnTo>
                    <a:lnTo>
                      <a:pt x="25" y="768"/>
                    </a:lnTo>
                    <a:lnTo>
                      <a:pt x="27" y="768"/>
                    </a:lnTo>
                    <a:lnTo>
                      <a:pt x="32" y="771"/>
                    </a:lnTo>
                    <a:lnTo>
                      <a:pt x="33" y="770"/>
                    </a:lnTo>
                    <a:lnTo>
                      <a:pt x="38" y="770"/>
                    </a:lnTo>
                    <a:lnTo>
                      <a:pt x="42" y="768"/>
                    </a:lnTo>
                    <a:lnTo>
                      <a:pt x="43" y="766"/>
                    </a:lnTo>
                    <a:lnTo>
                      <a:pt x="50" y="768"/>
                    </a:lnTo>
                    <a:lnTo>
                      <a:pt x="53" y="771"/>
                    </a:lnTo>
                    <a:lnTo>
                      <a:pt x="50" y="775"/>
                    </a:lnTo>
                    <a:lnTo>
                      <a:pt x="56" y="781"/>
                    </a:lnTo>
                    <a:lnTo>
                      <a:pt x="56" y="783"/>
                    </a:lnTo>
                    <a:lnTo>
                      <a:pt x="50" y="781"/>
                    </a:lnTo>
                    <a:lnTo>
                      <a:pt x="47" y="784"/>
                    </a:lnTo>
                    <a:lnTo>
                      <a:pt x="40" y="784"/>
                    </a:lnTo>
                    <a:lnTo>
                      <a:pt x="35" y="784"/>
                    </a:lnTo>
                    <a:lnTo>
                      <a:pt x="27" y="784"/>
                    </a:lnTo>
                    <a:lnTo>
                      <a:pt x="20" y="789"/>
                    </a:lnTo>
                    <a:lnTo>
                      <a:pt x="18" y="788"/>
                    </a:lnTo>
                    <a:lnTo>
                      <a:pt x="15" y="789"/>
                    </a:lnTo>
                    <a:lnTo>
                      <a:pt x="10" y="788"/>
                    </a:lnTo>
                    <a:lnTo>
                      <a:pt x="10" y="78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9" name="Freeform 150">
                <a:extLst>
                  <a:ext uri="{FF2B5EF4-FFF2-40B4-BE49-F238E27FC236}">
                    <a16:creationId xmlns:a16="http://schemas.microsoft.com/office/drawing/2014/main" xmlns="" id="{4C9CB6B7-C60C-4B09-A09D-EDB4B0B71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6873" y="3043520"/>
                <a:ext cx="3210" cy="2075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5" y="4"/>
                  </a:cxn>
                  <a:cxn ang="0">
                    <a:pos x="5" y="0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0" name="Freeform 151">
                <a:extLst>
                  <a:ext uri="{FF2B5EF4-FFF2-40B4-BE49-F238E27FC236}">
                    <a16:creationId xmlns:a16="http://schemas.microsoft.com/office/drawing/2014/main" xmlns="" id="{D437404B-FE0A-4912-9E7E-97916FE8A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5402" y="3053896"/>
                <a:ext cx="28896" cy="10376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4" y="2"/>
                  </a:cxn>
                  <a:cxn ang="0">
                    <a:pos x="22" y="0"/>
                  </a:cxn>
                  <a:cxn ang="0">
                    <a:pos x="40" y="0"/>
                  </a:cxn>
                  <a:cxn ang="0">
                    <a:pos x="45" y="7"/>
                  </a:cxn>
                  <a:cxn ang="0">
                    <a:pos x="52" y="9"/>
                  </a:cxn>
                  <a:cxn ang="0">
                    <a:pos x="55" y="12"/>
                  </a:cxn>
                  <a:cxn ang="0">
                    <a:pos x="55" y="14"/>
                  </a:cxn>
                  <a:cxn ang="0">
                    <a:pos x="47" y="14"/>
                  </a:cxn>
                  <a:cxn ang="0">
                    <a:pos x="44" y="14"/>
                  </a:cxn>
                  <a:cxn ang="0">
                    <a:pos x="42" y="17"/>
                  </a:cxn>
                  <a:cxn ang="0">
                    <a:pos x="39" y="17"/>
                  </a:cxn>
                  <a:cxn ang="0">
                    <a:pos x="37" y="15"/>
                  </a:cxn>
                  <a:cxn ang="0">
                    <a:pos x="34" y="15"/>
                  </a:cxn>
                  <a:cxn ang="0">
                    <a:pos x="34" y="20"/>
                  </a:cxn>
                  <a:cxn ang="0">
                    <a:pos x="27" y="20"/>
                  </a:cxn>
                  <a:cxn ang="0">
                    <a:pos x="24" y="17"/>
                  </a:cxn>
                  <a:cxn ang="0">
                    <a:pos x="17" y="17"/>
                  </a:cxn>
                  <a:cxn ang="0">
                    <a:pos x="14" y="15"/>
                  </a:cxn>
                  <a:cxn ang="0">
                    <a:pos x="12" y="9"/>
                  </a:cxn>
                  <a:cxn ang="0">
                    <a:pos x="9" y="7"/>
                  </a:cxn>
                  <a:cxn ang="0">
                    <a:pos x="5" y="9"/>
                  </a:cxn>
                  <a:cxn ang="0">
                    <a:pos x="0" y="5"/>
                  </a:cxn>
                  <a:cxn ang="0">
                    <a:pos x="4" y="2"/>
                  </a:cxn>
                  <a:cxn ang="0">
                    <a:pos x="7" y="0"/>
                  </a:cxn>
                </a:cxnLst>
                <a:rect l="0" t="0" r="r" b="b"/>
                <a:pathLst>
                  <a:path w="55" h="20">
                    <a:moveTo>
                      <a:pt x="7" y="0"/>
                    </a:moveTo>
                    <a:lnTo>
                      <a:pt x="14" y="2"/>
                    </a:lnTo>
                    <a:lnTo>
                      <a:pt x="22" y="0"/>
                    </a:lnTo>
                    <a:lnTo>
                      <a:pt x="40" y="0"/>
                    </a:lnTo>
                    <a:lnTo>
                      <a:pt x="45" y="7"/>
                    </a:lnTo>
                    <a:lnTo>
                      <a:pt x="52" y="9"/>
                    </a:lnTo>
                    <a:lnTo>
                      <a:pt x="55" y="12"/>
                    </a:lnTo>
                    <a:lnTo>
                      <a:pt x="55" y="14"/>
                    </a:lnTo>
                    <a:lnTo>
                      <a:pt x="47" y="14"/>
                    </a:lnTo>
                    <a:lnTo>
                      <a:pt x="44" y="14"/>
                    </a:lnTo>
                    <a:lnTo>
                      <a:pt x="42" y="17"/>
                    </a:lnTo>
                    <a:lnTo>
                      <a:pt x="39" y="17"/>
                    </a:lnTo>
                    <a:lnTo>
                      <a:pt x="37" y="15"/>
                    </a:lnTo>
                    <a:lnTo>
                      <a:pt x="34" y="15"/>
                    </a:lnTo>
                    <a:lnTo>
                      <a:pt x="34" y="20"/>
                    </a:lnTo>
                    <a:lnTo>
                      <a:pt x="27" y="20"/>
                    </a:lnTo>
                    <a:lnTo>
                      <a:pt x="24" y="17"/>
                    </a:lnTo>
                    <a:lnTo>
                      <a:pt x="17" y="17"/>
                    </a:lnTo>
                    <a:lnTo>
                      <a:pt x="14" y="15"/>
                    </a:lnTo>
                    <a:lnTo>
                      <a:pt x="12" y="9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0" y="5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1" name="Freeform 152">
                <a:extLst>
                  <a:ext uri="{FF2B5EF4-FFF2-40B4-BE49-F238E27FC236}">
                    <a16:creationId xmlns:a16="http://schemas.microsoft.com/office/drawing/2014/main" xmlns="" id="{5560EC1D-4A5E-4FEF-A369-42943C51CF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66774" y="3033144"/>
                <a:ext cx="36388" cy="26977"/>
              </a:xfrm>
              <a:custGeom>
                <a:avLst/>
                <a:gdLst/>
                <a:ahLst/>
                <a:cxnLst>
                  <a:cxn ang="0">
                    <a:pos x="56" y="47"/>
                  </a:cxn>
                  <a:cxn ang="0">
                    <a:pos x="63" y="39"/>
                  </a:cxn>
                  <a:cxn ang="0">
                    <a:pos x="61" y="30"/>
                  </a:cxn>
                  <a:cxn ang="0">
                    <a:pos x="66" y="27"/>
                  </a:cxn>
                  <a:cxn ang="0">
                    <a:pos x="65" y="19"/>
                  </a:cxn>
                  <a:cxn ang="0">
                    <a:pos x="66" y="12"/>
                  </a:cxn>
                  <a:cxn ang="0">
                    <a:pos x="63" y="12"/>
                  </a:cxn>
                  <a:cxn ang="0">
                    <a:pos x="55" y="9"/>
                  </a:cxn>
                  <a:cxn ang="0">
                    <a:pos x="41" y="9"/>
                  </a:cxn>
                  <a:cxn ang="0">
                    <a:pos x="28" y="7"/>
                  </a:cxn>
                  <a:cxn ang="0">
                    <a:pos x="26" y="10"/>
                  </a:cxn>
                  <a:cxn ang="0">
                    <a:pos x="45" y="17"/>
                  </a:cxn>
                  <a:cxn ang="0">
                    <a:pos x="45" y="22"/>
                  </a:cxn>
                  <a:cxn ang="0">
                    <a:pos x="45" y="32"/>
                  </a:cxn>
                  <a:cxn ang="0">
                    <a:pos x="55" y="37"/>
                  </a:cxn>
                  <a:cxn ang="0">
                    <a:pos x="43" y="39"/>
                  </a:cxn>
                  <a:cxn ang="0">
                    <a:pos x="38" y="39"/>
                  </a:cxn>
                  <a:cxn ang="0">
                    <a:pos x="26" y="39"/>
                  </a:cxn>
                  <a:cxn ang="0">
                    <a:pos x="20" y="39"/>
                  </a:cxn>
                  <a:cxn ang="0">
                    <a:pos x="11" y="39"/>
                  </a:cxn>
                  <a:cxn ang="0">
                    <a:pos x="1" y="39"/>
                  </a:cxn>
                  <a:cxn ang="0">
                    <a:pos x="1" y="44"/>
                  </a:cxn>
                  <a:cxn ang="0">
                    <a:pos x="13" y="50"/>
                  </a:cxn>
                  <a:cxn ang="0">
                    <a:pos x="16" y="49"/>
                  </a:cxn>
                  <a:cxn ang="0">
                    <a:pos x="30" y="45"/>
                  </a:cxn>
                  <a:cxn ang="0">
                    <a:pos x="48" y="49"/>
                  </a:cxn>
                  <a:cxn ang="0">
                    <a:pos x="53" y="49"/>
                  </a:cxn>
                  <a:cxn ang="0">
                    <a:pos x="58" y="49"/>
                  </a:cxn>
                  <a:cxn ang="0">
                    <a:pos x="43" y="0"/>
                  </a:cxn>
                  <a:cxn ang="0">
                    <a:pos x="43" y="5"/>
                  </a:cxn>
                  <a:cxn ang="0">
                    <a:pos x="38" y="2"/>
                  </a:cxn>
                  <a:cxn ang="0">
                    <a:pos x="33" y="29"/>
                  </a:cxn>
                  <a:cxn ang="0">
                    <a:pos x="40" y="34"/>
                  </a:cxn>
                  <a:cxn ang="0">
                    <a:pos x="30" y="30"/>
                  </a:cxn>
                </a:cxnLst>
                <a:rect l="0" t="0" r="r" b="b"/>
                <a:pathLst>
                  <a:path w="68" h="52">
                    <a:moveTo>
                      <a:pt x="58" y="49"/>
                    </a:moveTo>
                    <a:lnTo>
                      <a:pt x="56" y="47"/>
                    </a:lnTo>
                    <a:lnTo>
                      <a:pt x="63" y="42"/>
                    </a:lnTo>
                    <a:lnTo>
                      <a:pt x="63" y="39"/>
                    </a:lnTo>
                    <a:lnTo>
                      <a:pt x="63" y="35"/>
                    </a:lnTo>
                    <a:lnTo>
                      <a:pt x="61" y="30"/>
                    </a:lnTo>
                    <a:lnTo>
                      <a:pt x="61" y="29"/>
                    </a:lnTo>
                    <a:lnTo>
                      <a:pt x="66" y="27"/>
                    </a:lnTo>
                    <a:lnTo>
                      <a:pt x="66" y="22"/>
                    </a:lnTo>
                    <a:lnTo>
                      <a:pt x="65" y="19"/>
                    </a:lnTo>
                    <a:lnTo>
                      <a:pt x="68" y="14"/>
                    </a:lnTo>
                    <a:lnTo>
                      <a:pt x="66" y="12"/>
                    </a:lnTo>
                    <a:lnTo>
                      <a:pt x="66" y="12"/>
                    </a:lnTo>
                    <a:lnTo>
                      <a:pt x="63" y="12"/>
                    </a:lnTo>
                    <a:lnTo>
                      <a:pt x="58" y="12"/>
                    </a:lnTo>
                    <a:lnTo>
                      <a:pt x="55" y="9"/>
                    </a:lnTo>
                    <a:lnTo>
                      <a:pt x="43" y="7"/>
                    </a:lnTo>
                    <a:lnTo>
                      <a:pt x="41" y="9"/>
                    </a:lnTo>
                    <a:lnTo>
                      <a:pt x="36" y="7"/>
                    </a:lnTo>
                    <a:lnTo>
                      <a:pt x="28" y="7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31" y="12"/>
                    </a:lnTo>
                    <a:lnTo>
                      <a:pt x="45" y="17"/>
                    </a:lnTo>
                    <a:lnTo>
                      <a:pt x="43" y="19"/>
                    </a:lnTo>
                    <a:lnTo>
                      <a:pt x="45" y="22"/>
                    </a:lnTo>
                    <a:lnTo>
                      <a:pt x="43" y="27"/>
                    </a:lnTo>
                    <a:lnTo>
                      <a:pt x="45" y="32"/>
                    </a:lnTo>
                    <a:lnTo>
                      <a:pt x="50" y="32"/>
                    </a:lnTo>
                    <a:lnTo>
                      <a:pt x="55" y="37"/>
                    </a:lnTo>
                    <a:lnTo>
                      <a:pt x="53" y="40"/>
                    </a:lnTo>
                    <a:lnTo>
                      <a:pt x="43" y="39"/>
                    </a:lnTo>
                    <a:lnTo>
                      <a:pt x="41" y="40"/>
                    </a:lnTo>
                    <a:lnTo>
                      <a:pt x="38" y="39"/>
                    </a:lnTo>
                    <a:lnTo>
                      <a:pt x="31" y="40"/>
                    </a:lnTo>
                    <a:lnTo>
                      <a:pt x="26" y="39"/>
                    </a:lnTo>
                    <a:lnTo>
                      <a:pt x="21" y="40"/>
                    </a:lnTo>
                    <a:lnTo>
                      <a:pt x="20" y="39"/>
                    </a:lnTo>
                    <a:lnTo>
                      <a:pt x="18" y="37"/>
                    </a:lnTo>
                    <a:lnTo>
                      <a:pt x="11" y="39"/>
                    </a:lnTo>
                    <a:lnTo>
                      <a:pt x="6" y="35"/>
                    </a:lnTo>
                    <a:lnTo>
                      <a:pt x="1" y="39"/>
                    </a:lnTo>
                    <a:lnTo>
                      <a:pt x="0" y="40"/>
                    </a:lnTo>
                    <a:lnTo>
                      <a:pt x="1" y="44"/>
                    </a:lnTo>
                    <a:lnTo>
                      <a:pt x="6" y="45"/>
                    </a:lnTo>
                    <a:lnTo>
                      <a:pt x="13" y="50"/>
                    </a:lnTo>
                    <a:lnTo>
                      <a:pt x="16" y="52"/>
                    </a:lnTo>
                    <a:lnTo>
                      <a:pt x="16" y="49"/>
                    </a:lnTo>
                    <a:lnTo>
                      <a:pt x="18" y="45"/>
                    </a:lnTo>
                    <a:lnTo>
                      <a:pt x="30" y="45"/>
                    </a:lnTo>
                    <a:lnTo>
                      <a:pt x="35" y="49"/>
                    </a:lnTo>
                    <a:lnTo>
                      <a:pt x="48" y="49"/>
                    </a:lnTo>
                    <a:lnTo>
                      <a:pt x="50" y="47"/>
                    </a:lnTo>
                    <a:lnTo>
                      <a:pt x="53" y="49"/>
                    </a:lnTo>
                    <a:lnTo>
                      <a:pt x="58" y="49"/>
                    </a:lnTo>
                    <a:lnTo>
                      <a:pt x="58" y="49"/>
                    </a:lnTo>
                    <a:close/>
                    <a:moveTo>
                      <a:pt x="38" y="2"/>
                    </a:moveTo>
                    <a:lnTo>
                      <a:pt x="43" y="0"/>
                    </a:lnTo>
                    <a:lnTo>
                      <a:pt x="51" y="5"/>
                    </a:lnTo>
                    <a:lnTo>
                      <a:pt x="43" y="5"/>
                    </a:lnTo>
                    <a:lnTo>
                      <a:pt x="38" y="2"/>
                    </a:lnTo>
                    <a:lnTo>
                      <a:pt x="38" y="2"/>
                    </a:lnTo>
                    <a:close/>
                    <a:moveTo>
                      <a:pt x="30" y="30"/>
                    </a:moveTo>
                    <a:lnTo>
                      <a:pt x="33" y="29"/>
                    </a:lnTo>
                    <a:lnTo>
                      <a:pt x="38" y="30"/>
                    </a:lnTo>
                    <a:lnTo>
                      <a:pt x="40" y="34"/>
                    </a:lnTo>
                    <a:lnTo>
                      <a:pt x="33" y="32"/>
                    </a:lnTo>
                    <a:lnTo>
                      <a:pt x="30" y="3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2" name="Freeform 153">
                <a:extLst>
                  <a:ext uri="{FF2B5EF4-FFF2-40B4-BE49-F238E27FC236}">
                    <a16:creationId xmlns:a16="http://schemas.microsoft.com/office/drawing/2014/main" xmlns="" id="{8A45DAA1-17A2-4990-9AD2-5242DA5D0E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2993" y="2995791"/>
                <a:ext cx="138062" cy="42541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51" y="42"/>
                  </a:cxn>
                  <a:cxn ang="0">
                    <a:pos x="48" y="40"/>
                  </a:cxn>
                  <a:cxn ang="0">
                    <a:pos x="49" y="37"/>
                  </a:cxn>
                  <a:cxn ang="0">
                    <a:pos x="15" y="24"/>
                  </a:cxn>
                  <a:cxn ang="0">
                    <a:pos x="11" y="27"/>
                  </a:cxn>
                  <a:cxn ang="0">
                    <a:pos x="0" y="34"/>
                  </a:cxn>
                  <a:cxn ang="0">
                    <a:pos x="11" y="32"/>
                  </a:cxn>
                  <a:cxn ang="0">
                    <a:pos x="21" y="32"/>
                  </a:cxn>
                  <a:cxn ang="0">
                    <a:pos x="35" y="24"/>
                  </a:cxn>
                  <a:cxn ang="0">
                    <a:pos x="49" y="17"/>
                  </a:cxn>
                  <a:cxn ang="0">
                    <a:pos x="64" y="14"/>
                  </a:cxn>
                  <a:cxn ang="0">
                    <a:pos x="83" y="17"/>
                  </a:cxn>
                  <a:cxn ang="0">
                    <a:pos x="69" y="22"/>
                  </a:cxn>
                  <a:cxn ang="0">
                    <a:pos x="91" y="25"/>
                  </a:cxn>
                  <a:cxn ang="0">
                    <a:pos x="106" y="29"/>
                  </a:cxn>
                  <a:cxn ang="0">
                    <a:pos x="114" y="29"/>
                  </a:cxn>
                  <a:cxn ang="0">
                    <a:pos x="129" y="37"/>
                  </a:cxn>
                  <a:cxn ang="0">
                    <a:pos x="141" y="39"/>
                  </a:cxn>
                  <a:cxn ang="0">
                    <a:pos x="154" y="39"/>
                  </a:cxn>
                  <a:cxn ang="0">
                    <a:pos x="169" y="60"/>
                  </a:cxn>
                  <a:cxn ang="0">
                    <a:pos x="186" y="62"/>
                  </a:cxn>
                  <a:cxn ang="0">
                    <a:pos x="189" y="70"/>
                  </a:cxn>
                  <a:cxn ang="0">
                    <a:pos x="176" y="82"/>
                  </a:cxn>
                  <a:cxn ang="0">
                    <a:pos x="194" y="82"/>
                  </a:cxn>
                  <a:cxn ang="0">
                    <a:pos x="221" y="83"/>
                  </a:cxn>
                  <a:cxn ang="0">
                    <a:pos x="237" y="78"/>
                  </a:cxn>
                  <a:cxn ang="0">
                    <a:pos x="255" y="77"/>
                  </a:cxn>
                  <a:cxn ang="0">
                    <a:pos x="250" y="68"/>
                  </a:cxn>
                  <a:cxn ang="0">
                    <a:pos x="226" y="58"/>
                  </a:cxn>
                  <a:cxn ang="0">
                    <a:pos x="226" y="50"/>
                  </a:cxn>
                  <a:cxn ang="0">
                    <a:pos x="214" y="50"/>
                  </a:cxn>
                  <a:cxn ang="0">
                    <a:pos x="199" y="44"/>
                  </a:cxn>
                  <a:cxn ang="0">
                    <a:pos x="187" y="40"/>
                  </a:cxn>
                  <a:cxn ang="0">
                    <a:pos x="184" y="40"/>
                  </a:cxn>
                  <a:cxn ang="0">
                    <a:pos x="166" y="30"/>
                  </a:cxn>
                  <a:cxn ang="0">
                    <a:pos x="141" y="22"/>
                  </a:cxn>
                  <a:cxn ang="0">
                    <a:pos x="129" y="10"/>
                  </a:cxn>
                  <a:cxn ang="0">
                    <a:pos x="104" y="5"/>
                  </a:cxn>
                  <a:cxn ang="0">
                    <a:pos x="86" y="2"/>
                  </a:cxn>
                  <a:cxn ang="0">
                    <a:pos x="61" y="4"/>
                  </a:cxn>
                  <a:cxn ang="0">
                    <a:pos x="33" y="10"/>
                  </a:cxn>
                  <a:cxn ang="0">
                    <a:pos x="15" y="19"/>
                  </a:cxn>
                </a:cxnLst>
                <a:rect l="0" t="0" r="r" b="b"/>
                <a:pathLst>
                  <a:path w="257" h="83">
                    <a:moveTo>
                      <a:pt x="48" y="34"/>
                    </a:moveTo>
                    <a:lnTo>
                      <a:pt x="49" y="32"/>
                    </a:lnTo>
                    <a:lnTo>
                      <a:pt x="54" y="32"/>
                    </a:lnTo>
                    <a:lnTo>
                      <a:pt x="59" y="37"/>
                    </a:lnTo>
                    <a:lnTo>
                      <a:pt x="58" y="40"/>
                    </a:lnTo>
                    <a:lnTo>
                      <a:pt x="51" y="42"/>
                    </a:lnTo>
                    <a:lnTo>
                      <a:pt x="46" y="40"/>
                    </a:lnTo>
                    <a:lnTo>
                      <a:pt x="44" y="39"/>
                    </a:lnTo>
                    <a:lnTo>
                      <a:pt x="48" y="40"/>
                    </a:lnTo>
                    <a:lnTo>
                      <a:pt x="49" y="40"/>
                    </a:lnTo>
                    <a:lnTo>
                      <a:pt x="53" y="39"/>
                    </a:lnTo>
                    <a:lnTo>
                      <a:pt x="49" y="37"/>
                    </a:lnTo>
                    <a:lnTo>
                      <a:pt x="48" y="34"/>
                    </a:lnTo>
                    <a:lnTo>
                      <a:pt x="48" y="34"/>
                    </a:lnTo>
                    <a:close/>
                    <a:moveTo>
                      <a:pt x="15" y="24"/>
                    </a:moveTo>
                    <a:lnTo>
                      <a:pt x="18" y="27"/>
                    </a:lnTo>
                    <a:lnTo>
                      <a:pt x="16" y="29"/>
                    </a:lnTo>
                    <a:lnTo>
                      <a:pt x="11" y="27"/>
                    </a:lnTo>
                    <a:lnTo>
                      <a:pt x="3" y="32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5" y="35"/>
                    </a:lnTo>
                    <a:lnTo>
                      <a:pt x="10" y="30"/>
                    </a:lnTo>
                    <a:lnTo>
                      <a:pt x="11" y="32"/>
                    </a:lnTo>
                    <a:lnTo>
                      <a:pt x="11" y="35"/>
                    </a:lnTo>
                    <a:lnTo>
                      <a:pt x="16" y="32"/>
                    </a:lnTo>
                    <a:lnTo>
                      <a:pt x="21" y="32"/>
                    </a:lnTo>
                    <a:lnTo>
                      <a:pt x="26" y="25"/>
                    </a:lnTo>
                    <a:lnTo>
                      <a:pt x="33" y="25"/>
                    </a:lnTo>
                    <a:lnTo>
                      <a:pt x="35" y="24"/>
                    </a:lnTo>
                    <a:lnTo>
                      <a:pt x="38" y="25"/>
                    </a:lnTo>
                    <a:lnTo>
                      <a:pt x="43" y="25"/>
                    </a:lnTo>
                    <a:lnTo>
                      <a:pt x="49" y="17"/>
                    </a:lnTo>
                    <a:lnTo>
                      <a:pt x="54" y="17"/>
                    </a:lnTo>
                    <a:lnTo>
                      <a:pt x="58" y="14"/>
                    </a:lnTo>
                    <a:lnTo>
                      <a:pt x="64" y="14"/>
                    </a:lnTo>
                    <a:lnTo>
                      <a:pt x="68" y="14"/>
                    </a:lnTo>
                    <a:lnTo>
                      <a:pt x="79" y="15"/>
                    </a:lnTo>
                    <a:lnTo>
                      <a:pt x="83" y="17"/>
                    </a:lnTo>
                    <a:lnTo>
                      <a:pt x="79" y="20"/>
                    </a:lnTo>
                    <a:lnTo>
                      <a:pt x="74" y="19"/>
                    </a:lnTo>
                    <a:lnTo>
                      <a:pt x="69" y="22"/>
                    </a:lnTo>
                    <a:lnTo>
                      <a:pt x="74" y="24"/>
                    </a:lnTo>
                    <a:lnTo>
                      <a:pt x="88" y="27"/>
                    </a:lnTo>
                    <a:lnTo>
                      <a:pt x="91" y="25"/>
                    </a:lnTo>
                    <a:lnTo>
                      <a:pt x="96" y="25"/>
                    </a:lnTo>
                    <a:lnTo>
                      <a:pt x="99" y="29"/>
                    </a:lnTo>
                    <a:lnTo>
                      <a:pt x="106" y="29"/>
                    </a:lnTo>
                    <a:lnTo>
                      <a:pt x="109" y="29"/>
                    </a:lnTo>
                    <a:lnTo>
                      <a:pt x="111" y="27"/>
                    </a:lnTo>
                    <a:lnTo>
                      <a:pt x="114" y="29"/>
                    </a:lnTo>
                    <a:lnTo>
                      <a:pt x="114" y="32"/>
                    </a:lnTo>
                    <a:lnTo>
                      <a:pt x="123" y="37"/>
                    </a:lnTo>
                    <a:lnTo>
                      <a:pt x="129" y="37"/>
                    </a:lnTo>
                    <a:lnTo>
                      <a:pt x="131" y="35"/>
                    </a:lnTo>
                    <a:lnTo>
                      <a:pt x="136" y="39"/>
                    </a:lnTo>
                    <a:lnTo>
                      <a:pt x="141" y="39"/>
                    </a:lnTo>
                    <a:lnTo>
                      <a:pt x="144" y="40"/>
                    </a:lnTo>
                    <a:lnTo>
                      <a:pt x="151" y="39"/>
                    </a:lnTo>
                    <a:lnTo>
                      <a:pt x="154" y="39"/>
                    </a:lnTo>
                    <a:lnTo>
                      <a:pt x="157" y="52"/>
                    </a:lnTo>
                    <a:lnTo>
                      <a:pt x="166" y="60"/>
                    </a:lnTo>
                    <a:lnTo>
                      <a:pt x="169" y="60"/>
                    </a:lnTo>
                    <a:lnTo>
                      <a:pt x="171" y="58"/>
                    </a:lnTo>
                    <a:lnTo>
                      <a:pt x="176" y="62"/>
                    </a:lnTo>
                    <a:lnTo>
                      <a:pt x="186" y="62"/>
                    </a:lnTo>
                    <a:lnTo>
                      <a:pt x="186" y="65"/>
                    </a:lnTo>
                    <a:lnTo>
                      <a:pt x="191" y="65"/>
                    </a:lnTo>
                    <a:lnTo>
                      <a:pt x="189" y="70"/>
                    </a:lnTo>
                    <a:lnTo>
                      <a:pt x="184" y="72"/>
                    </a:lnTo>
                    <a:lnTo>
                      <a:pt x="176" y="78"/>
                    </a:lnTo>
                    <a:lnTo>
                      <a:pt x="176" y="82"/>
                    </a:lnTo>
                    <a:lnTo>
                      <a:pt x="184" y="83"/>
                    </a:lnTo>
                    <a:lnTo>
                      <a:pt x="189" y="80"/>
                    </a:lnTo>
                    <a:lnTo>
                      <a:pt x="194" y="82"/>
                    </a:lnTo>
                    <a:lnTo>
                      <a:pt x="206" y="80"/>
                    </a:lnTo>
                    <a:lnTo>
                      <a:pt x="212" y="80"/>
                    </a:lnTo>
                    <a:lnTo>
                      <a:pt x="221" y="83"/>
                    </a:lnTo>
                    <a:lnTo>
                      <a:pt x="232" y="82"/>
                    </a:lnTo>
                    <a:lnTo>
                      <a:pt x="234" y="78"/>
                    </a:lnTo>
                    <a:lnTo>
                      <a:pt x="237" y="78"/>
                    </a:lnTo>
                    <a:lnTo>
                      <a:pt x="241" y="77"/>
                    </a:lnTo>
                    <a:lnTo>
                      <a:pt x="249" y="77"/>
                    </a:lnTo>
                    <a:lnTo>
                      <a:pt x="255" y="77"/>
                    </a:lnTo>
                    <a:lnTo>
                      <a:pt x="257" y="72"/>
                    </a:lnTo>
                    <a:lnTo>
                      <a:pt x="255" y="70"/>
                    </a:lnTo>
                    <a:lnTo>
                      <a:pt x="250" y="68"/>
                    </a:lnTo>
                    <a:lnTo>
                      <a:pt x="249" y="63"/>
                    </a:lnTo>
                    <a:lnTo>
                      <a:pt x="237" y="58"/>
                    </a:lnTo>
                    <a:lnTo>
                      <a:pt x="226" y="58"/>
                    </a:lnTo>
                    <a:lnTo>
                      <a:pt x="222" y="58"/>
                    </a:lnTo>
                    <a:lnTo>
                      <a:pt x="224" y="55"/>
                    </a:lnTo>
                    <a:lnTo>
                      <a:pt x="226" y="50"/>
                    </a:lnTo>
                    <a:lnTo>
                      <a:pt x="224" y="50"/>
                    </a:lnTo>
                    <a:lnTo>
                      <a:pt x="219" y="52"/>
                    </a:lnTo>
                    <a:lnTo>
                      <a:pt x="214" y="50"/>
                    </a:lnTo>
                    <a:lnTo>
                      <a:pt x="206" y="45"/>
                    </a:lnTo>
                    <a:lnTo>
                      <a:pt x="204" y="47"/>
                    </a:lnTo>
                    <a:lnTo>
                      <a:pt x="199" y="44"/>
                    </a:lnTo>
                    <a:lnTo>
                      <a:pt x="192" y="39"/>
                    </a:lnTo>
                    <a:lnTo>
                      <a:pt x="189" y="44"/>
                    </a:lnTo>
                    <a:lnTo>
                      <a:pt x="187" y="40"/>
                    </a:lnTo>
                    <a:lnTo>
                      <a:pt x="189" y="39"/>
                    </a:lnTo>
                    <a:lnTo>
                      <a:pt x="186" y="37"/>
                    </a:lnTo>
                    <a:lnTo>
                      <a:pt x="184" y="40"/>
                    </a:lnTo>
                    <a:lnTo>
                      <a:pt x="181" y="37"/>
                    </a:lnTo>
                    <a:lnTo>
                      <a:pt x="172" y="35"/>
                    </a:lnTo>
                    <a:lnTo>
                      <a:pt x="166" y="30"/>
                    </a:lnTo>
                    <a:lnTo>
                      <a:pt x="161" y="27"/>
                    </a:lnTo>
                    <a:lnTo>
                      <a:pt x="154" y="24"/>
                    </a:lnTo>
                    <a:lnTo>
                      <a:pt x="141" y="22"/>
                    </a:lnTo>
                    <a:lnTo>
                      <a:pt x="136" y="20"/>
                    </a:lnTo>
                    <a:lnTo>
                      <a:pt x="134" y="15"/>
                    </a:lnTo>
                    <a:lnTo>
                      <a:pt x="129" y="10"/>
                    </a:lnTo>
                    <a:lnTo>
                      <a:pt x="124" y="10"/>
                    </a:lnTo>
                    <a:lnTo>
                      <a:pt x="123" y="9"/>
                    </a:lnTo>
                    <a:lnTo>
                      <a:pt x="104" y="5"/>
                    </a:lnTo>
                    <a:lnTo>
                      <a:pt x="98" y="9"/>
                    </a:lnTo>
                    <a:lnTo>
                      <a:pt x="91" y="7"/>
                    </a:lnTo>
                    <a:lnTo>
                      <a:pt x="86" y="2"/>
                    </a:lnTo>
                    <a:lnTo>
                      <a:pt x="74" y="0"/>
                    </a:lnTo>
                    <a:lnTo>
                      <a:pt x="64" y="0"/>
                    </a:lnTo>
                    <a:lnTo>
                      <a:pt x="61" y="4"/>
                    </a:lnTo>
                    <a:lnTo>
                      <a:pt x="48" y="5"/>
                    </a:lnTo>
                    <a:lnTo>
                      <a:pt x="36" y="7"/>
                    </a:lnTo>
                    <a:lnTo>
                      <a:pt x="33" y="10"/>
                    </a:lnTo>
                    <a:lnTo>
                      <a:pt x="23" y="12"/>
                    </a:lnTo>
                    <a:lnTo>
                      <a:pt x="20" y="17"/>
                    </a:lnTo>
                    <a:lnTo>
                      <a:pt x="15" y="19"/>
                    </a:lnTo>
                    <a:lnTo>
                      <a:pt x="15" y="2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3" name="Freeform 154">
                <a:extLst>
                  <a:ext uri="{FF2B5EF4-FFF2-40B4-BE49-F238E27FC236}">
                    <a16:creationId xmlns:a16="http://schemas.microsoft.com/office/drawing/2014/main" xmlns="" id="{0CFD863F-72E9-4188-A8C2-4BDD534FF6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78137" y="2592169"/>
                <a:ext cx="734190" cy="378720"/>
              </a:xfrm>
              <a:custGeom>
                <a:avLst/>
                <a:gdLst/>
                <a:ahLst/>
                <a:cxnLst>
                  <a:cxn ang="0">
                    <a:pos x="797" y="71"/>
                  </a:cxn>
                  <a:cxn ang="0">
                    <a:pos x="965" y="140"/>
                  </a:cxn>
                  <a:cxn ang="0">
                    <a:pos x="1146" y="223"/>
                  </a:cxn>
                  <a:cxn ang="0">
                    <a:pos x="1291" y="183"/>
                  </a:cxn>
                  <a:cxn ang="0">
                    <a:pos x="1356" y="149"/>
                  </a:cxn>
                  <a:cxn ang="0">
                    <a:pos x="1366" y="218"/>
                  </a:cxn>
                  <a:cxn ang="0">
                    <a:pos x="1319" y="228"/>
                  </a:cxn>
                  <a:cxn ang="0">
                    <a:pos x="1283" y="247"/>
                  </a:cxn>
                  <a:cxn ang="0">
                    <a:pos x="1276" y="289"/>
                  </a:cxn>
                  <a:cxn ang="0">
                    <a:pos x="1246" y="311"/>
                  </a:cxn>
                  <a:cxn ang="0">
                    <a:pos x="1178" y="336"/>
                  </a:cxn>
                  <a:cxn ang="0">
                    <a:pos x="1151" y="375"/>
                  </a:cxn>
                  <a:cxn ang="0">
                    <a:pos x="1145" y="384"/>
                  </a:cxn>
                  <a:cxn ang="0">
                    <a:pos x="1121" y="410"/>
                  </a:cxn>
                  <a:cxn ang="0">
                    <a:pos x="1116" y="367"/>
                  </a:cxn>
                  <a:cxn ang="0">
                    <a:pos x="1110" y="399"/>
                  </a:cxn>
                  <a:cxn ang="0">
                    <a:pos x="1110" y="412"/>
                  </a:cxn>
                  <a:cxn ang="0">
                    <a:pos x="1096" y="425"/>
                  </a:cxn>
                  <a:cxn ang="0">
                    <a:pos x="1101" y="455"/>
                  </a:cxn>
                  <a:cxn ang="0">
                    <a:pos x="1116" y="468"/>
                  </a:cxn>
                  <a:cxn ang="0">
                    <a:pos x="1095" y="482"/>
                  </a:cxn>
                  <a:cxn ang="0">
                    <a:pos x="1053" y="513"/>
                  </a:cxn>
                  <a:cxn ang="0">
                    <a:pos x="997" y="545"/>
                  </a:cxn>
                  <a:cxn ang="0">
                    <a:pos x="964" y="603"/>
                  </a:cxn>
                  <a:cxn ang="0">
                    <a:pos x="980" y="699"/>
                  </a:cxn>
                  <a:cxn ang="0">
                    <a:pos x="942" y="713"/>
                  </a:cxn>
                  <a:cxn ang="0">
                    <a:pos x="924" y="681"/>
                  </a:cxn>
                  <a:cxn ang="0">
                    <a:pos x="919" y="631"/>
                  </a:cxn>
                  <a:cxn ang="0">
                    <a:pos x="877" y="616"/>
                  </a:cxn>
                  <a:cxn ang="0">
                    <a:pos x="854" y="603"/>
                  </a:cxn>
                  <a:cxn ang="0">
                    <a:pos x="812" y="598"/>
                  </a:cxn>
                  <a:cxn ang="0">
                    <a:pos x="758" y="611"/>
                  </a:cxn>
                  <a:cxn ang="0">
                    <a:pos x="763" y="631"/>
                  </a:cxn>
                  <a:cxn ang="0">
                    <a:pos x="721" y="626"/>
                  </a:cxn>
                  <a:cxn ang="0">
                    <a:pos x="683" y="616"/>
                  </a:cxn>
                  <a:cxn ang="0">
                    <a:pos x="635" y="618"/>
                  </a:cxn>
                  <a:cxn ang="0">
                    <a:pos x="590" y="644"/>
                  </a:cxn>
                  <a:cxn ang="0">
                    <a:pos x="565" y="706"/>
                  </a:cxn>
                  <a:cxn ang="0">
                    <a:pos x="522" y="674"/>
                  </a:cxn>
                  <a:cxn ang="0">
                    <a:pos x="494" y="616"/>
                  </a:cxn>
                  <a:cxn ang="0">
                    <a:pos x="450" y="616"/>
                  </a:cxn>
                  <a:cxn ang="0">
                    <a:pos x="417" y="615"/>
                  </a:cxn>
                  <a:cxn ang="0">
                    <a:pos x="399" y="588"/>
                  </a:cxn>
                  <a:cxn ang="0">
                    <a:pos x="367" y="551"/>
                  </a:cxn>
                  <a:cxn ang="0">
                    <a:pos x="97" y="483"/>
                  </a:cxn>
                  <a:cxn ang="0">
                    <a:pos x="50" y="448"/>
                  </a:cxn>
                  <a:cxn ang="0">
                    <a:pos x="33" y="392"/>
                  </a:cxn>
                  <a:cxn ang="0">
                    <a:pos x="32" y="362"/>
                  </a:cxn>
                  <a:cxn ang="0">
                    <a:pos x="23" y="362"/>
                  </a:cxn>
                  <a:cxn ang="0">
                    <a:pos x="5" y="286"/>
                  </a:cxn>
                  <a:cxn ang="0">
                    <a:pos x="17" y="211"/>
                  </a:cxn>
                  <a:cxn ang="0">
                    <a:pos x="60" y="105"/>
                  </a:cxn>
                  <a:cxn ang="0">
                    <a:pos x="63" y="90"/>
                  </a:cxn>
                  <a:cxn ang="0">
                    <a:pos x="70" y="40"/>
                  </a:cxn>
                  <a:cxn ang="0">
                    <a:pos x="101" y="45"/>
                  </a:cxn>
                  <a:cxn ang="0">
                    <a:pos x="105" y="63"/>
                  </a:cxn>
                  <a:cxn ang="0">
                    <a:pos x="126" y="13"/>
                  </a:cxn>
                  <a:cxn ang="0">
                    <a:pos x="1183" y="331"/>
                  </a:cxn>
                  <a:cxn ang="0">
                    <a:pos x="1223" y="317"/>
                  </a:cxn>
                  <a:cxn ang="0">
                    <a:pos x="120" y="37"/>
                  </a:cxn>
                  <a:cxn ang="0">
                    <a:pos x="578" y="663"/>
                  </a:cxn>
                </a:cxnLst>
                <a:rect l="0" t="0" r="r" b="b"/>
                <a:pathLst>
                  <a:path w="1372" h="731">
                    <a:moveTo>
                      <a:pt x="120" y="0"/>
                    </a:moveTo>
                    <a:lnTo>
                      <a:pt x="749" y="56"/>
                    </a:lnTo>
                    <a:lnTo>
                      <a:pt x="754" y="56"/>
                    </a:lnTo>
                    <a:lnTo>
                      <a:pt x="759" y="56"/>
                    </a:lnTo>
                    <a:lnTo>
                      <a:pt x="764" y="61"/>
                    </a:lnTo>
                    <a:lnTo>
                      <a:pt x="764" y="63"/>
                    </a:lnTo>
                    <a:lnTo>
                      <a:pt x="768" y="65"/>
                    </a:lnTo>
                    <a:lnTo>
                      <a:pt x="769" y="66"/>
                    </a:lnTo>
                    <a:lnTo>
                      <a:pt x="774" y="68"/>
                    </a:lnTo>
                    <a:lnTo>
                      <a:pt x="774" y="68"/>
                    </a:lnTo>
                    <a:lnTo>
                      <a:pt x="779" y="70"/>
                    </a:lnTo>
                    <a:lnTo>
                      <a:pt x="783" y="73"/>
                    </a:lnTo>
                    <a:lnTo>
                      <a:pt x="784" y="73"/>
                    </a:lnTo>
                    <a:lnTo>
                      <a:pt x="789" y="71"/>
                    </a:lnTo>
                    <a:lnTo>
                      <a:pt x="793" y="73"/>
                    </a:lnTo>
                    <a:lnTo>
                      <a:pt x="797" y="71"/>
                    </a:lnTo>
                    <a:lnTo>
                      <a:pt x="802" y="76"/>
                    </a:lnTo>
                    <a:lnTo>
                      <a:pt x="806" y="76"/>
                    </a:lnTo>
                    <a:lnTo>
                      <a:pt x="807" y="81"/>
                    </a:lnTo>
                    <a:lnTo>
                      <a:pt x="816" y="83"/>
                    </a:lnTo>
                    <a:lnTo>
                      <a:pt x="821" y="85"/>
                    </a:lnTo>
                    <a:lnTo>
                      <a:pt x="824" y="88"/>
                    </a:lnTo>
                    <a:lnTo>
                      <a:pt x="827" y="90"/>
                    </a:lnTo>
                    <a:lnTo>
                      <a:pt x="836" y="90"/>
                    </a:lnTo>
                    <a:lnTo>
                      <a:pt x="841" y="86"/>
                    </a:lnTo>
                    <a:lnTo>
                      <a:pt x="842" y="90"/>
                    </a:lnTo>
                    <a:lnTo>
                      <a:pt x="844" y="93"/>
                    </a:lnTo>
                    <a:lnTo>
                      <a:pt x="856" y="93"/>
                    </a:lnTo>
                    <a:lnTo>
                      <a:pt x="859" y="95"/>
                    </a:lnTo>
                    <a:lnTo>
                      <a:pt x="864" y="96"/>
                    </a:lnTo>
                    <a:lnTo>
                      <a:pt x="867" y="98"/>
                    </a:lnTo>
                    <a:lnTo>
                      <a:pt x="965" y="140"/>
                    </a:lnTo>
                    <a:lnTo>
                      <a:pt x="970" y="146"/>
                    </a:lnTo>
                    <a:lnTo>
                      <a:pt x="985" y="158"/>
                    </a:lnTo>
                    <a:lnTo>
                      <a:pt x="1002" y="224"/>
                    </a:lnTo>
                    <a:lnTo>
                      <a:pt x="1000" y="254"/>
                    </a:lnTo>
                    <a:lnTo>
                      <a:pt x="997" y="259"/>
                    </a:lnTo>
                    <a:lnTo>
                      <a:pt x="993" y="264"/>
                    </a:lnTo>
                    <a:lnTo>
                      <a:pt x="990" y="269"/>
                    </a:lnTo>
                    <a:lnTo>
                      <a:pt x="982" y="272"/>
                    </a:lnTo>
                    <a:lnTo>
                      <a:pt x="977" y="277"/>
                    </a:lnTo>
                    <a:lnTo>
                      <a:pt x="980" y="284"/>
                    </a:lnTo>
                    <a:lnTo>
                      <a:pt x="1063" y="264"/>
                    </a:lnTo>
                    <a:lnTo>
                      <a:pt x="1075" y="261"/>
                    </a:lnTo>
                    <a:lnTo>
                      <a:pt x="1077" y="251"/>
                    </a:lnTo>
                    <a:lnTo>
                      <a:pt x="1121" y="239"/>
                    </a:lnTo>
                    <a:lnTo>
                      <a:pt x="1143" y="224"/>
                    </a:lnTo>
                    <a:lnTo>
                      <a:pt x="1146" y="223"/>
                    </a:lnTo>
                    <a:lnTo>
                      <a:pt x="1153" y="221"/>
                    </a:lnTo>
                    <a:lnTo>
                      <a:pt x="1165" y="211"/>
                    </a:lnTo>
                    <a:lnTo>
                      <a:pt x="1170" y="208"/>
                    </a:lnTo>
                    <a:lnTo>
                      <a:pt x="1175" y="206"/>
                    </a:lnTo>
                    <a:lnTo>
                      <a:pt x="1180" y="203"/>
                    </a:lnTo>
                    <a:lnTo>
                      <a:pt x="1188" y="201"/>
                    </a:lnTo>
                    <a:lnTo>
                      <a:pt x="1258" y="203"/>
                    </a:lnTo>
                    <a:lnTo>
                      <a:pt x="1264" y="198"/>
                    </a:lnTo>
                    <a:lnTo>
                      <a:pt x="1266" y="198"/>
                    </a:lnTo>
                    <a:lnTo>
                      <a:pt x="1268" y="196"/>
                    </a:lnTo>
                    <a:lnTo>
                      <a:pt x="1271" y="196"/>
                    </a:lnTo>
                    <a:lnTo>
                      <a:pt x="1276" y="196"/>
                    </a:lnTo>
                    <a:lnTo>
                      <a:pt x="1278" y="194"/>
                    </a:lnTo>
                    <a:lnTo>
                      <a:pt x="1279" y="191"/>
                    </a:lnTo>
                    <a:lnTo>
                      <a:pt x="1288" y="184"/>
                    </a:lnTo>
                    <a:lnTo>
                      <a:pt x="1291" y="183"/>
                    </a:lnTo>
                    <a:lnTo>
                      <a:pt x="1296" y="176"/>
                    </a:lnTo>
                    <a:lnTo>
                      <a:pt x="1299" y="171"/>
                    </a:lnTo>
                    <a:lnTo>
                      <a:pt x="1299" y="166"/>
                    </a:lnTo>
                    <a:lnTo>
                      <a:pt x="1306" y="163"/>
                    </a:lnTo>
                    <a:lnTo>
                      <a:pt x="1306" y="159"/>
                    </a:lnTo>
                    <a:lnTo>
                      <a:pt x="1309" y="154"/>
                    </a:lnTo>
                    <a:lnTo>
                      <a:pt x="1317" y="146"/>
                    </a:lnTo>
                    <a:lnTo>
                      <a:pt x="1321" y="143"/>
                    </a:lnTo>
                    <a:lnTo>
                      <a:pt x="1324" y="138"/>
                    </a:lnTo>
                    <a:lnTo>
                      <a:pt x="1326" y="138"/>
                    </a:lnTo>
                    <a:lnTo>
                      <a:pt x="1329" y="140"/>
                    </a:lnTo>
                    <a:lnTo>
                      <a:pt x="1332" y="143"/>
                    </a:lnTo>
                    <a:lnTo>
                      <a:pt x="1337" y="141"/>
                    </a:lnTo>
                    <a:lnTo>
                      <a:pt x="1344" y="143"/>
                    </a:lnTo>
                    <a:lnTo>
                      <a:pt x="1346" y="141"/>
                    </a:lnTo>
                    <a:lnTo>
                      <a:pt x="1356" y="149"/>
                    </a:lnTo>
                    <a:lnTo>
                      <a:pt x="1356" y="156"/>
                    </a:lnTo>
                    <a:lnTo>
                      <a:pt x="1351" y="184"/>
                    </a:lnTo>
                    <a:lnTo>
                      <a:pt x="1349" y="188"/>
                    </a:lnTo>
                    <a:lnTo>
                      <a:pt x="1351" y="188"/>
                    </a:lnTo>
                    <a:lnTo>
                      <a:pt x="1352" y="191"/>
                    </a:lnTo>
                    <a:lnTo>
                      <a:pt x="1354" y="193"/>
                    </a:lnTo>
                    <a:lnTo>
                      <a:pt x="1354" y="196"/>
                    </a:lnTo>
                    <a:lnTo>
                      <a:pt x="1354" y="199"/>
                    </a:lnTo>
                    <a:lnTo>
                      <a:pt x="1354" y="201"/>
                    </a:lnTo>
                    <a:lnTo>
                      <a:pt x="1354" y="203"/>
                    </a:lnTo>
                    <a:lnTo>
                      <a:pt x="1354" y="204"/>
                    </a:lnTo>
                    <a:lnTo>
                      <a:pt x="1354" y="204"/>
                    </a:lnTo>
                    <a:lnTo>
                      <a:pt x="1354" y="204"/>
                    </a:lnTo>
                    <a:lnTo>
                      <a:pt x="1364" y="209"/>
                    </a:lnTo>
                    <a:lnTo>
                      <a:pt x="1362" y="214"/>
                    </a:lnTo>
                    <a:lnTo>
                      <a:pt x="1366" y="218"/>
                    </a:lnTo>
                    <a:lnTo>
                      <a:pt x="1367" y="214"/>
                    </a:lnTo>
                    <a:lnTo>
                      <a:pt x="1372" y="216"/>
                    </a:lnTo>
                    <a:lnTo>
                      <a:pt x="1369" y="221"/>
                    </a:lnTo>
                    <a:lnTo>
                      <a:pt x="1364" y="221"/>
                    </a:lnTo>
                    <a:lnTo>
                      <a:pt x="1362" y="218"/>
                    </a:lnTo>
                    <a:lnTo>
                      <a:pt x="1357" y="221"/>
                    </a:lnTo>
                    <a:lnTo>
                      <a:pt x="1354" y="221"/>
                    </a:lnTo>
                    <a:lnTo>
                      <a:pt x="1349" y="224"/>
                    </a:lnTo>
                    <a:lnTo>
                      <a:pt x="1346" y="224"/>
                    </a:lnTo>
                    <a:lnTo>
                      <a:pt x="1342" y="224"/>
                    </a:lnTo>
                    <a:lnTo>
                      <a:pt x="1339" y="228"/>
                    </a:lnTo>
                    <a:lnTo>
                      <a:pt x="1336" y="228"/>
                    </a:lnTo>
                    <a:lnTo>
                      <a:pt x="1334" y="224"/>
                    </a:lnTo>
                    <a:lnTo>
                      <a:pt x="1329" y="224"/>
                    </a:lnTo>
                    <a:lnTo>
                      <a:pt x="1324" y="228"/>
                    </a:lnTo>
                    <a:lnTo>
                      <a:pt x="1319" y="228"/>
                    </a:lnTo>
                    <a:lnTo>
                      <a:pt x="1319" y="224"/>
                    </a:lnTo>
                    <a:lnTo>
                      <a:pt x="1321" y="221"/>
                    </a:lnTo>
                    <a:lnTo>
                      <a:pt x="1314" y="228"/>
                    </a:lnTo>
                    <a:lnTo>
                      <a:pt x="1309" y="234"/>
                    </a:lnTo>
                    <a:lnTo>
                      <a:pt x="1306" y="236"/>
                    </a:lnTo>
                    <a:lnTo>
                      <a:pt x="1306" y="234"/>
                    </a:lnTo>
                    <a:lnTo>
                      <a:pt x="1302" y="239"/>
                    </a:lnTo>
                    <a:lnTo>
                      <a:pt x="1299" y="239"/>
                    </a:lnTo>
                    <a:lnTo>
                      <a:pt x="1299" y="234"/>
                    </a:lnTo>
                    <a:lnTo>
                      <a:pt x="1296" y="239"/>
                    </a:lnTo>
                    <a:lnTo>
                      <a:pt x="1294" y="241"/>
                    </a:lnTo>
                    <a:lnTo>
                      <a:pt x="1291" y="241"/>
                    </a:lnTo>
                    <a:lnTo>
                      <a:pt x="1291" y="238"/>
                    </a:lnTo>
                    <a:lnTo>
                      <a:pt x="1288" y="241"/>
                    </a:lnTo>
                    <a:lnTo>
                      <a:pt x="1284" y="241"/>
                    </a:lnTo>
                    <a:lnTo>
                      <a:pt x="1283" y="247"/>
                    </a:lnTo>
                    <a:lnTo>
                      <a:pt x="1273" y="254"/>
                    </a:lnTo>
                    <a:lnTo>
                      <a:pt x="1269" y="261"/>
                    </a:lnTo>
                    <a:lnTo>
                      <a:pt x="1268" y="264"/>
                    </a:lnTo>
                    <a:lnTo>
                      <a:pt x="1266" y="267"/>
                    </a:lnTo>
                    <a:lnTo>
                      <a:pt x="1263" y="269"/>
                    </a:lnTo>
                    <a:lnTo>
                      <a:pt x="1263" y="272"/>
                    </a:lnTo>
                    <a:lnTo>
                      <a:pt x="1266" y="272"/>
                    </a:lnTo>
                    <a:lnTo>
                      <a:pt x="1266" y="276"/>
                    </a:lnTo>
                    <a:lnTo>
                      <a:pt x="1258" y="282"/>
                    </a:lnTo>
                    <a:lnTo>
                      <a:pt x="1258" y="284"/>
                    </a:lnTo>
                    <a:lnTo>
                      <a:pt x="1264" y="287"/>
                    </a:lnTo>
                    <a:lnTo>
                      <a:pt x="1266" y="296"/>
                    </a:lnTo>
                    <a:lnTo>
                      <a:pt x="1268" y="299"/>
                    </a:lnTo>
                    <a:lnTo>
                      <a:pt x="1274" y="299"/>
                    </a:lnTo>
                    <a:lnTo>
                      <a:pt x="1276" y="294"/>
                    </a:lnTo>
                    <a:lnTo>
                      <a:pt x="1276" y="289"/>
                    </a:lnTo>
                    <a:lnTo>
                      <a:pt x="1278" y="289"/>
                    </a:lnTo>
                    <a:lnTo>
                      <a:pt x="1281" y="296"/>
                    </a:lnTo>
                    <a:lnTo>
                      <a:pt x="1278" y="301"/>
                    </a:lnTo>
                    <a:lnTo>
                      <a:pt x="1266" y="306"/>
                    </a:lnTo>
                    <a:lnTo>
                      <a:pt x="1263" y="306"/>
                    </a:lnTo>
                    <a:lnTo>
                      <a:pt x="1263" y="302"/>
                    </a:lnTo>
                    <a:lnTo>
                      <a:pt x="1261" y="297"/>
                    </a:lnTo>
                    <a:lnTo>
                      <a:pt x="1256" y="306"/>
                    </a:lnTo>
                    <a:lnTo>
                      <a:pt x="1251" y="309"/>
                    </a:lnTo>
                    <a:lnTo>
                      <a:pt x="1249" y="309"/>
                    </a:lnTo>
                    <a:lnTo>
                      <a:pt x="1249" y="306"/>
                    </a:lnTo>
                    <a:lnTo>
                      <a:pt x="1249" y="302"/>
                    </a:lnTo>
                    <a:lnTo>
                      <a:pt x="1244" y="297"/>
                    </a:lnTo>
                    <a:lnTo>
                      <a:pt x="1244" y="302"/>
                    </a:lnTo>
                    <a:lnTo>
                      <a:pt x="1244" y="309"/>
                    </a:lnTo>
                    <a:lnTo>
                      <a:pt x="1246" y="311"/>
                    </a:lnTo>
                    <a:lnTo>
                      <a:pt x="1243" y="311"/>
                    </a:lnTo>
                    <a:lnTo>
                      <a:pt x="1233" y="312"/>
                    </a:lnTo>
                    <a:lnTo>
                      <a:pt x="1226" y="312"/>
                    </a:lnTo>
                    <a:lnTo>
                      <a:pt x="1223" y="312"/>
                    </a:lnTo>
                    <a:lnTo>
                      <a:pt x="1213" y="312"/>
                    </a:lnTo>
                    <a:lnTo>
                      <a:pt x="1211" y="311"/>
                    </a:lnTo>
                    <a:lnTo>
                      <a:pt x="1208" y="311"/>
                    </a:lnTo>
                    <a:lnTo>
                      <a:pt x="1199" y="316"/>
                    </a:lnTo>
                    <a:lnTo>
                      <a:pt x="1194" y="316"/>
                    </a:lnTo>
                    <a:lnTo>
                      <a:pt x="1188" y="321"/>
                    </a:lnTo>
                    <a:lnTo>
                      <a:pt x="1183" y="321"/>
                    </a:lnTo>
                    <a:lnTo>
                      <a:pt x="1180" y="324"/>
                    </a:lnTo>
                    <a:lnTo>
                      <a:pt x="1180" y="327"/>
                    </a:lnTo>
                    <a:lnTo>
                      <a:pt x="1173" y="331"/>
                    </a:lnTo>
                    <a:lnTo>
                      <a:pt x="1175" y="334"/>
                    </a:lnTo>
                    <a:lnTo>
                      <a:pt x="1178" y="336"/>
                    </a:lnTo>
                    <a:lnTo>
                      <a:pt x="1178" y="339"/>
                    </a:lnTo>
                    <a:lnTo>
                      <a:pt x="1176" y="342"/>
                    </a:lnTo>
                    <a:lnTo>
                      <a:pt x="1176" y="344"/>
                    </a:lnTo>
                    <a:lnTo>
                      <a:pt x="1173" y="347"/>
                    </a:lnTo>
                    <a:lnTo>
                      <a:pt x="1175" y="349"/>
                    </a:lnTo>
                    <a:lnTo>
                      <a:pt x="1173" y="352"/>
                    </a:lnTo>
                    <a:lnTo>
                      <a:pt x="1171" y="357"/>
                    </a:lnTo>
                    <a:lnTo>
                      <a:pt x="1168" y="357"/>
                    </a:lnTo>
                    <a:lnTo>
                      <a:pt x="1166" y="359"/>
                    </a:lnTo>
                    <a:lnTo>
                      <a:pt x="1165" y="365"/>
                    </a:lnTo>
                    <a:lnTo>
                      <a:pt x="1161" y="367"/>
                    </a:lnTo>
                    <a:lnTo>
                      <a:pt x="1158" y="369"/>
                    </a:lnTo>
                    <a:lnTo>
                      <a:pt x="1156" y="369"/>
                    </a:lnTo>
                    <a:lnTo>
                      <a:pt x="1156" y="372"/>
                    </a:lnTo>
                    <a:lnTo>
                      <a:pt x="1153" y="375"/>
                    </a:lnTo>
                    <a:lnTo>
                      <a:pt x="1151" y="375"/>
                    </a:lnTo>
                    <a:lnTo>
                      <a:pt x="1148" y="377"/>
                    </a:lnTo>
                    <a:lnTo>
                      <a:pt x="1151" y="372"/>
                    </a:lnTo>
                    <a:lnTo>
                      <a:pt x="1150" y="369"/>
                    </a:lnTo>
                    <a:lnTo>
                      <a:pt x="1145" y="370"/>
                    </a:lnTo>
                    <a:lnTo>
                      <a:pt x="1140" y="365"/>
                    </a:lnTo>
                    <a:lnTo>
                      <a:pt x="1138" y="362"/>
                    </a:lnTo>
                    <a:lnTo>
                      <a:pt x="1140" y="359"/>
                    </a:lnTo>
                    <a:lnTo>
                      <a:pt x="1146" y="350"/>
                    </a:lnTo>
                    <a:lnTo>
                      <a:pt x="1141" y="354"/>
                    </a:lnTo>
                    <a:lnTo>
                      <a:pt x="1138" y="357"/>
                    </a:lnTo>
                    <a:lnTo>
                      <a:pt x="1135" y="360"/>
                    </a:lnTo>
                    <a:lnTo>
                      <a:pt x="1136" y="365"/>
                    </a:lnTo>
                    <a:lnTo>
                      <a:pt x="1138" y="367"/>
                    </a:lnTo>
                    <a:lnTo>
                      <a:pt x="1138" y="374"/>
                    </a:lnTo>
                    <a:lnTo>
                      <a:pt x="1141" y="375"/>
                    </a:lnTo>
                    <a:lnTo>
                      <a:pt x="1145" y="384"/>
                    </a:lnTo>
                    <a:lnTo>
                      <a:pt x="1145" y="389"/>
                    </a:lnTo>
                    <a:lnTo>
                      <a:pt x="1140" y="397"/>
                    </a:lnTo>
                    <a:lnTo>
                      <a:pt x="1135" y="400"/>
                    </a:lnTo>
                    <a:lnTo>
                      <a:pt x="1131" y="409"/>
                    </a:lnTo>
                    <a:lnTo>
                      <a:pt x="1128" y="414"/>
                    </a:lnTo>
                    <a:lnTo>
                      <a:pt x="1128" y="415"/>
                    </a:lnTo>
                    <a:lnTo>
                      <a:pt x="1126" y="417"/>
                    </a:lnTo>
                    <a:lnTo>
                      <a:pt x="1126" y="415"/>
                    </a:lnTo>
                    <a:lnTo>
                      <a:pt x="1126" y="414"/>
                    </a:lnTo>
                    <a:lnTo>
                      <a:pt x="1121" y="422"/>
                    </a:lnTo>
                    <a:lnTo>
                      <a:pt x="1120" y="424"/>
                    </a:lnTo>
                    <a:lnTo>
                      <a:pt x="1120" y="425"/>
                    </a:lnTo>
                    <a:lnTo>
                      <a:pt x="1118" y="422"/>
                    </a:lnTo>
                    <a:lnTo>
                      <a:pt x="1120" y="417"/>
                    </a:lnTo>
                    <a:lnTo>
                      <a:pt x="1123" y="412"/>
                    </a:lnTo>
                    <a:lnTo>
                      <a:pt x="1121" y="410"/>
                    </a:lnTo>
                    <a:lnTo>
                      <a:pt x="1125" y="407"/>
                    </a:lnTo>
                    <a:lnTo>
                      <a:pt x="1125" y="405"/>
                    </a:lnTo>
                    <a:lnTo>
                      <a:pt x="1128" y="404"/>
                    </a:lnTo>
                    <a:lnTo>
                      <a:pt x="1123" y="404"/>
                    </a:lnTo>
                    <a:lnTo>
                      <a:pt x="1121" y="400"/>
                    </a:lnTo>
                    <a:lnTo>
                      <a:pt x="1121" y="399"/>
                    </a:lnTo>
                    <a:lnTo>
                      <a:pt x="1121" y="397"/>
                    </a:lnTo>
                    <a:lnTo>
                      <a:pt x="1120" y="397"/>
                    </a:lnTo>
                    <a:lnTo>
                      <a:pt x="1120" y="395"/>
                    </a:lnTo>
                    <a:lnTo>
                      <a:pt x="1118" y="397"/>
                    </a:lnTo>
                    <a:lnTo>
                      <a:pt x="1113" y="392"/>
                    </a:lnTo>
                    <a:lnTo>
                      <a:pt x="1113" y="389"/>
                    </a:lnTo>
                    <a:lnTo>
                      <a:pt x="1116" y="384"/>
                    </a:lnTo>
                    <a:lnTo>
                      <a:pt x="1118" y="377"/>
                    </a:lnTo>
                    <a:lnTo>
                      <a:pt x="1115" y="372"/>
                    </a:lnTo>
                    <a:lnTo>
                      <a:pt x="1116" y="367"/>
                    </a:lnTo>
                    <a:lnTo>
                      <a:pt x="1121" y="365"/>
                    </a:lnTo>
                    <a:lnTo>
                      <a:pt x="1120" y="364"/>
                    </a:lnTo>
                    <a:lnTo>
                      <a:pt x="1121" y="359"/>
                    </a:lnTo>
                    <a:lnTo>
                      <a:pt x="1120" y="357"/>
                    </a:lnTo>
                    <a:lnTo>
                      <a:pt x="1120" y="359"/>
                    </a:lnTo>
                    <a:lnTo>
                      <a:pt x="1118" y="364"/>
                    </a:lnTo>
                    <a:lnTo>
                      <a:pt x="1113" y="367"/>
                    </a:lnTo>
                    <a:lnTo>
                      <a:pt x="1110" y="369"/>
                    </a:lnTo>
                    <a:lnTo>
                      <a:pt x="1108" y="369"/>
                    </a:lnTo>
                    <a:lnTo>
                      <a:pt x="1111" y="372"/>
                    </a:lnTo>
                    <a:lnTo>
                      <a:pt x="1110" y="374"/>
                    </a:lnTo>
                    <a:lnTo>
                      <a:pt x="1110" y="380"/>
                    </a:lnTo>
                    <a:lnTo>
                      <a:pt x="1110" y="384"/>
                    </a:lnTo>
                    <a:lnTo>
                      <a:pt x="1110" y="385"/>
                    </a:lnTo>
                    <a:lnTo>
                      <a:pt x="1110" y="390"/>
                    </a:lnTo>
                    <a:lnTo>
                      <a:pt x="1110" y="399"/>
                    </a:lnTo>
                    <a:lnTo>
                      <a:pt x="1108" y="399"/>
                    </a:lnTo>
                    <a:lnTo>
                      <a:pt x="1101" y="394"/>
                    </a:lnTo>
                    <a:lnTo>
                      <a:pt x="1098" y="392"/>
                    </a:lnTo>
                    <a:lnTo>
                      <a:pt x="1095" y="387"/>
                    </a:lnTo>
                    <a:lnTo>
                      <a:pt x="1092" y="387"/>
                    </a:lnTo>
                    <a:lnTo>
                      <a:pt x="1092" y="385"/>
                    </a:lnTo>
                    <a:lnTo>
                      <a:pt x="1093" y="380"/>
                    </a:lnTo>
                    <a:lnTo>
                      <a:pt x="1090" y="385"/>
                    </a:lnTo>
                    <a:lnTo>
                      <a:pt x="1090" y="389"/>
                    </a:lnTo>
                    <a:lnTo>
                      <a:pt x="1093" y="390"/>
                    </a:lnTo>
                    <a:lnTo>
                      <a:pt x="1096" y="394"/>
                    </a:lnTo>
                    <a:lnTo>
                      <a:pt x="1101" y="395"/>
                    </a:lnTo>
                    <a:lnTo>
                      <a:pt x="1106" y="402"/>
                    </a:lnTo>
                    <a:lnTo>
                      <a:pt x="1111" y="404"/>
                    </a:lnTo>
                    <a:lnTo>
                      <a:pt x="1111" y="407"/>
                    </a:lnTo>
                    <a:lnTo>
                      <a:pt x="1110" y="412"/>
                    </a:lnTo>
                    <a:lnTo>
                      <a:pt x="1106" y="412"/>
                    </a:lnTo>
                    <a:lnTo>
                      <a:pt x="1105" y="409"/>
                    </a:lnTo>
                    <a:lnTo>
                      <a:pt x="1103" y="407"/>
                    </a:lnTo>
                    <a:lnTo>
                      <a:pt x="1105" y="412"/>
                    </a:lnTo>
                    <a:lnTo>
                      <a:pt x="1110" y="415"/>
                    </a:lnTo>
                    <a:lnTo>
                      <a:pt x="1111" y="419"/>
                    </a:lnTo>
                    <a:lnTo>
                      <a:pt x="1110" y="420"/>
                    </a:lnTo>
                    <a:lnTo>
                      <a:pt x="1110" y="422"/>
                    </a:lnTo>
                    <a:lnTo>
                      <a:pt x="1105" y="420"/>
                    </a:lnTo>
                    <a:lnTo>
                      <a:pt x="1110" y="425"/>
                    </a:lnTo>
                    <a:lnTo>
                      <a:pt x="1108" y="429"/>
                    </a:lnTo>
                    <a:lnTo>
                      <a:pt x="1105" y="427"/>
                    </a:lnTo>
                    <a:lnTo>
                      <a:pt x="1103" y="424"/>
                    </a:lnTo>
                    <a:lnTo>
                      <a:pt x="1096" y="424"/>
                    </a:lnTo>
                    <a:lnTo>
                      <a:pt x="1093" y="422"/>
                    </a:lnTo>
                    <a:lnTo>
                      <a:pt x="1096" y="425"/>
                    </a:lnTo>
                    <a:lnTo>
                      <a:pt x="1100" y="427"/>
                    </a:lnTo>
                    <a:lnTo>
                      <a:pt x="1103" y="427"/>
                    </a:lnTo>
                    <a:lnTo>
                      <a:pt x="1105" y="432"/>
                    </a:lnTo>
                    <a:lnTo>
                      <a:pt x="1110" y="434"/>
                    </a:lnTo>
                    <a:lnTo>
                      <a:pt x="1113" y="432"/>
                    </a:lnTo>
                    <a:lnTo>
                      <a:pt x="1115" y="434"/>
                    </a:lnTo>
                    <a:lnTo>
                      <a:pt x="1116" y="438"/>
                    </a:lnTo>
                    <a:lnTo>
                      <a:pt x="1115" y="442"/>
                    </a:lnTo>
                    <a:lnTo>
                      <a:pt x="1111" y="440"/>
                    </a:lnTo>
                    <a:lnTo>
                      <a:pt x="1111" y="443"/>
                    </a:lnTo>
                    <a:lnTo>
                      <a:pt x="1113" y="445"/>
                    </a:lnTo>
                    <a:lnTo>
                      <a:pt x="1115" y="450"/>
                    </a:lnTo>
                    <a:lnTo>
                      <a:pt x="1113" y="452"/>
                    </a:lnTo>
                    <a:lnTo>
                      <a:pt x="1110" y="452"/>
                    </a:lnTo>
                    <a:lnTo>
                      <a:pt x="1108" y="453"/>
                    </a:lnTo>
                    <a:lnTo>
                      <a:pt x="1101" y="455"/>
                    </a:lnTo>
                    <a:lnTo>
                      <a:pt x="1100" y="457"/>
                    </a:lnTo>
                    <a:lnTo>
                      <a:pt x="1096" y="455"/>
                    </a:lnTo>
                    <a:lnTo>
                      <a:pt x="1095" y="452"/>
                    </a:lnTo>
                    <a:lnTo>
                      <a:pt x="1093" y="452"/>
                    </a:lnTo>
                    <a:lnTo>
                      <a:pt x="1093" y="458"/>
                    </a:lnTo>
                    <a:lnTo>
                      <a:pt x="1092" y="462"/>
                    </a:lnTo>
                    <a:lnTo>
                      <a:pt x="1096" y="460"/>
                    </a:lnTo>
                    <a:lnTo>
                      <a:pt x="1106" y="458"/>
                    </a:lnTo>
                    <a:lnTo>
                      <a:pt x="1108" y="460"/>
                    </a:lnTo>
                    <a:lnTo>
                      <a:pt x="1108" y="465"/>
                    </a:lnTo>
                    <a:lnTo>
                      <a:pt x="1111" y="467"/>
                    </a:lnTo>
                    <a:lnTo>
                      <a:pt x="1111" y="463"/>
                    </a:lnTo>
                    <a:lnTo>
                      <a:pt x="1115" y="460"/>
                    </a:lnTo>
                    <a:lnTo>
                      <a:pt x="1115" y="460"/>
                    </a:lnTo>
                    <a:lnTo>
                      <a:pt x="1116" y="463"/>
                    </a:lnTo>
                    <a:lnTo>
                      <a:pt x="1116" y="468"/>
                    </a:lnTo>
                    <a:lnTo>
                      <a:pt x="1115" y="468"/>
                    </a:lnTo>
                    <a:lnTo>
                      <a:pt x="1110" y="472"/>
                    </a:lnTo>
                    <a:lnTo>
                      <a:pt x="1108" y="475"/>
                    </a:lnTo>
                    <a:lnTo>
                      <a:pt x="1105" y="477"/>
                    </a:lnTo>
                    <a:lnTo>
                      <a:pt x="1101" y="475"/>
                    </a:lnTo>
                    <a:lnTo>
                      <a:pt x="1098" y="475"/>
                    </a:lnTo>
                    <a:lnTo>
                      <a:pt x="1096" y="470"/>
                    </a:lnTo>
                    <a:lnTo>
                      <a:pt x="1096" y="473"/>
                    </a:lnTo>
                    <a:lnTo>
                      <a:pt x="1093" y="475"/>
                    </a:lnTo>
                    <a:lnTo>
                      <a:pt x="1090" y="473"/>
                    </a:lnTo>
                    <a:lnTo>
                      <a:pt x="1087" y="473"/>
                    </a:lnTo>
                    <a:lnTo>
                      <a:pt x="1090" y="475"/>
                    </a:lnTo>
                    <a:lnTo>
                      <a:pt x="1095" y="477"/>
                    </a:lnTo>
                    <a:lnTo>
                      <a:pt x="1096" y="478"/>
                    </a:lnTo>
                    <a:lnTo>
                      <a:pt x="1095" y="482"/>
                    </a:lnTo>
                    <a:lnTo>
                      <a:pt x="1095" y="482"/>
                    </a:lnTo>
                    <a:lnTo>
                      <a:pt x="1088" y="485"/>
                    </a:lnTo>
                    <a:lnTo>
                      <a:pt x="1085" y="483"/>
                    </a:lnTo>
                    <a:lnTo>
                      <a:pt x="1088" y="487"/>
                    </a:lnTo>
                    <a:lnTo>
                      <a:pt x="1095" y="487"/>
                    </a:lnTo>
                    <a:lnTo>
                      <a:pt x="1098" y="483"/>
                    </a:lnTo>
                    <a:lnTo>
                      <a:pt x="1100" y="485"/>
                    </a:lnTo>
                    <a:lnTo>
                      <a:pt x="1101" y="485"/>
                    </a:lnTo>
                    <a:lnTo>
                      <a:pt x="1096" y="490"/>
                    </a:lnTo>
                    <a:lnTo>
                      <a:pt x="1093" y="490"/>
                    </a:lnTo>
                    <a:lnTo>
                      <a:pt x="1092" y="488"/>
                    </a:lnTo>
                    <a:lnTo>
                      <a:pt x="1088" y="490"/>
                    </a:lnTo>
                    <a:lnTo>
                      <a:pt x="1088" y="490"/>
                    </a:lnTo>
                    <a:lnTo>
                      <a:pt x="1082" y="492"/>
                    </a:lnTo>
                    <a:lnTo>
                      <a:pt x="1070" y="497"/>
                    </a:lnTo>
                    <a:lnTo>
                      <a:pt x="1058" y="507"/>
                    </a:lnTo>
                    <a:lnTo>
                      <a:pt x="1053" y="513"/>
                    </a:lnTo>
                    <a:lnTo>
                      <a:pt x="1052" y="513"/>
                    </a:lnTo>
                    <a:lnTo>
                      <a:pt x="1050" y="512"/>
                    </a:lnTo>
                    <a:lnTo>
                      <a:pt x="1042" y="513"/>
                    </a:lnTo>
                    <a:lnTo>
                      <a:pt x="1038" y="517"/>
                    </a:lnTo>
                    <a:lnTo>
                      <a:pt x="1028" y="527"/>
                    </a:lnTo>
                    <a:lnTo>
                      <a:pt x="1028" y="530"/>
                    </a:lnTo>
                    <a:lnTo>
                      <a:pt x="1025" y="533"/>
                    </a:lnTo>
                    <a:lnTo>
                      <a:pt x="1022" y="533"/>
                    </a:lnTo>
                    <a:lnTo>
                      <a:pt x="1022" y="535"/>
                    </a:lnTo>
                    <a:lnTo>
                      <a:pt x="1018" y="540"/>
                    </a:lnTo>
                    <a:lnTo>
                      <a:pt x="1015" y="538"/>
                    </a:lnTo>
                    <a:lnTo>
                      <a:pt x="1012" y="540"/>
                    </a:lnTo>
                    <a:lnTo>
                      <a:pt x="1012" y="541"/>
                    </a:lnTo>
                    <a:lnTo>
                      <a:pt x="1007" y="541"/>
                    </a:lnTo>
                    <a:lnTo>
                      <a:pt x="1003" y="545"/>
                    </a:lnTo>
                    <a:lnTo>
                      <a:pt x="997" y="545"/>
                    </a:lnTo>
                    <a:lnTo>
                      <a:pt x="995" y="546"/>
                    </a:lnTo>
                    <a:lnTo>
                      <a:pt x="990" y="546"/>
                    </a:lnTo>
                    <a:lnTo>
                      <a:pt x="989" y="550"/>
                    </a:lnTo>
                    <a:lnTo>
                      <a:pt x="984" y="550"/>
                    </a:lnTo>
                    <a:lnTo>
                      <a:pt x="982" y="550"/>
                    </a:lnTo>
                    <a:lnTo>
                      <a:pt x="984" y="551"/>
                    </a:lnTo>
                    <a:lnTo>
                      <a:pt x="984" y="555"/>
                    </a:lnTo>
                    <a:lnTo>
                      <a:pt x="980" y="560"/>
                    </a:lnTo>
                    <a:lnTo>
                      <a:pt x="979" y="560"/>
                    </a:lnTo>
                    <a:lnTo>
                      <a:pt x="975" y="563"/>
                    </a:lnTo>
                    <a:lnTo>
                      <a:pt x="972" y="563"/>
                    </a:lnTo>
                    <a:lnTo>
                      <a:pt x="967" y="570"/>
                    </a:lnTo>
                    <a:lnTo>
                      <a:pt x="964" y="576"/>
                    </a:lnTo>
                    <a:lnTo>
                      <a:pt x="964" y="583"/>
                    </a:lnTo>
                    <a:lnTo>
                      <a:pt x="964" y="596"/>
                    </a:lnTo>
                    <a:lnTo>
                      <a:pt x="964" y="603"/>
                    </a:lnTo>
                    <a:lnTo>
                      <a:pt x="962" y="613"/>
                    </a:lnTo>
                    <a:lnTo>
                      <a:pt x="965" y="618"/>
                    </a:lnTo>
                    <a:lnTo>
                      <a:pt x="965" y="628"/>
                    </a:lnTo>
                    <a:lnTo>
                      <a:pt x="969" y="633"/>
                    </a:lnTo>
                    <a:lnTo>
                      <a:pt x="970" y="643"/>
                    </a:lnTo>
                    <a:lnTo>
                      <a:pt x="974" y="646"/>
                    </a:lnTo>
                    <a:lnTo>
                      <a:pt x="975" y="651"/>
                    </a:lnTo>
                    <a:lnTo>
                      <a:pt x="974" y="656"/>
                    </a:lnTo>
                    <a:lnTo>
                      <a:pt x="972" y="663"/>
                    </a:lnTo>
                    <a:lnTo>
                      <a:pt x="974" y="664"/>
                    </a:lnTo>
                    <a:lnTo>
                      <a:pt x="977" y="678"/>
                    </a:lnTo>
                    <a:lnTo>
                      <a:pt x="982" y="681"/>
                    </a:lnTo>
                    <a:lnTo>
                      <a:pt x="984" y="688"/>
                    </a:lnTo>
                    <a:lnTo>
                      <a:pt x="980" y="689"/>
                    </a:lnTo>
                    <a:lnTo>
                      <a:pt x="982" y="691"/>
                    </a:lnTo>
                    <a:lnTo>
                      <a:pt x="980" y="699"/>
                    </a:lnTo>
                    <a:lnTo>
                      <a:pt x="980" y="701"/>
                    </a:lnTo>
                    <a:lnTo>
                      <a:pt x="980" y="706"/>
                    </a:lnTo>
                    <a:lnTo>
                      <a:pt x="975" y="713"/>
                    </a:lnTo>
                    <a:lnTo>
                      <a:pt x="974" y="718"/>
                    </a:lnTo>
                    <a:lnTo>
                      <a:pt x="970" y="723"/>
                    </a:lnTo>
                    <a:lnTo>
                      <a:pt x="970" y="728"/>
                    </a:lnTo>
                    <a:lnTo>
                      <a:pt x="967" y="729"/>
                    </a:lnTo>
                    <a:lnTo>
                      <a:pt x="962" y="731"/>
                    </a:lnTo>
                    <a:lnTo>
                      <a:pt x="957" y="729"/>
                    </a:lnTo>
                    <a:lnTo>
                      <a:pt x="955" y="726"/>
                    </a:lnTo>
                    <a:lnTo>
                      <a:pt x="950" y="726"/>
                    </a:lnTo>
                    <a:lnTo>
                      <a:pt x="952" y="724"/>
                    </a:lnTo>
                    <a:lnTo>
                      <a:pt x="947" y="719"/>
                    </a:lnTo>
                    <a:lnTo>
                      <a:pt x="947" y="716"/>
                    </a:lnTo>
                    <a:lnTo>
                      <a:pt x="945" y="713"/>
                    </a:lnTo>
                    <a:lnTo>
                      <a:pt x="942" y="713"/>
                    </a:lnTo>
                    <a:lnTo>
                      <a:pt x="940" y="711"/>
                    </a:lnTo>
                    <a:lnTo>
                      <a:pt x="940" y="706"/>
                    </a:lnTo>
                    <a:lnTo>
                      <a:pt x="939" y="701"/>
                    </a:lnTo>
                    <a:lnTo>
                      <a:pt x="934" y="698"/>
                    </a:lnTo>
                    <a:lnTo>
                      <a:pt x="932" y="694"/>
                    </a:lnTo>
                    <a:lnTo>
                      <a:pt x="935" y="693"/>
                    </a:lnTo>
                    <a:lnTo>
                      <a:pt x="935" y="689"/>
                    </a:lnTo>
                    <a:lnTo>
                      <a:pt x="939" y="686"/>
                    </a:lnTo>
                    <a:lnTo>
                      <a:pt x="935" y="688"/>
                    </a:lnTo>
                    <a:lnTo>
                      <a:pt x="932" y="686"/>
                    </a:lnTo>
                    <a:lnTo>
                      <a:pt x="932" y="688"/>
                    </a:lnTo>
                    <a:lnTo>
                      <a:pt x="930" y="689"/>
                    </a:lnTo>
                    <a:lnTo>
                      <a:pt x="930" y="686"/>
                    </a:lnTo>
                    <a:lnTo>
                      <a:pt x="929" y="686"/>
                    </a:lnTo>
                    <a:lnTo>
                      <a:pt x="927" y="684"/>
                    </a:lnTo>
                    <a:lnTo>
                      <a:pt x="924" y="681"/>
                    </a:lnTo>
                    <a:lnTo>
                      <a:pt x="924" y="676"/>
                    </a:lnTo>
                    <a:lnTo>
                      <a:pt x="922" y="674"/>
                    </a:lnTo>
                    <a:lnTo>
                      <a:pt x="929" y="666"/>
                    </a:lnTo>
                    <a:lnTo>
                      <a:pt x="929" y="663"/>
                    </a:lnTo>
                    <a:lnTo>
                      <a:pt x="925" y="661"/>
                    </a:lnTo>
                    <a:lnTo>
                      <a:pt x="922" y="663"/>
                    </a:lnTo>
                    <a:lnTo>
                      <a:pt x="924" y="664"/>
                    </a:lnTo>
                    <a:lnTo>
                      <a:pt x="920" y="668"/>
                    </a:lnTo>
                    <a:lnTo>
                      <a:pt x="919" y="668"/>
                    </a:lnTo>
                    <a:lnTo>
                      <a:pt x="917" y="664"/>
                    </a:lnTo>
                    <a:lnTo>
                      <a:pt x="917" y="661"/>
                    </a:lnTo>
                    <a:lnTo>
                      <a:pt x="922" y="653"/>
                    </a:lnTo>
                    <a:lnTo>
                      <a:pt x="925" y="643"/>
                    </a:lnTo>
                    <a:lnTo>
                      <a:pt x="925" y="638"/>
                    </a:lnTo>
                    <a:lnTo>
                      <a:pt x="922" y="633"/>
                    </a:lnTo>
                    <a:lnTo>
                      <a:pt x="919" y="631"/>
                    </a:lnTo>
                    <a:lnTo>
                      <a:pt x="915" y="628"/>
                    </a:lnTo>
                    <a:lnTo>
                      <a:pt x="917" y="626"/>
                    </a:lnTo>
                    <a:lnTo>
                      <a:pt x="914" y="626"/>
                    </a:lnTo>
                    <a:lnTo>
                      <a:pt x="910" y="625"/>
                    </a:lnTo>
                    <a:lnTo>
                      <a:pt x="910" y="620"/>
                    </a:lnTo>
                    <a:lnTo>
                      <a:pt x="909" y="620"/>
                    </a:lnTo>
                    <a:lnTo>
                      <a:pt x="905" y="618"/>
                    </a:lnTo>
                    <a:lnTo>
                      <a:pt x="904" y="610"/>
                    </a:lnTo>
                    <a:lnTo>
                      <a:pt x="899" y="608"/>
                    </a:lnTo>
                    <a:lnTo>
                      <a:pt x="895" y="606"/>
                    </a:lnTo>
                    <a:lnTo>
                      <a:pt x="891" y="606"/>
                    </a:lnTo>
                    <a:lnTo>
                      <a:pt x="887" y="610"/>
                    </a:lnTo>
                    <a:lnTo>
                      <a:pt x="887" y="610"/>
                    </a:lnTo>
                    <a:lnTo>
                      <a:pt x="886" y="611"/>
                    </a:lnTo>
                    <a:lnTo>
                      <a:pt x="884" y="610"/>
                    </a:lnTo>
                    <a:lnTo>
                      <a:pt x="877" y="616"/>
                    </a:lnTo>
                    <a:lnTo>
                      <a:pt x="874" y="616"/>
                    </a:lnTo>
                    <a:lnTo>
                      <a:pt x="866" y="618"/>
                    </a:lnTo>
                    <a:lnTo>
                      <a:pt x="866" y="616"/>
                    </a:lnTo>
                    <a:lnTo>
                      <a:pt x="866" y="615"/>
                    </a:lnTo>
                    <a:lnTo>
                      <a:pt x="867" y="615"/>
                    </a:lnTo>
                    <a:lnTo>
                      <a:pt x="867" y="615"/>
                    </a:lnTo>
                    <a:lnTo>
                      <a:pt x="867" y="613"/>
                    </a:lnTo>
                    <a:lnTo>
                      <a:pt x="864" y="610"/>
                    </a:lnTo>
                    <a:lnTo>
                      <a:pt x="859" y="606"/>
                    </a:lnTo>
                    <a:lnTo>
                      <a:pt x="859" y="606"/>
                    </a:lnTo>
                    <a:lnTo>
                      <a:pt x="862" y="608"/>
                    </a:lnTo>
                    <a:lnTo>
                      <a:pt x="862" y="606"/>
                    </a:lnTo>
                    <a:lnTo>
                      <a:pt x="859" y="603"/>
                    </a:lnTo>
                    <a:lnTo>
                      <a:pt x="857" y="601"/>
                    </a:lnTo>
                    <a:lnTo>
                      <a:pt x="856" y="600"/>
                    </a:lnTo>
                    <a:lnTo>
                      <a:pt x="854" y="603"/>
                    </a:lnTo>
                    <a:lnTo>
                      <a:pt x="857" y="605"/>
                    </a:lnTo>
                    <a:lnTo>
                      <a:pt x="854" y="603"/>
                    </a:lnTo>
                    <a:lnTo>
                      <a:pt x="849" y="600"/>
                    </a:lnTo>
                    <a:lnTo>
                      <a:pt x="844" y="600"/>
                    </a:lnTo>
                    <a:lnTo>
                      <a:pt x="837" y="600"/>
                    </a:lnTo>
                    <a:lnTo>
                      <a:pt x="837" y="598"/>
                    </a:lnTo>
                    <a:lnTo>
                      <a:pt x="844" y="598"/>
                    </a:lnTo>
                    <a:lnTo>
                      <a:pt x="847" y="598"/>
                    </a:lnTo>
                    <a:lnTo>
                      <a:pt x="846" y="596"/>
                    </a:lnTo>
                    <a:lnTo>
                      <a:pt x="841" y="596"/>
                    </a:lnTo>
                    <a:lnTo>
                      <a:pt x="836" y="600"/>
                    </a:lnTo>
                    <a:lnTo>
                      <a:pt x="832" y="598"/>
                    </a:lnTo>
                    <a:lnTo>
                      <a:pt x="826" y="600"/>
                    </a:lnTo>
                    <a:lnTo>
                      <a:pt x="822" y="598"/>
                    </a:lnTo>
                    <a:lnTo>
                      <a:pt x="819" y="600"/>
                    </a:lnTo>
                    <a:lnTo>
                      <a:pt x="812" y="598"/>
                    </a:lnTo>
                    <a:lnTo>
                      <a:pt x="809" y="600"/>
                    </a:lnTo>
                    <a:lnTo>
                      <a:pt x="804" y="596"/>
                    </a:lnTo>
                    <a:lnTo>
                      <a:pt x="804" y="595"/>
                    </a:lnTo>
                    <a:lnTo>
                      <a:pt x="804" y="591"/>
                    </a:lnTo>
                    <a:lnTo>
                      <a:pt x="801" y="591"/>
                    </a:lnTo>
                    <a:lnTo>
                      <a:pt x="799" y="595"/>
                    </a:lnTo>
                    <a:lnTo>
                      <a:pt x="797" y="598"/>
                    </a:lnTo>
                    <a:lnTo>
                      <a:pt x="794" y="598"/>
                    </a:lnTo>
                    <a:lnTo>
                      <a:pt x="791" y="598"/>
                    </a:lnTo>
                    <a:lnTo>
                      <a:pt x="786" y="598"/>
                    </a:lnTo>
                    <a:lnTo>
                      <a:pt x="771" y="600"/>
                    </a:lnTo>
                    <a:lnTo>
                      <a:pt x="768" y="603"/>
                    </a:lnTo>
                    <a:lnTo>
                      <a:pt x="759" y="606"/>
                    </a:lnTo>
                    <a:lnTo>
                      <a:pt x="754" y="610"/>
                    </a:lnTo>
                    <a:lnTo>
                      <a:pt x="754" y="613"/>
                    </a:lnTo>
                    <a:lnTo>
                      <a:pt x="758" y="611"/>
                    </a:lnTo>
                    <a:lnTo>
                      <a:pt x="761" y="610"/>
                    </a:lnTo>
                    <a:lnTo>
                      <a:pt x="763" y="610"/>
                    </a:lnTo>
                    <a:lnTo>
                      <a:pt x="764" y="611"/>
                    </a:lnTo>
                    <a:lnTo>
                      <a:pt x="768" y="613"/>
                    </a:lnTo>
                    <a:lnTo>
                      <a:pt x="766" y="615"/>
                    </a:lnTo>
                    <a:lnTo>
                      <a:pt x="759" y="618"/>
                    </a:lnTo>
                    <a:lnTo>
                      <a:pt x="759" y="621"/>
                    </a:lnTo>
                    <a:lnTo>
                      <a:pt x="761" y="625"/>
                    </a:lnTo>
                    <a:lnTo>
                      <a:pt x="768" y="626"/>
                    </a:lnTo>
                    <a:lnTo>
                      <a:pt x="774" y="631"/>
                    </a:lnTo>
                    <a:lnTo>
                      <a:pt x="773" y="633"/>
                    </a:lnTo>
                    <a:lnTo>
                      <a:pt x="769" y="633"/>
                    </a:lnTo>
                    <a:lnTo>
                      <a:pt x="768" y="636"/>
                    </a:lnTo>
                    <a:lnTo>
                      <a:pt x="768" y="631"/>
                    </a:lnTo>
                    <a:lnTo>
                      <a:pt x="766" y="630"/>
                    </a:lnTo>
                    <a:lnTo>
                      <a:pt x="763" y="631"/>
                    </a:lnTo>
                    <a:lnTo>
                      <a:pt x="761" y="628"/>
                    </a:lnTo>
                    <a:lnTo>
                      <a:pt x="756" y="626"/>
                    </a:lnTo>
                    <a:lnTo>
                      <a:pt x="753" y="621"/>
                    </a:lnTo>
                    <a:lnTo>
                      <a:pt x="749" y="621"/>
                    </a:lnTo>
                    <a:lnTo>
                      <a:pt x="751" y="626"/>
                    </a:lnTo>
                    <a:lnTo>
                      <a:pt x="751" y="631"/>
                    </a:lnTo>
                    <a:lnTo>
                      <a:pt x="748" y="633"/>
                    </a:lnTo>
                    <a:lnTo>
                      <a:pt x="746" y="630"/>
                    </a:lnTo>
                    <a:lnTo>
                      <a:pt x="741" y="628"/>
                    </a:lnTo>
                    <a:lnTo>
                      <a:pt x="738" y="630"/>
                    </a:lnTo>
                    <a:lnTo>
                      <a:pt x="734" y="633"/>
                    </a:lnTo>
                    <a:lnTo>
                      <a:pt x="729" y="631"/>
                    </a:lnTo>
                    <a:lnTo>
                      <a:pt x="726" y="630"/>
                    </a:lnTo>
                    <a:lnTo>
                      <a:pt x="721" y="630"/>
                    </a:lnTo>
                    <a:lnTo>
                      <a:pt x="719" y="628"/>
                    </a:lnTo>
                    <a:lnTo>
                      <a:pt x="721" y="626"/>
                    </a:lnTo>
                    <a:lnTo>
                      <a:pt x="724" y="625"/>
                    </a:lnTo>
                    <a:lnTo>
                      <a:pt x="723" y="621"/>
                    </a:lnTo>
                    <a:lnTo>
                      <a:pt x="718" y="623"/>
                    </a:lnTo>
                    <a:lnTo>
                      <a:pt x="716" y="621"/>
                    </a:lnTo>
                    <a:lnTo>
                      <a:pt x="716" y="618"/>
                    </a:lnTo>
                    <a:lnTo>
                      <a:pt x="714" y="616"/>
                    </a:lnTo>
                    <a:lnTo>
                      <a:pt x="711" y="616"/>
                    </a:lnTo>
                    <a:lnTo>
                      <a:pt x="709" y="616"/>
                    </a:lnTo>
                    <a:lnTo>
                      <a:pt x="711" y="613"/>
                    </a:lnTo>
                    <a:lnTo>
                      <a:pt x="708" y="613"/>
                    </a:lnTo>
                    <a:lnTo>
                      <a:pt x="703" y="615"/>
                    </a:lnTo>
                    <a:lnTo>
                      <a:pt x="703" y="616"/>
                    </a:lnTo>
                    <a:lnTo>
                      <a:pt x="703" y="620"/>
                    </a:lnTo>
                    <a:lnTo>
                      <a:pt x="699" y="620"/>
                    </a:lnTo>
                    <a:lnTo>
                      <a:pt x="685" y="618"/>
                    </a:lnTo>
                    <a:lnTo>
                      <a:pt x="683" y="616"/>
                    </a:lnTo>
                    <a:lnTo>
                      <a:pt x="671" y="613"/>
                    </a:lnTo>
                    <a:lnTo>
                      <a:pt x="666" y="613"/>
                    </a:lnTo>
                    <a:lnTo>
                      <a:pt x="658" y="615"/>
                    </a:lnTo>
                    <a:lnTo>
                      <a:pt x="655" y="618"/>
                    </a:lnTo>
                    <a:lnTo>
                      <a:pt x="651" y="618"/>
                    </a:lnTo>
                    <a:lnTo>
                      <a:pt x="646" y="623"/>
                    </a:lnTo>
                    <a:lnTo>
                      <a:pt x="641" y="623"/>
                    </a:lnTo>
                    <a:lnTo>
                      <a:pt x="643" y="620"/>
                    </a:lnTo>
                    <a:lnTo>
                      <a:pt x="641" y="616"/>
                    </a:lnTo>
                    <a:lnTo>
                      <a:pt x="643" y="613"/>
                    </a:lnTo>
                    <a:lnTo>
                      <a:pt x="641" y="608"/>
                    </a:lnTo>
                    <a:lnTo>
                      <a:pt x="641" y="611"/>
                    </a:lnTo>
                    <a:lnTo>
                      <a:pt x="636" y="615"/>
                    </a:lnTo>
                    <a:lnTo>
                      <a:pt x="635" y="615"/>
                    </a:lnTo>
                    <a:lnTo>
                      <a:pt x="631" y="611"/>
                    </a:lnTo>
                    <a:lnTo>
                      <a:pt x="635" y="618"/>
                    </a:lnTo>
                    <a:lnTo>
                      <a:pt x="635" y="623"/>
                    </a:lnTo>
                    <a:lnTo>
                      <a:pt x="636" y="626"/>
                    </a:lnTo>
                    <a:lnTo>
                      <a:pt x="633" y="630"/>
                    </a:lnTo>
                    <a:lnTo>
                      <a:pt x="630" y="630"/>
                    </a:lnTo>
                    <a:lnTo>
                      <a:pt x="621" y="634"/>
                    </a:lnTo>
                    <a:lnTo>
                      <a:pt x="611" y="639"/>
                    </a:lnTo>
                    <a:lnTo>
                      <a:pt x="608" y="639"/>
                    </a:lnTo>
                    <a:lnTo>
                      <a:pt x="603" y="643"/>
                    </a:lnTo>
                    <a:lnTo>
                      <a:pt x="600" y="643"/>
                    </a:lnTo>
                    <a:lnTo>
                      <a:pt x="605" y="639"/>
                    </a:lnTo>
                    <a:lnTo>
                      <a:pt x="601" y="638"/>
                    </a:lnTo>
                    <a:lnTo>
                      <a:pt x="598" y="639"/>
                    </a:lnTo>
                    <a:lnTo>
                      <a:pt x="596" y="638"/>
                    </a:lnTo>
                    <a:lnTo>
                      <a:pt x="592" y="639"/>
                    </a:lnTo>
                    <a:lnTo>
                      <a:pt x="595" y="643"/>
                    </a:lnTo>
                    <a:lnTo>
                      <a:pt x="590" y="644"/>
                    </a:lnTo>
                    <a:lnTo>
                      <a:pt x="587" y="643"/>
                    </a:lnTo>
                    <a:lnTo>
                      <a:pt x="588" y="648"/>
                    </a:lnTo>
                    <a:lnTo>
                      <a:pt x="583" y="649"/>
                    </a:lnTo>
                    <a:lnTo>
                      <a:pt x="582" y="648"/>
                    </a:lnTo>
                    <a:lnTo>
                      <a:pt x="577" y="653"/>
                    </a:lnTo>
                    <a:lnTo>
                      <a:pt x="580" y="656"/>
                    </a:lnTo>
                    <a:lnTo>
                      <a:pt x="575" y="659"/>
                    </a:lnTo>
                    <a:lnTo>
                      <a:pt x="572" y="661"/>
                    </a:lnTo>
                    <a:lnTo>
                      <a:pt x="573" y="669"/>
                    </a:lnTo>
                    <a:lnTo>
                      <a:pt x="570" y="673"/>
                    </a:lnTo>
                    <a:lnTo>
                      <a:pt x="567" y="679"/>
                    </a:lnTo>
                    <a:lnTo>
                      <a:pt x="565" y="684"/>
                    </a:lnTo>
                    <a:lnTo>
                      <a:pt x="567" y="688"/>
                    </a:lnTo>
                    <a:lnTo>
                      <a:pt x="567" y="698"/>
                    </a:lnTo>
                    <a:lnTo>
                      <a:pt x="567" y="701"/>
                    </a:lnTo>
                    <a:lnTo>
                      <a:pt x="565" y="706"/>
                    </a:lnTo>
                    <a:lnTo>
                      <a:pt x="563" y="713"/>
                    </a:lnTo>
                    <a:lnTo>
                      <a:pt x="562" y="711"/>
                    </a:lnTo>
                    <a:lnTo>
                      <a:pt x="560" y="708"/>
                    </a:lnTo>
                    <a:lnTo>
                      <a:pt x="555" y="708"/>
                    </a:lnTo>
                    <a:lnTo>
                      <a:pt x="550" y="706"/>
                    </a:lnTo>
                    <a:lnTo>
                      <a:pt x="542" y="703"/>
                    </a:lnTo>
                    <a:lnTo>
                      <a:pt x="538" y="699"/>
                    </a:lnTo>
                    <a:lnTo>
                      <a:pt x="535" y="698"/>
                    </a:lnTo>
                    <a:lnTo>
                      <a:pt x="532" y="698"/>
                    </a:lnTo>
                    <a:lnTo>
                      <a:pt x="530" y="698"/>
                    </a:lnTo>
                    <a:lnTo>
                      <a:pt x="528" y="696"/>
                    </a:lnTo>
                    <a:lnTo>
                      <a:pt x="527" y="694"/>
                    </a:lnTo>
                    <a:lnTo>
                      <a:pt x="527" y="689"/>
                    </a:lnTo>
                    <a:lnTo>
                      <a:pt x="522" y="676"/>
                    </a:lnTo>
                    <a:lnTo>
                      <a:pt x="522" y="674"/>
                    </a:lnTo>
                    <a:lnTo>
                      <a:pt x="522" y="674"/>
                    </a:lnTo>
                    <a:lnTo>
                      <a:pt x="522" y="669"/>
                    </a:lnTo>
                    <a:lnTo>
                      <a:pt x="523" y="666"/>
                    </a:lnTo>
                    <a:lnTo>
                      <a:pt x="518" y="661"/>
                    </a:lnTo>
                    <a:lnTo>
                      <a:pt x="517" y="658"/>
                    </a:lnTo>
                    <a:lnTo>
                      <a:pt x="515" y="654"/>
                    </a:lnTo>
                    <a:lnTo>
                      <a:pt x="512" y="653"/>
                    </a:lnTo>
                    <a:lnTo>
                      <a:pt x="510" y="649"/>
                    </a:lnTo>
                    <a:lnTo>
                      <a:pt x="508" y="648"/>
                    </a:lnTo>
                    <a:lnTo>
                      <a:pt x="505" y="639"/>
                    </a:lnTo>
                    <a:lnTo>
                      <a:pt x="503" y="638"/>
                    </a:lnTo>
                    <a:lnTo>
                      <a:pt x="502" y="636"/>
                    </a:lnTo>
                    <a:lnTo>
                      <a:pt x="502" y="631"/>
                    </a:lnTo>
                    <a:lnTo>
                      <a:pt x="500" y="628"/>
                    </a:lnTo>
                    <a:lnTo>
                      <a:pt x="500" y="626"/>
                    </a:lnTo>
                    <a:lnTo>
                      <a:pt x="497" y="621"/>
                    </a:lnTo>
                    <a:lnTo>
                      <a:pt x="494" y="616"/>
                    </a:lnTo>
                    <a:lnTo>
                      <a:pt x="489" y="613"/>
                    </a:lnTo>
                    <a:lnTo>
                      <a:pt x="487" y="610"/>
                    </a:lnTo>
                    <a:lnTo>
                      <a:pt x="484" y="608"/>
                    </a:lnTo>
                    <a:lnTo>
                      <a:pt x="480" y="608"/>
                    </a:lnTo>
                    <a:lnTo>
                      <a:pt x="480" y="606"/>
                    </a:lnTo>
                    <a:lnTo>
                      <a:pt x="477" y="606"/>
                    </a:lnTo>
                    <a:lnTo>
                      <a:pt x="474" y="606"/>
                    </a:lnTo>
                    <a:lnTo>
                      <a:pt x="469" y="606"/>
                    </a:lnTo>
                    <a:lnTo>
                      <a:pt x="465" y="606"/>
                    </a:lnTo>
                    <a:lnTo>
                      <a:pt x="464" y="608"/>
                    </a:lnTo>
                    <a:lnTo>
                      <a:pt x="462" y="608"/>
                    </a:lnTo>
                    <a:lnTo>
                      <a:pt x="460" y="608"/>
                    </a:lnTo>
                    <a:lnTo>
                      <a:pt x="459" y="608"/>
                    </a:lnTo>
                    <a:lnTo>
                      <a:pt x="457" y="608"/>
                    </a:lnTo>
                    <a:lnTo>
                      <a:pt x="454" y="611"/>
                    </a:lnTo>
                    <a:lnTo>
                      <a:pt x="450" y="616"/>
                    </a:lnTo>
                    <a:lnTo>
                      <a:pt x="449" y="620"/>
                    </a:lnTo>
                    <a:lnTo>
                      <a:pt x="449" y="620"/>
                    </a:lnTo>
                    <a:lnTo>
                      <a:pt x="449" y="623"/>
                    </a:lnTo>
                    <a:lnTo>
                      <a:pt x="445" y="623"/>
                    </a:lnTo>
                    <a:lnTo>
                      <a:pt x="442" y="625"/>
                    </a:lnTo>
                    <a:lnTo>
                      <a:pt x="442" y="626"/>
                    </a:lnTo>
                    <a:lnTo>
                      <a:pt x="439" y="628"/>
                    </a:lnTo>
                    <a:lnTo>
                      <a:pt x="437" y="626"/>
                    </a:lnTo>
                    <a:lnTo>
                      <a:pt x="435" y="626"/>
                    </a:lnTo>
                    <a:lnTo>
                      <a:pt x="430" y="623"/>
                    </a:lnTo>
                    <a:lnTo>
                      <a:pt x="427" y="623"/>
                    </a:lnTo>
                    <a:lnTo>
                      <a:pt x="427" y="621"/>
                    </a:lnTo>
                    <a:lnTo>
                      <a:pt x="422" y="618"/>
                    </a:lnTo>
                    <a:lnTo>
                      <a:pt x="419" y="618"/>
                    </a:lnTo>
                    <a:lnTo>
                      <a:pt x="417" y="616"/>
                    </a:lnTo>
                    <a:lnTo>
                      <a:pt x="417" y="615"/>
                    </a:lnTo>
                    <a:lnTo>
                      <a:pt x="415" y="615"/>
                    </a:lnTo>
                    <a:lnTo>
                      <a:pt x="414" y="613"/>
                    </a:lnTo>
                    <a:lnTo>
                      <a:pt x="412" y="613"/>
                    </a:lnTo>
                    <a:lnTo>
                      <a:pt x="410" y="611"/>
                    </a:lnTo>
                    <a:lnTo>
                      <a:pt x="409" y="611"/>
                    </a:lnTo>
                    <a:lnTo>
                      <a:pt x="409" y="610"/>
                    </a:lnTo>
                    <a:lnTo>
                      <a:pt x="407" y="606"/>
                    </a:lnTo>
                    <a:lnTo>
                      <a:pt x="404" y="603"/>
                    </a:lnTo>
                    <a:lnTo>
                      <a:pt x="400" y="600"/>
                    </a:lnTo>
                    <a:lnTo>
                      <a:pt x="400" y="598"/>
                    </a:lnTo>
                    <a:lnTo>
                      <a:pt x="402" y="596"/>
                    </a:lnTo>
                    <a:lnTo>
                      <a:pt x="404" y="596"/>
                    </a:lnTo>
                    <a:lnTo>
                      <a:pt x="404" y="593"/>
                    </a:lnTo>
                    <a:lnTo>
                      <a:pt x="400" y="590"/>
                    </a:lnTo>
                    <a:lnTo>
                      <a:pt x="400" y="588"/>
                    </a:lnTo>
                    <a:lnTo>
                      <a:pt x="399" y="588"/>
                    </a:lnTo>
                    <a:lnTo>
                      <a:pt x="397" y="586"/>
                    </a:lnTo>
                    <a:lnTo>
                      <a:pt x="397" y="581"/>
                    </a:lnTo>
                    <a:lnTo>
                      <a:pt x="396" y="578"/>
                    </a:lnTo>
                    <a:lnTo>
                      <a:pt x="392" y="576"/>
                    </a:lnTo>
                    <a:lnTo>
                      <a:pt x="389" y="576"/>
                    </a:lnTo>
                    <a:lnTo>
                      <a:pt x="389" y="573"/>
                    </a:lnTo>
                    <a:lnTo>
                      <a:pt x="391" y="571"/>
                    </a:lnTo>
                    <a:lnTo>
                      <a:pt x="386" y="570"/>
                    </a:lnTo>
                    <a:lnTo>
                      <a:pt x="382" y="568"/>
                    </a:lnTo>
                    <a:lnTo>
                      <a:pt x="384" y="566"/>
                    </a:lnTo>
                    <a:lnTo>
                      <a:pt x="381" y="563"/>
                    </a:lnTo>
                    <a:lnTo>
                      <a:pt x="379" y="563"/>
                    </a:lnTo>
                    <a:lnTo>
                      <a:pt x="379" y="561"/>
                    </a:lnTo>
                    <a:lnTo>
                      <a:pt x="376" y="558"/>
                    </a:lnTo>
                    <a:lnTo>
                      <a:pt x="372" y="553"/>
                    </a:lnTo>
                    <a:lnTo>
                      <a:pt x="367" y="551"/>
                    </a:lnTo>
                    <a:lnTo>
                      <a:pt x="329" y="550"/>
                    </a:lnTo>
                    <a:lnTo>
                      <a:pt x="327" y="558"/>
                    </a:lnTo>
                    <a:lnTo>
                      <a:pt x="259" y="556"/>
                    </a:lnTo>
                    <a:lnTo>
                      <a:pt x="176" y="522"/>
                    </a:lnTo>
                    <a:lnTo>
                      <a:pt x="178" y="520"/>
                    </a:lnTo>
                    <a:lnTo>
                      <a:pt x="176" y="518"/>
                    </a:lnTo>
                    <a:lnTo>
                      <a:pt x="118" y="520"/>
                    </a:lnTo>
                    <a:lnTo>
                      <a:pt x="118" y="515"/>
                    </a:lnTo>
                    <a:lnTo>
                      <a:pt x="118" y="510"/>
                    </a:lnTo>
                    <a:lnTo>
                      <a:pt x="118" y="503"/>
                    </a:lnTo>
                    <a:lnTo>
                      <a:pt x="110" y="492"/>
                    </a:lnTo>
                    <a:lnTo>
                      <a:pt x="103" y="487"/>
                    </a:lnTo>
                    <a:lnTo>
                      <a:pt x="101" y="488"/>
                    </a:lnTo>
                    <a:lnTo>
                      <a:pt x="98" y="488"/>
                    </a:lnTo>
                    <a:lnTo>
                      <a:pt x="97" y="487"/>
                    </a:lnTo>
                    <a:lnTo>
                      <a:pt x="97" y="483"/>
                    </a:lnTo>
                    <a:lnTo>
                      <a:pt x="97" y="482"/>
                    </a:lnTo>
                    <a:lnTo>
                      <a:pt x="90" y="480"/>
                    </a:lnTo>
                    <a:lnTo>
                      <a:pt x="87" y="478"/>
                    </a:lnTo>
                    <a:lnTo>
                      <a:pt x="80" y="477"/>
                    </a:lnTo>
                    <a:lnTo>
                      <a:pt x="80" y="472"/>
                    </a:lnTo>
                    <a:lnTo>
                      <a:pt x="77" y="470"/>
                    </a:lnTo>
                    <a:lnTo>
                      <a:pt x="70" y="470"/>
                    </a:lnTo>
                    <a:lnTo>
                      <a:pt x="67" y="468"/>
                    </a:lnTo>
                    <a:lnTo>
                      <a:pt x="63" y="467"/>
                    </a:lnTo>
                    <a:lnTo>
                      <a:pt x="58" y="465"/>
                    </a:lnTo>
                    <a:lnTo>
                      <a:pt x="50" y="465"/>
                    </a:lnTo>
                    <a:lnTo>
                      <a:pt x="47" y="463"/>
                    </a:lnTo>
                    <a:lnTo>
                      <a:pt x="45" y="460"/>
                    </a:lnTo>
                    <a:lnTo>
                      <a:pt x="47" y="460"/>
                    </a:lnTo>
                    <a:lnTo>
                      <a:pt x="48" y="455"/>
                    </a:lnTo>
                    <a:lnTo>
                      <a:pt x="50" y="448"/>
                    </a:lnTo>
                    <a:lnTo>
                      <a:pt x="48" y="445"/>
                    </a:lnTo>
                    <a:lnTo>
                      <a:pt x="45" y="440"/>
                    </a:lnTo>
                    <a:lnTo>
                      <a:pt x="43" y="440"/>
                    </a:lnTo>
                    <a:lnTo>
                      <a:pt x="45" y="438"/>
                    </a:lnTo>
                    <a:lnTo>
                      <a:pt x="43" y="437"/>
                    </a:lnTo>
                    <a:lnTo>
                      <a:pt x="38" y="432"/>
                    </a:lnTo>
                    <a:lnTo>
                      <a:pt x="33" y="422"/>
                    </a:lnTo>
                    <a:lnTo>
                      <a:pt x="33" y="415"/>
                    </a:lnTo>
                    <a:lnTo>
                      <a:pt x="28" y="412"/>
                    </a:lnTo>
                    <a:lnTo>
                      <a:pt x="28" y="410"/>
                    </a:lnTo>
                    <a:lnTo>
                      <a:pt x="28" y="405"/>
                    </a:lnTo>
                    <a:lnTo>
                      <a:pt x="28" y="400"/>
                    </a:lnTo>
                    <a:lnTo>
                      <a:pt x="28" y="399"/>
                    </a:lnTo>
                    <a:lnTo>
                      <a:pt x="30" y="399"/>
                    </a:lnTo>
                    <a:lnTo>
                      <a:pt x="33" y="395"/>
                    </a:lnTo>
                    <a:lnTo>
                      <a:pt x="33" y="392"/>
                    </a:lnTo>
                    <a:lnTo>
                      <a:pt x="30" y="390"/>
                    </a:lnTo>
                    <a:lnTo>
                      <a:pt x="27" y="389"/>
                    </a:lnTo>
                    <a:lnTo>
                      <a:pt x="25" y="384"/>
                    </a:lnTo>
                    <a:lnTo>
                      <a:pt x="23" y="382"/>
                    </a:lnTo>
                    <a:lnTo>
                      <a:pt x="23" y="379"/>
                    </a:lnTo>
                    <a:lnTo>
                      <a:pt x="23" y="375"/>
                    </a:lnTo>
                    <a:lnTo>
                      <a:pt x="23" y="374"/>
                    </a:lnTo>
                    <a:lnTo>
                      <a:pt x="25" y="372"/>
                    </a:lnTo>
                    <a:lnTo>
                      <a:pt x="25" y="369"/>
                    </a:lnTo>
                    <a:lnTo>
                      <a:pt x="27" y="367"/>
                    </a:lnTo>
                    <a:lnTo>
                      <a:pt x="28" y="367"/>
                    </a:lnTo>
                    <a:lnTo>
                      <a:pt x="32" y="372"/>
                    </a:lnTo>
                    <a:lnTo>
                      <a:pt x="35" y="374"/>
                    </a:lnTo>
                    <a:lnTo>
                      <a:pt x="33" y="372"/>
                    </a:lnTo>
                    <a:lnTo>
                      <a:pt x="32" y="369"/>
                    </a:lnTo>
                    <a:lnTo>
                      <a:pt x="32" y="362"/>
                    </a:lnTo>
                    <a:lnTo>
                      <a:pt x="30" y="362"/>
                    </a:lnTo>
                    <a:lnTo>
                      <a:pt x="30" y="359"/>
                    </a:lnTo>
                    <a:lnTo>
                      <a:pt x="32" y="359"/>
                    </a:lnTo>
                    <a:lnTo>
                      <a:pt x="33" y="360"/>
                    </a:lnTo>
                    <a:lnTo>
                      <a:pt x="38" y="359"/>
                    </a:lnTo>
                    <a:lnTo>
                      <a:pt x="42" y="357"/>
                    </a:lnTo>
                    <a:lnTo>
                      <a:pt x="37" y="357"/>
                    </a:lnTo>
                    <a:lnTo>
                      <a:pt x="35" y="355"/>
                    </a:lnTo>
                    <a:lnTo>
                      <a:pt x="32" y="355"/>
                    </a:lnTo>
                    <a:lnTo>
                      <a:pt x="30" y="354"/>
                    </a:lnTo>
                    <a:lnTo>
                      <a:pt x="28" y="354"/>
                    </a:lnTo>
                    <a:lnTo>
                      <a:pt x="27" y="352"/>
                    </a:lnTo>
                    <a:lnTo>
                      <a:pt x="25" y="357"/>
                    </a:lnTo>
                    <a:lnTo>
                      <a:pt x="25" y="362"/>
                    </a:lnTo>
                    <a:lnTo>
                      <a:pt x="25" y="362"/>
                    </a:lnTo>
                    <a:lnTo>
                      <a:pt x="23" y="362"/>
                    </a:lnTo>
                    <a:lnTo>
                      <a:pt x="22" y="360"/>
                    </a:lnTo>
                    <a:lnTo>
                      <a:pt x="17" y="355"/>
                    </a:lnTo>
                    <a:lnTo>
                      <a:pt x="15" y="352"/>
                    </a:lnTo>
                    <a:lnTo>
                      <a:pt x="17" y="349"/>
                    </a:lnTo>
                    <a:lnTo>
                      <a:pt x="15" y="345"/>
                    </a:lnTo>
                    <a:lnTo>
                      <a:pt x="5" y="331"/>
                    </a:lnTo>
                    <a:lnTo>
                      <a:pt x="5" y="329"/>
                    </a:lnTo>
                    <a:lnTo>
                      <a:pt x="5" y="326"/>
                    </a:lnTo>
                    <a:lnTo>
                      <a:pt x="7" y="322"/>
                    </a:lnTo>
                    <a:lnTo>
                      <a:pt x="7" y="317"/>
                    </a:lnTo>
                    <a:lnTo>
                      <a:pt x="5" y="314"/>
                    </a:lnTo>
                    <a:lnTo>
                      <a:pt x="5" y="312"/>
                    </a:lnTo>
                    <a:lnTo>
                      <a:pt x="8" y="307"/>
                    </a:lnTo>
                    <a:lnTo>
                      <a:pt x="8" y="302"/>
                    </a:lnTo>
                    <a:lnTo>
                      <a:pt x="8" y="294"/>
                    </a:lnTo>
                    <a:lnTo>
                      <a:pt x="5" y="286"/>
                    </a:lnTo>
                    <a:lnTo>
                      <a:pt x="0" y="281"/>
                    </a:lnTo>
                    <a:lnTo>
                      <a:pt x="0" y="276"/>
                    </a:lnTo>
                    <a:lnTo>
                      <a:pt x="3" y="271"/>
                    </a:lnTo>
                    <a:lnTo>
                      <a:pt x="10" y="267"/>
                    </a:lnTo>
                    <a:lnTo>
                      <a:pt x="12" y="261"/>
                    </a:lnTo>
                    <a:lnTo>
                      <a:pt x="10" y="259"/>
                    </a:lnTo>
                    <a:lnTo>
                      <a:pt x="10" y="257"/>
                    </a:lnTo>
                    <a:lnTo>
                      <a:pt x="13" y="254"/>
                    </a:lnTo>
                    <a:lnTo>
                      <a:pt x="15" y="249"/>
                    </a:lnTo>
                    <a:lnTo>
                      <a:pt x="17" y="241"/>
                    </a:lnTo>
                    <a:lnTo>
                      <a:pt x="15" y="236"/>
                    </a:lnTo>
                    <a:lnTo>
                      <a:pt x="15" y="233"/>
                    </a:lnTo>
                    <a:lnTo>
                      <a:pt x="17" y="229"/>
                    </a:lnTo>
                    <a:lnTo>
                      <a:pt x="13" y="224"/>
                    </a:lnTo>
                    <a:lnTo>
                      <a:pt x="13" y="219"/>
                    </a:lnTo>
                    <a:lnTo>
                      <a:pt x="17" y="211"/>
                    </a:lnTo>
                    <a:lnTo>
                      <a:pt x="15" y="203"/>
                    </a:lnTo>
                    <a:lnTo>
                      <a:pt x="17" y="198"/>
                    </a:lnTo>
                    <a:lnTo>
                      <a:pt x="23" y="191"/>
                    </a:lnTo>
                    <a:lnTo>
                      <a:pt x="25" y="186"/>
                    </a:lnTo>
                    <a:lnTo>
                      <a:pt x="28" y="184"/>
                    </a:lnTo>
                    <a:lnTo>
                      <a:pt x="30" y="178"/>
                    </a:lnTo>
                    <a:lnTo>
                      <a:pt x="35" y="173"/>
                    </a:lnTo>
                    <a:lnTo>
                      <a:pt x="38" y="166"/>
                    </a:lnTo>
                    <a:lnTo>
                      <a:pt x="40" y="154"/>
                    </a:lnTo>
                    <a:lnTo>
                      <a:pt x="45" y="144"/>
                    </a:lnTo>
                    <a:lnTo>
                      <a:pt x="47" y="135"/>
                    </a:lnTo>
                    <a:lnTo>
                      <a:pt x="53" y="121"/>
                    </a:lnTo>
                    <a:lnTo>
                      <a:pt x="57" y="116"/>
                    </a:lnTo>
                    <a:lnTo>
                      <a:pt x="60" y="111"/>
                    </a:lnTo>
                    <a:lnTo>
                      <a:pt x="60" y="108"/>
                    </a:lnTo>
                    <a:lnTo>
                      <a:pt x="60" y="105"/>
                    </a:lnTo>
                    <a:lnTo>
                      <a:pt x="63" y="98"/>
                    </a:lnTo>
                    <a:lnTo>
                      <a:pt x="63" y="95"/>
                    </a:lnTo>
                    <a:lnTo>
                      <a:pt x="65" y="95"/>
                    </a:lnTo>
                    <a:lnTo>
                      <a:pt x="68" y="96"/>
                    </a:lnTo>
                    <a:lnTo>
                      <a:pt x="77" y="96"/>
                    </a:lnTo>
                    <a:lnTo>
                      <a:pt x="80" y="98"/>
                    </a:lnTo>
                    <a:lnTo>
                      <a:pt x="83" y="98"/>
                    </a:lnTo>
                    <a:lnTo>
                      <a:pt x="87" y="101"/>
                    </a:lnTo>
                    <a:lnTo>
                      <a:pt x="90" y="105"/>
                    </a:lnTo>
                    <a:lnTo>
                      <a:pt x="88" y="100"/>
                    </a:lnTo>
                    <a:lnTo>
                      <a:pt x="87" y="98"/>
                    </a:lnTo>
                    <a:lnTo>
                      <a:pt x="82" y="96"/>
                    </a:lnTo>
                    <a:lnTo>
                      <a:pt x="77" y="93"/>
                    </a:lnTo>
                    <a:lnTo>
                      <a:pt x="70" y="93"/>
                    </a:lnTo>
                    <a:lnTo>
                      <a:pt x="63" y="91"/>
                    </a:lnTo>
                    <a:lnTo>
                      <a:pt x="63" y="90"/>
                    </a:lnTo>
                    <a:lnTo>
                      <a:pt x="65" y="88"/>
                    </a:lnTo>
                    <a:lnTo>
                      <a:pt x="67" y="88"/>
                    </a:lnTo>
                    <a:lnTo>
                      <a:pt x="70" y="85"/>
                    </a:lnTo>
                    <a:lnTo>
                      <a:pt x="70" y="81"/>
                    </a:lnTo>
                    <a:lnTo>
                      <a:pt x="72" y="78"/>
                    </a:lnTo>
                    <a:lnTo>
                      <a:pt x="67" y="76"/>
                    </a:lnTo>
                    <a:lnTo>
                      <a:pt x="65" y="75"/>
                    </a:lnTo>
                    <a:lnTo>
                      <a:pt x="67" y="70"/>
                    </a:lnTo>
                    <a:lnTo>
                      <a:pt x="70" y="70"/>
                    </a:lnTo>
                    <a:lnTo>
                      <a:pt x="72" y="68"/>
                    </a:lnTo>
                    <a:lnTo>
                      <a:pt x="70" y="66"/>
                    </a:lnTo>
                    <a:lnTo>
                      <a:pt x="68" y="66"/>
                    </a:lnTo>
                    <a:lnTo>
                      <a:pt x="67" y="63"/>
                    </a:lnTo>
                    <a:lnTo>
                      <a:pt x="68" y="58"/>
                    </a:lnTo>
                    <a:lnTo>
                      <a:pt x="67" y="51"/>
                    </a:lnTo>
                    <a:lnTo>
                      <a:pt x="70" y="40"/>
                    </a:lnTo>
                    <a:lnTo>
                      <a:pt x="67" y="32"/>
                    </a:lnTo>
                    <a:lnTo>
                      <a:pt x="67" y="28"/>
                    </a:lnTo>
                    <a:lnTo>
                      <a:pt x="70" y="20"/>
                    </a:lnTo>
                    <a:lnTo>
                      <a:pt x="72" y="17"/>
                    </a:lnTo>
                    <a:lnTo>
                      <a:pt x="73" y="15"/>
                    </a:lnTo>
                    <a:lnTo>
                      <a:pt x="85" y="25"/>
                    </a:lnTo>
                    <a:lnTo>
                      <a:pt x="90" y="28"/>
                    </a:lnTo>
                    <a:lnTo>
                      <a:pt x="101" y="28"/>
                    </a:lnTo>
                    <a:lnTo>
                      <a:pt x="105" y="30"/>
                    </a:lnTo>
                    <a:lnTo>
                      <a:pt x="106" y="35"/>
                    </a:lnTo>
                    <a:lnTo>
                      <a:pt x="110" y="33"/>
                    </a:lnTo>
                    <a:lnTo>
                      <a:pt x="111" y="33"/>
                    </a:lnTo>
                    <a:lnTo>
                      <a:pt x="113" y="37"/>
                    </a:lnTo>
                    <a:lnTo>
                      <a:pt x="111" y="38"/>
                    </a:lnTo>
                    <a:lnTo>
                      <a:pt x="106" y="40"/>
                    </a:lnTo>
                    <a:lnTo>
                      <a:pt x="101" y="45"/>
                    </a:lnTo>
                    <a:lnTo>
                      <a:pt x="101" y="46"/>
                    </a:lnTo>
                    <a:lnTo>
                      <a:pt x="106" y="46"/>
                    </a:lnTo>
                    <a:lnTo>
                      <a:pt x="108" y="43"/>
                    </a:lnTo>
                    <a:lnTo>
                      <a:pt x="113" y="40"/>
                    </a:lnTo>
                    <a:lnTo>
                      <a:pt x="115" y="40"/>
                    </a:lnTo>
                    <a:lnTo>
                      <a:pt x="115" y="43"/>
                    </a:lnTo>
                    <a:lnTo>
                      <a:pt x="111" y="46"/>
                    </a:lnTo>
                    <a:lnTo>
                      <a:pt x="110" y="51"/>
                    </a:lnTo>
                    <a:lnTo>
                      <a:pt x="108" y="56"/>
                    </a:lnTo>
                    <a:lnTo>
                      <a:pt x="108" y="58"/>
                    </a:lnTo>
                    <a:lnTo>
                      <a:pt x="106" y="55"/>
                    </a:lnTo>
                    <a:lnTo>
                      <a:pt x="103" y="56"/>
                    </a:lnTo>
                    <a:lnTo>
                      <a:pt x="103" y="55"/>
                    </a:lnTo>
                    <a:lnTo>
                      <a:pt x="98" y="60"/>
                    </a:lnTo>
                    <a:lnTo>
                      <a:pt x="100" y="61"/>
                    </a:lnTo>
                    <a:lnTo>
                      <a:pt x="105" y="63"/>
                    </a:lnTo>
                    <a:lnTo>
                      <a:pt x="110" y="60"/>
                    </a:lnTo>
                    <a:lnTo>
                      <a:pt x="111" y="56"/>
                    </a:lnTo>
                    <a:lnTo>
                      <a:pt x="113" y="53"/>
                    </a:lnTo>
                    <a:lnTo>
                      <a:pt x="115" y="48"/>
                    </a:lnTo>
                    <a:lnTo>
                      <a:pt x="116" y="46"/>
                    </a:lnTo>
                    <a:lnTo>
                      <a:pt x="118" y="42"/>
                    </a:lnTo>
                    <a:lnTo>
                      <a:pt x="121" y="38"/>
                    </a:lnTo>
                    <a:lnTo>
                      <a:pt x="126" y="35"/>
                    </a:lnTo>
                    <a:lnTo>
                      <a:pt x="125" y="32"/>
                    </a:lnTo>
                    <a:lnTo>
                      <a:pt x="123" y="28"/>
                    </a:lnTo>
                    <a:lnTo>
                      <a:pt x="121" y="28"/>
                    </a:lnTo>
                    <a:lnTo>
                      <a:pt x="125" y="25"/>
                    </a:lnTo>
                    <a:lnTo>
                      <a:pt x="126" y="23"/>
                    </a:lnTo>
                    <a:lnTo>
                      <a:pt x="123" y="20"/>
                    </a:lnTo>
                    <a:lnTo>
                      <a:pt x="121" y="17"/>
                    </a:lnTo>
                    <a:lnTo>
                      <a:pt x="126" y="13"/>
                    </a:lnTo>
                    <a:lnTo>
                      <a:pt x="126" y="10"/>
                    </a:lnTo>
                    <a:lnTo>
                      <a:pt x="121" y="7"/>
                    </a:lnTo>
                    <a:lnTo>
                      <a:pt x="120" y="0"/>
                    </a:lnTo>
                    <a:lnTo>
                      <a:pt x="120" y="0"/>
                    </a:lnTo>
                    <a:close/>
                    <a:moveTo>
                      <a:pt x="1259" y="311"/>
                    </a:moveTo>
                    <a:lnTo>
                      <a:pt x="1259" y="312"/>
                    </a:lnTo>
                    <a:lnTo>
                      <a:pt x="1263" y="312"/>
                    </a:lnTo>
                    <a:lnTo>
                      <a:pt x="1264" y="311"/>
                    </a:lnTo>
                    <a:lnTo>
                      <a:pt x="1268" y="311"/>
                    </a:lnTo>
                    <a:lnTo>
                      <a:pt x="1266" y="309"/>
                    </a:lnTo>
                    <a:lnTo>
                      <a:pt x="1261" y="309"/>
                    </a:lnTo>
                    <a:lnTo>
                      <a:pt x="1261" y="309"/>
                    </a:lnTo>
                    <a:lnTo>
                      <a:pt x="1259" y="311"/>
                    </a:lnTo>
                    <a:lnTo>
                      <a:pt x="1259" y="311"/>
                    </a:lnTo>
                    <a:close/>
                    <a:moveTo>
                      <a:pt x="1185" y="329"/>
                    </a:moveTo>
                    <a:lnTo>
                      <a:pt x="1183" y="331"/>
                    </a:lnTo>
                    <a:lnTo>
                      <a:pt x="1186" y="329"/>
                    </a:lnTo>
                    <a:lnTo>
                      <a:pt x="1188" y="329"/>
                    </a:lnTo>
                    <a:lnTo>
                      <a:pt x="1193" y="327"/>
                    </a:lnTo>
                    <a:lnTo>
                      <a:pt x="1198" y="327"/>
                    </a:lnTo>
                    <a:lnTo>
                      <a:pt x="1206" y="326"/>
                    </a:lnTo>
                    <a:lnTo>
                      <a:pt x="1209" y="324"/>
                    </a:lnTo>
                    <a:lnTo>
                      <a:pt x="1218" y="324"/>
                    </a:lnTo>
                    <a:lnTo>
                      <a:pt x="1219" y="324"/>
                    </a:lnTo>
                    <a:lnTo>
                      <a:pt x="1221" y="324"/>
                    </a:lnTo>
                    <a:lnTo>
                      <a:pt x="1228" y="322"/>
                    </a:lnTo>
                    <a:lnTo>
                      <a:pt x="1229" y="319"/>
                    </a:lnTo>
                    <a:lnTo>
                      <a:pt x="1226" y="321"/>
                    </a:lnTo>
                    <a:lnTo>
                      <a:pt x="1223" y="319"/>
                    </a:lnTo>
                    <a:lnTo>
                      <a:pt x="1218" y="322"/>
                    </a:lnTo>
                    <a:lnTo>
                      <a:pt x="1221" y="319"/>
                    </a:lnTo>
                    <a:lnTo>
                      <a:pt x="1223" y="317"/>
                    </a:lnTo>
                    <a:lnTo>
                      <a:pt x="1223" y="316"/>
                    </a:lnTo>
                    <a:lnTo>
                      <a:pt x="1214" y="319"/>
                    </a:lnTo>
                    <a:lnTo>
                      <a:pt x="1208" y="319"/>
                    </a:lnTo>
                    <a:lnTo>
                      <a:pt x="1201" y="322"/>
                    </a:lnTo>
                    <a:lnTo>
                      <a:pt x="1196" y="321"/>
                    </a:lnTo>
                    <a:lnTo>
                      <a:pt x="1190" y="322"/>
                    </a:lnTo>
                    <a:lnTo>
                      <a:pt x="1185" y="324"/>
                    </a:lnTo>
                    <a:lnTo>
                      <a:pt x="1181" y="327"/>
                    </a:lnTo>
                    <a:lnTo>
                      <a:pt x="1181" y="329"/>
                    </a:lnTo>
                    <a:lnTo>
                      <a:pt x="1185" y="329"/>
                    </a:lnTo>
                    <a:lnTo>
                      <a:pt x="1185" y="329"/>
                    </a:lnTo>
                    <a:close/>
                    <a:moveTo>
                      <a:pt x="120" y="22"/>
                    </a:moveTo>
                    <a:lnTo>
                      <a:pt x="115" y="25"/>
                    </a:lnTo>
                    <a:lnTo>
                      <a:pt x="115" y="32"/>
                    </a:lnTo>
                    <a:lnTo>
                      <a:pt x="118" y="38"/>
                    </a:lnTo>
                    <a:lnTo>
                      <a:pt x="120" y="37"/>
                    </a:lnTo>
                    <a:lnTo>
                      <a:pt x="118" y="28"/>
                    </a:lnTo>
                    <a:lnTo>
                      <a:pt x="118" y="25"/>
                    </a:lnTo>
                    <a:lnTo>
                      <a:pt x="121" y="23"/>
                    </a:lnTo>
                    <a:lnTo>
                      <a:pt x="120" y="22"/>
                    </a:lnTo>
                    <a:lnTo>
                      <a:pt x="120" y="22"/>
                    </a:lnTo>
                    <a:close/>
                    <a:moveTo>
                      <a:pt x="580" y="661"/>
                    </a:moveTo>
                    <a:lnTo>
                      <a:pt x="582" y="659"/>
                    </a:lnTo>
                    <a:lnTo>
                      <a:pt x="587" y="653"/>
                    </a:lnTo>
                    <a:lnTo>
                      <a:pt x="590" y="649"/>
                    </a:lnTo>
                    <a:lnTo>
                      <a:pt x="585" y="653"/>
                    </a:lnTo>
                    <a:lnTo>
                      <a:pt x="580" y="661"/>
                    </a:lnTo>
                    <a:lnTo>
                      <a:pt x="580" y="661"/>
                    </a:lnTo>
                    <a:close/>
                    <a:moveTo>
                      <a:pt x="573" y="671"/>
                    </a:moveTo>
                    <a:lnTo>
                      <a:pt x="575" y="671"/>
                    </a:lnTo>
                    <a:lnTo>
                      <a:pt x="578" y="666"/>
                    </a:lnTo>
                    <a:lnTo>
                      <a:pt x="578" y="663"/>
                    </a:lnTo>
                    <a:lnTo>
                      <a:pt x="573" y="671"/>
                    </a:lnTo>
                    <a:lnTo>
                      <a:pt x="573" y="671"/>
                    </a:lnTo>
                    <a:close/>
                    <a:moveTo>
                      <a:pt x="572" y="701"/>
                    </a:moveTo>
                    <a:lnTo>
                      <a:pt x="570" y="694"/>
                    </a:lnTo>
                    <a:lnTo>
                      <a:pt x="570" y="684"/>
                    </a:lnTo>
                    <a:lnTo>
                      <a:pt x="573" y="674"/>
                    </a:lnTo>
                    <a:lnTo>
                      <a:pt x="568" y="684"/>
                    </a:lnTo>
                    <a:lnTo>
                      <a:pt x="568" y="694"/>
                    </a:lnTo>
                    <a:lnTo>
                      <a:pt x="568" y="694"/>
                    </a:lnTo>
                    <a:lnTo>
                      <a:pt x="572" y="701"/>
                    </a:lnTo>
                    <a:lnTo>
                      <a:pt x="572" y="70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4" name="Freeform 158">
                <a:extLst>
                  <a:ext uri="{FF2B5EF4-FFF2-40B4-BE49-F238E27FC236}">
                    <a16:creationId xmlns:a16="http://schemas.microsoft.com/office/drawing/2014/main" xmlns="" id="{7A2E0074-3C97-491C-91A6-6741BF6F5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637" y="3082949"/>
                <a:ext cx="86690" cy="36316"/>
              </a:xfrm>
              <a:custGeom>
                <a:avLst/>
                <a:gdLst/>
                <a:ahLst/>
                <a:cxnLst>
                  <a:cxn ang="0">
                    <a:pos x="60" y="70"/>
                  </a:cxn>
                  <a:cxn ang="0">
                    <a:pos x="68" y="67"/>
                  </a:cxn>
                  <a:cxn ang="0">
                    <a:pos x="68" y="58"/>
                  </a:cxn>
                  <a:cxn ang="0">
                    <a:pos x="76" y="53"/>
                  </a:cxn>
                  <a:cxn ang="0">
                    <a:pos x="90" y="50"/>
                  </a:cxn>
                  <a:cxn ang="0">
                    <a:pos x="95" y="52"/>
                  </a:cxn>
                  <a:cxn ang="0">
                    <a:pos x="100" y="50"/>
                  </a:cxn>
                  <a:cxn ang="0">
                    <a:pos x="110" y="45"/>
                  </a:cxn>
                  <a:cxn ang="0">
                    <a:pos x="113" y="42"/>
                  </a:cxn>
                  <a:cxn ang="0">
                    <a:pos x="121" y="35"/>
                  </a:cxn>
                  <a:cxn ang="0">
                    <a:pos x="123" y="32"/>
                  </a:cxn>
                  <a:cxn ang="0">
                    <a:pos x="128" y="35"/>
                  </a:cxn>
                  <a:cxn ang="0">
                    <a:pos x="135" y="37"/>
                  </a:cxn>
                  <a:cxn ang="0">
                    <a:pos x="140" y="33"/>
                  </a:cxn>
                  <a:cxn ang="0">
                    <a:pos x="148" y="28"/>
                  </a:cxn>
                  <a:cxn ang="0">
                    <a:pos x="151" y="25"/>
                  </a:cxn>
                  <a:cxn ang="0">
                    <a:pos x="155" y="27"/>
                  </a:cxn>
                  <a:cxn ang="0">
                    <a:pos x="161" y="25"/>
                  </a:cxn>
                  <a:cxn ang="0">
                    <a:pos x="161" y="22"/>
                  </a:cxn>
                  <a:cxn ang="0">
                    <a:pos x="150" y="17"/>
                  </a:cxn>
                  <a:cxn ang="0">
                    <a:pos x="151" y="20"/>
                  </a:cxn>
                  <a:cxn ang="0">
                    <a:pos x="140" y="20"/>
                  </a:cxn>
                  <a:cxn ang="0">
                    <a:pos x="133" y="17"/>
                  </a:cxn>
                  <a:cxn ang="0">
                    <a:pos x="130" y="15"/>
                  </a:cxn>
                  <a:cxn ang="0">
                    <a:pos x="133" y="13"/>
                  </a:cxn>
                  <a:cxn ang="0">
                    <a:pos x="140" y="13"/>
                  </a:cxn>
                  <a:cxn ang="0">
                    <a:pos x="146" y="15"/>
                  </a:cxn>
                  <a:cxn ang="0">
                    <a:pos x="136" y="8"/>
                  </a:cxn>
                  <a:cxn ang="0">
                    <a:pos x="128" y="8"/>
                  </a:cxn>
                  <a:cxn ang="0">
                    <a:pos x="125" y="10"/>
                  </a:cxn>
                  <a:cxn ang="0">
                    <a:pos x="110" y="7"/>
                  </a:cxn>
                  <a:cxn ang="0">
                    <a:pos x="95" y="2"/>
                  </a:cxn>
                  <a:cxn ang="0">
                    <a:pos x="88" y="3"/>
                  </a:cxn>
                  <a:cxn ang="0">
                    <a:pos x="86" y="5"/>
                  </a:cxn>
                  <a:cxn ang="0">
                    <a:pos x="80" y="5"/>
                  </a:cxn>
                  <a:cxn ang="0">
                    <a:pos x="62" y="7"/>
                  </a:cxn>
                  <a:cxn ang="0">
                    <a:pos x="42" y="10"/>
                  </a:cxn>
                  <a:cxn ang="0">
                    <a:pos x="37" y="10"/>
                  </a:cxn>
                  <a:cxn ang="0">
                    <a:pos x="33" y="17"/>
                  </a:cxn>
                  <a:cxn ang="0">
                    <a:pos x="22" y="20"/>
                  </a:cxn>
                  <a:cxn ang="0">
                    <a:pos x="12" y="28"/>
                  </a:cxn>
                  <a:cxn ang="0">
                    <a:pos x="10" y="38"/>
                  </a:cxn>
                  <a:cxn ang="0">
                    <a:pos x="3" y="43"/>
                  </a:cxn>
                  <a:cxn ang="0">
                    <a:pos x="3" y="45"/>
                  </a:cxn>
                  <a:cxn ang="0">
                    <a:pos x="5" y="62"/>
                  </a:cxn>
                  <a:cxn ang="0">
                    <a:pos x="15" y="65"/>
                  </a:cxn>
                  <a:cxn ang="0">
                    <a:pos x="23" y="67"/>
                  </a:cxn>
                  <a:cxn ang="0">
                    <a:pos x="22" y="65"/>
                  </a:cxn>
                  <a:cxn ang="0">
                    <a:pos x="30" y="68"/>
                  </a:cxn>
                  <a:cxn ang="0">
                    <a:pos x="43" y="72"/>
                  </a:cxn>
                  <a:cxn ang="0">
                    <a:pos x="45" y="65"/>
                  </a:cxn>
                  <a:cxn ang="0">
                    <a:pos x="50" y="65"/>
                  </a:cxn>
                  <a:cxn ang="0">
                    <a:pos x="53" y="67"/>
                  </a:cxn>
                  <a:cxn ang="0">
                    <a:pos x="55" y="67"/>
                  </a:cxn>
                  <a:cxn ang="0">
                    <a:pos x="57" y="72"/>
                  </a:cxn>
                </a:cxnLst>
                <a:rect l="0" t="0" r="r" b="b"/>
                <a:pathLst>
                  <a:path w="163" h="72">
                    <a:moveTo>
                      <a:pt x="57" y="72"/>
                    </a:moveTo>
                    <a:lnTo>
                      <a:pt x="60" y="70"/>
                    </a:lnTo>
                    <a:lnTo>
                      <a:pt x="67" y="70"/>
                    </a:lnTo>
                    <a:lnTo>
                      <a:pt x="68" y="67"/>
                    </a:lnTo>
                    <a:lnTo>
                      <a:pt x="68" y="62"/>
                    </a:lnTo>
                    <a:lnTo>
                      <a:pt x="68" y="58"/>
                    </a:lnTo>
                    <a:lnTo>
                      <a:pt x="68" y="53"/>
                    </a:lnTo>
                    <a:lnTo>
                      <a:pt x="76" y="53"/>
                    </a:lnTo>
                    <a:lnTo>
                      <a:pt x="85" y="48"/>
                    </a:lnTo>
                    <a:lnTo>
                      <a:pt x="90" y="50"/>
                    </a:lnTo>
                    <a:lnTo>
                      <a:pt x="93" y="52"/>
                    </a:lnTo>
                    <a:lnTo>
                      <a:pt x="95" y="52"/>
                    </a:lnTo>
                    <a:lnTo>
                      <a:pt x="98" y="53"/>
                    </a:lnTo>
                    <a:lnTo>
                      <a:pt x="100" y="50"/>
                    </a:lnTo>
                    <a:lnTo>
                      <a:pt x="105" y="48"/>
                    </a:lnTo>
                    <a:lnTo>
                      <a:pt x="110" y="45"/>
                    </a:lnTo>
                    <a:lnTo>
                      <a:pt x="111" y="43"/>
                    </a:lnTo>
                    <a:lnTo>
                      <a:pt x="113" y="42"/>
                    </a:lnTo>
                    <a:lnTo>
                      <a:pt x="116" y="35"/>
                    </a:lnTo>
                    <a:lnTo>
                      <a:pt x="121" y="35"/>
                    </a:lnTo>
                    <a:lnTo>
                      <a:pt x="121" y="32"/>
                    </a:lnTo>
                    <a:lnTo>
                      <a:pt x="123" y="32"/>
                    </a:lnTo>
                    <a:lnTo>
                      <a:pt x="126" y="33"/>
                    </a:lnTo>
                    <a:lnTo>
                      <a:pt x="128" y="35"/>
                    </a:lnTo>
                    <a:lnTo>
                      <a:pt x="133" y="35"/>
                    </a:lnTo>
                    <a:lnTo>
                      <a:pt x="135" y="37"/>
                    </a:lnTo>
                    <a:lnTo>
                      <a:pt x="136" y="33"/>
                    </a:lnTo>
                    <a:lnTo>
                      <a:pt x="140" y="33"/>
                    </a:lnTo>
                    <a:lnTo>
                      <a:pt x="145" y="30"/>
                    </a:lnTo>
                    <a:lnTo>
                      <a:pt x="148" y="28"/>
                    </a:lnTo>
                    <a:lnTo>
                      <a:pt x="150" y="25"/>
                    </a:lnTo>
                    <a:lnTo>
                      <a:pt x="151" y="25"/>
                    </a:lnTo>
                    <a:lnTo>
                      <a:pt x="153" y="25"/>
                    </a:lnTo>
                    <a:lnTo>
                      <a:pt x="155" y="27"/>
                    </a:lnTo>
                    <a:lnTo>
                      <a:pt x="158" y="27"/>
                    </a:lnTo>
                    <a:lnTo>
                      <a:pt x="161" y="25"/>
                    </a:lnTo>
                    <a:lnTo>
                      <a:pt x="163" y="25"/>
                    </a:lnTo>
                    <a:lnTo>
                      <a:pt x="161" y="22"/>
                    </a:lnTo>
                    <a:lnTo>
                      <a:pt x="155" y="18"/>
                    </a:lnTo>
                    <a:lnTo>
                      <a:pt x="150" y="17"/>
                    </a:lnTo>
                    <a:lnTo>
                      <a:pt x="150" y="17"/>
                    </a:lnTo>
                    <a:lnTo>
                      <a:pt x="151" y="20"/>
                    </a:lnTo>
                    <a:lnTo>
                      <a:pt x="146" y="20"/>
                    </a:lnTo>
                    <a:lnTo>
                      <a:pt x="140" y="20"/>
                    </a:lnTo>
                    <a:lnTo>
                      <a:pt x="138" y="18"/>
                    </a:lnTo>
                    <a:lnTo>
                      <a:pt x="133" y="17"/>
                    </a:lnTo>
                    <a:lnTo>
                      <a:pt x="130" y="17"/>
                    </a:lnTo>
                    <a:lnTo>
                      <a:pt x="130" y="15"/>
                    </a:lnTo>
                    <a:lnTo>
                      <a:pt x="133" y="15"/>
                    </a:lnTo>
                    <a:lnTo>
                      <a:pt x="133" y="13"/>
                    </a:lnTo>
                    <a:lnTo>
                      <a:pt x="135" y="12"/>
                    </a:lnTo>
                    <a:lnTo>
                      <a:pt x="140" y="13"/>
                    </a:lnTo>
                    <a:lnTo>
                      <a:pt x="146" y="15"/>
                    </a:lnTo>
                    <a:lnTo>
                      <a:pt x="146" y="15"/>
                    </a:lnTo>
                    <a:lnTo>
                      <a:pt x="141" y="12"/>
                    </a:lnTo>
                    <a:lnTo>
                      <a:pt x="136" y="8"/>
                    </a:lnTo>
                    <a:lnTo>
                      <a:pt x="131" y="8"/>
                    </a:lnTo>
                    <a:lnTo>
                      <a:pt x="128" y="8"/>
                    </a:lnTo>
                    <a:lnTo>
                      <a:pt x="125" y="7"/>
                    </a:lnTo>
                    <a:lnTo>
                      <a:pt x="125" y="10"/>
                    </a:lnTo>
                    <a:lnTo>
                      <a:pt x="121" y="8"/>
                    </a:lnTo>
                    <a:lnTo>
                      <a:pt x="110" y="7"/>
                    </a:lnTo>
                    <a:lnTo>
                      <a:pt x="100" y="7"/>
                    </a:lnTo>
                    <a:lnTo>
                      <a:pt x="95" y="2"/>
                    </a:lnTo>
                    <a:lnTo>
                      <a:pt x="90" y="0"/>
                    </a:lnTo>
                    <a:lnTo>
                      <a:pt x="88" y="3"/>
                    </a:lnTo>
                    <a:lnTo>
                      <a:pt x="90" y="3"/>
                    </a:lnTo>
                    <a:lnTo>
                      <a:pt x="86" y="5"/>
                    </a:lnTo>
                    <a:lnTo>
                      <a:pt x="85" y="7"/>
                    </a:lnTo>
                    <a:lnTo>
                      <a:pt x="80" y="5"/>
                    </a:lnTo>
                    <a:lnTo>
                      <a:pt x="71" y="8"/>
                    </a:lnTo>
                    <a:lnTo>
                      <a:pt x="62" y="7"/>
                    </a:lnTo>
                    <a:lnTo>
                      <a:pt x="48" y="7"/>
                    </a:lnTo>
                    <a:lnTo>
                      <a:pt x="42" y="10"/>
                    </a:lnTo>
                    <a:lnTo>
                      <a:pt x="38" y="8"/>
                    </a:lnTo>
                    <a:lnTo>
                      <a:pt x="37" y="10"/>
                    </a:lnTo>
                    <a:lnTo>
                      <a:pt x="35" y="12"/>
                    </a:lnTo>
                    <a:lnTo>
                      <a:pt x="33" y="17"/>
                    </a:lnTo>
                    <a:lnTo>
                      <a:pt x="27" y="20"/>
                    </a:lnTo>
                    <a:lnTo>
                      <a:pt x="22" y="20"/>
                    </a:lnTo>
                    <a:lnTo>
                      <a:pt x="17" y="25"/>
                    </a:lnTo>
                    <a:lnTo>
                      <a:pt x="12" y="28"/>
                    </a:lnTo>
                    <a:lnTo>
                      <a:pt x="13" y="33"/>
                    </a:lnTo>
                    <a:lnTo>
                      <a:pt x="10" y="38"/>
                    </a:lnTo>
                    <a:lnTo>
                      <a:pt x="3" y="43"/>
                    </a:lnTo>
                    <a:lnTo>
                      <a:pt x="3" y="43"/>
                    </a:lnTo>
                    <a:lnTo>
                      <a:pt x="3" y="45"/>
                    </a:lnTo>
                    <a:lnTo>
                      <a:pt x="3" y="45"/>
                    </a:lnTo>
                    <a:lnTo>
                      <a:pt x="0" y="57"/>
                    </a:lnTo>
                    <a:lnTo>
                      <a:pt x="5" y="62"/>
                    </a:lnTo>
                    <a:lnTo>
                      <a:pt x="7" y="62"/>
                    </a:lnTo>
                    <a:lnTo>
                      <a:pt x="15" y="65"/>
                    </a:lnTo>
                    <a:lnTo>
                      <a:pt x="22" y="68"/>
                    </a:lnTo>
                    <a:lnTo>
                      <a:pt x="23" y="67"/>
                    </a:lnTo>
                    <a:lnTo>
                      <a:pt x="20" y="65"/>
                    </a:lnTo>
                    <a:lnTo>
                      <a:pt x="22" y="65"/>
                    </a:lnTo>
                    <a:lnTo>
                      <a:pt x="27" y="65"/>
                    </a:lnTo>
                    <a:lnTo>
                      <a:pt x="30" y="68"/>
                    </a:lnTo>
                    <a:lnTo>
                      <a:pt x="32" y="72"/>
                    </a:lnTo>
                    <a:lnTo>
                      <a:pt x="43" y="72"/>
                    </a:lnTo>
                    <a:lnTo>
                      <a:pt x="47" y="67"/>
                    </a:lnTo>
                    <a:lnTo>
                      <a:pt x="45" y="65"/>
                    </a:lnTo>
                    <a:lnTo>
                      <a:pt x="47" y="63"/>
                    </a:lnTo>
                    <a:lnTo>
                      <a:pt x="50" y="65"/>
                    </a:lnTo>
                    <a:lnTo>
                      <a:pt x="50" y="67"/>
                    </a:lnTo>
                    <a:lnTo>
                      <a:pt x="53" y="67"/>
                    </a:lnTo>
                    <a:lnTo>
                      <a:pt x="53" y="65"/>
                    </a:lnTo>
                    <a:lnTo>
                      <a:pt x="55" y="67"/>
                    </a:lnTo>
                    <a:lnTo>
                      <a:pt x="55" y="68"/>
                    </a:lnTo>
                    <a:lnTo>
                      <a:pt x="57" y="72"/>
                    </a:lnTo>
                    <a:lnTo>
                      <a:pt x="57" y="7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5" name="Freeform 160">
                <a:extLst>
                  <a:ext uri="{FF2B5EF4-FFF2-40B4-BE49-F238E27FC236}">
                    <a16:creationId xmlns:a16="http://schemas.microsoft.com/office/drawing/2014/main" xmlns="" id="{98C3D7BB-CE4D-47F5-BDA2-1626A9C7F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5199" y="3055971"/>
                <a:ext cx="14983" cy="29052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0" y="13"/>
                  </a:cxn>
                  <a:cxn ang="0">
                    <a:pos x="0" y="11"/>
                  </a:cxn>
                  <a:cxn ang="0">
                    <a:pos x="3" y="10"/>
                  </a:cxn>
                  <a:cxn ang="0">
                    <a:pos x="7" y="10"/>
                  </a:cxn>
                  <a:cxn ang="0">
                    <a:pos x="7" y="11"/>
                  </a:cxn>
                  <a:cxn ang="0">
                    <a:pos x="8" y="11"/>
                  </a:cxn>
                  <a:cxn ang="0">
                    <a:pos x="8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3" y="5"/>
                  </a:cxn>
                  <a:cxn ang="0">
                    <a:pos x="15" y="1"/>
                  </a:cxn>
                  <a:cxn ang="0">
                    <a:pos x="15" y="0"/>
                  </a:cxn>
                  <a:cxn ang="0">
                    <a:pos x="18" y="0"/>
                  </a:cxn>
                  <a:cxn ang="0">
                    <a:pos x="20" y="0"/>
                  </a:cxn>
                  <a:cxn ang="0">
                    <a:pos x="22" y="1"/>
                  </a:cxn>
                  <a:cxn ang="0">
                    <a:pos x="23" y="0"/>
                  </a:cxn>
                  <a:cxn ang="0">
                    <a:pos x="27" y="0"/>
                  </a:cxn>
                  <a:cxn ang="0">
                    <a:pos x="28" y="1"/>
                  </a:cxn>
                  <a:cxn ang="0">
                    <a:pos x="27" y="5"/>
                  </a:cxn>
                  <a:cxn ang="0">
                    <a:pos x="27" y="15"/>
                  </a:cxn>
                  <a:cxn ang="0">
                    <a:pos x="23" y="18"/>
                  </a:cxn>
                  <a:cxn ang="0">
                    <a:pos x="23" y="25"/>
                  </a:cxn>
                  <a:cxn ang="0">
                    <a:pos x="25" y="28"/>
                  </a:cxn>
                  <a:cxn ang="0">
                    <a:pos x="25" y="34"/>
                  </a:cxn>
                  <a:cxn ang="0">
                    <a:pos x="23" y="41"/>
                  </a:cxn>
                  <a:cxn ang="0">
                    <a:pos x="17" y="49"/>
                  </a:cxn>
                  <a:cxn ang="0">
                    <a:pos x="13" y="48"/>
                  </a:cxn>
                  <a:cxn ang="0">
                    <a:pos x="8" y="51"/>
                  </a:cxn>
                  <a:cxn ang="0">
                    <a:pos x="7" y="54"/>
                  </a:cxn>
                  <a:cxn ang="0">
                    <a:pos x="7" y="54"/>
                  </a:cxn>
                  <a:cxn ang="0">
                    <a:pos x="5" y="56"/>
                  </a:cxn>
                  <a:cxn ang="0">
                    <a:pos x="3" y="54"/>
                  </a:cxn>
                  <a:cxn ang="0">
                    <a:pos x="0" y="54"/>
                  </a:cxn>
                  <a:cxn ang="0">
                    <a:pos x="0" y="15"/>
                  </a:cxn>
                  <a:cxn ang="0">
                    <a:pos x="0" y="13"/>
                  </a:cxn>
                </a:cxnLst>
                <a:rect l="0" t="0" r="r" b="b"/>
                <a:pathLst>
                  <a:path w="28" h="56">
                    <a:moveTo>
                      <a:pt x="0" y="13"/>
                    </a:moveTo>
                    <a:lnTo>
                      <a:pt x="0" y="13"/>
                    </a:lnTo>
                    <a:lnTo>
                      <a:pt x="0" y="11"/>
                    </a:lnTo>
                    <a:lnTo>
                      <a:pt x="3" y="10"/>
                    </a:lnTo>
                    <a:lnTo>
                      <a:pt x="7" y="10"/>
                    </a:lnTo>
                    <a:lnTo>
                      <a:pt x="7" y="11"/>
                    </a:lnTo>
                    <a:lnTo>
                      <a:pt x="8" y="11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3" y="5"/>
                    </a:lnTo>
                    <a:lnTo>
                      <a:pt x="15" y="1"/>
                    </a:lnTo>
                    <a:lnTo>
                      <a:pt x="15" y="0"/>
                    </a:lnTo>
                    <a:lnTo>
                      <a:pt x="18" y="0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3" y="0"/>
                    </a:lnTo>
                    <a:lnTo>
                      <a:pt x="27" y="0"/>
                    </a:lnTo>
                    <a:lnTo>
                      <a:pt x="28" y="1"/>
                    </a:lnTo>
                    <a:lnTo>
                      <a:pt x="27" y="5"/>
                    </a:lnTo>
                    <a:lnTo>
                      <a:pt x="27" y="15"/>
                    </a:lnTo>
                    <a:lnTo>
                      <a:pt x="23" y="18"/>
                    </a:lnTo>
                    <a:lnTo>
                      <a:pt x="23" y="25"/>
                    </a:lnTo>
                    <a:lnTo>
                      <a:pt x="25" y="28"/>
                    </a:lnTo>
                    <a:lnTo>
                      <a:pt x="25" y="34"/>
                    </a:lnTo>
                    <a:lnTo>
                      <a:pt x="23" y="41"/>
                    </a:lnTo>
                    <a:lnTo>
                      <a:pt x="17" y="49"/>
                    </a:lnTo>
                    <a:lnTo>
                      <a:pt x="13" y="48"/>
                    </a:lnTo>
                    <a:lnTo>
                      <a:pt x="8" y="51"/>
                    </a:lnTo>
                    <a:lnTo>
                      <a:pt x="7" y="54"/>
                    </a:lnTo>
                    <a:lnTo>
                      <a:pt x="7" y="54"/>
                    </a:lnTo>
                    <a:lnTo>
                      <a:pt x="5" y="56"/>
                    </a:lnTo>
                    <a:lnTo>
                      <a:pt x="3" y="54"/>
                    </a:lnTo>
                    <a:lnTo>
                      <a:pt x="0" y="54"/>
                    </a:lnTo>
                    <a:lnTo>
                      <a:pt x="0" y="15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6" name="Freeform 161">
                <a:extLst>
                  <a:ext uri="{FF2B5EF4-FFF2-40B4-BE49-F238E27FC236}">
                    <a16:creationId xmlns:a16="http://schemas.microsoft.com/office/drawing/2014/main" xmlns="" id="{823106CB-04E6-4851-A031-33658827C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3460" y="3062197"/>
                <a:ext cx="53512" cy="49804"/>
              </a:xfrm>
              <a:custGeom>
                <a:avLst/>
                <a:gdLst/>
                <a:ahLst/>
                <a:cxnLst>
                  <a:cxn ang="0">
                    <a:pos x="48" y="95"/>
                  </a:cxn>
                  <a:cxn ang="0">
                    <a:pos x="49" y="93"/>
                  </a:cxn>
                  <a:cxn ang="0">
                    <a:pos x="49" y="90"/>
                  </a:cxn>
                  <a:cxn ang="0">
                    <a:pos x="54" y="86"/>
                  </a:cxn>
                  <a:cxn ang="0">
                    <a:pos x="61" y="85"/>
                  </a:cxn>
                  <a:cxn ang="0">
                    <a:pos x="64" y="83"/>
                  </a:cxn>
                  <a:cxn ang="0">
                    <a:pos x="64" y="81"/>
                  </a:cxn>
                  <a:cxn ang="0">
                    <a:pos x="71" y="76"/>
                  </a:cxn>
                  <a:cxn ang="0">
                    <a:pos x="74" y="71"/>
                  </a:cxn>
                  <a:cxn ang="0">
                    <a:pos x="73" y="66"/>
                  </a:cxn>
                  <a:cxn ang="0">
                    <a:pos x="78" y="63"/>
                  </a:cxn>
                  <a:cxn ang="0">
                    <a:pos x="83" y="58"/>
                  </a:cxn>
                  <a:cxn ang="0">
                    <a:pos x="88" y="58"/>
                  </a:cxn>
                  <a:cxn ang="0">
                    <a:pos x="94" y="55"/>
                  </a:cxn>
                  <a:cxn ang="0">
                    <a:pos x="96" y="50"/>
                  </a:cxn>
                  <a:cxn ang="0">
                    <a:pos x="98" y="48"/>
                  </a:cxn>
                  <a:cxn ang="0">
                    <a:pos x="99" y="46"/>
                  </a:cxn>
                  <a:cxn ang="0">
                    <a:pos x="98" y="45"/>
                  </a:cxn>
                  <a:cxn ang="0">
                    <a:pos x="93" y="45"/>
                  </a:cxn>
                  <a:cxn ang="0">
                    <a:pos x="91" y="46"/>
                  </a:cxn>
                  <a:cxn ang="0">
                    <a:pos x="88" y="45"/>
                  </a:cxn>
                  <a:cxn ang="0">
                    <a:pos x="84" y="45"/>
                  </a:cxn>
                  <a:cxn ang="0">
                    <a:pos x="83" y="41"/>
                  </a:cxn>
                  <a:cxn ang="0">
                    <a:pos x="81" y="43"/>
                  </a:cxn>
                  <a:cxn ang="0">
                    <a:pos x="79" y="41"/>
                  </a:cxn>
                  <a:cxn ang="0">
                    <a:pos x="76" y="41"/>
                  </a:cxn>
                  <a:cxn ang="0">
                    <a:pos x="76" y="2"/>
                  </a:cxn>
                  <a:cxn ang="0">
                    <a:pos x="76" y="0"/>
                  </a:cxn>
                  <a:cxn ang="0">
                    <a:pos x="34" y="0"/>
                  </a:cxn>
                  <a:cxn ang="0">
                    <a:pos x="33" y="12"/>
                  </a:cxn>
                  <a:cxn ang="0">
                    <a:pos x="23" y="13"/>
                  </a:cxn>
                  <a:cxn ang="0">
                    <a:pos x="26" y="15"/>
                  </a:cxn>
                  <a:cxn ang="0">
                    <a:pos x="28" y="17"/>
                  </a:cxn>
                  <a:cxn ang="0">
                    <a:pos x="31" y="21"/>
                  </a:cxn>
                  <a:cxn ang="0">
                    <a:pos x="36" y="25"/>
                  </a:cxn>
                  <a:cxn ang="0">
                    <a:pos x="38" y="25"/>
                  </a:cxn>
                  <a:cxn ang="0">
                    <a:pos x="39" y="26"/>
                  </a:cxn>
                  <a:cxn ang="0">
                    <a:pos x="41" y="30"/>
                  </a:cxn>
                  <a:cxn ang="0">
                    <a:pos x="43" y="31"/>
                  </a:cxn>
                  <a:cxn ang="0">
                    <a:pos x="46" y="31"/>
                  </a:cxn>
                  <a:cxn ang="0">
                    <a:pos x="49" y="33"/>
                  </a:cxn>
                  <a:cxn ang="0">
                    <a:pos x="49" y="36"/>
                  </a:cxn>
                  <a:cxn ang="0">
                    <a:pos x="46" y="38"/>
                  </a:cxn>
                  <a:cxn ang="0">
                    <a:pos x="16" y="38"/>
                  </a:cxn>
                  <a:cxn ang="0">
                    <a:pos x="1" y="60"/>
                  </a:cxn>
                  <a:cxn ang="0">
                    <a:pos x="1" y="63"/>
                  </a:cxn>
                  <a:cxn ang="0">
                    <a:pos x="1" y="65"/>
                  </a:cxn>
                  <a:cxn ang="0">
                    <a:pos x="1" y="66"/>
                  </a:cxn>
                  <a:cxn ang="0">
                    <a:pos x="3" y="68"/>
                  </a:cxn>
                  <a:cxn ang="0">
                    <a:pos x="3" y="68"/>
                  </a:cxn>
                  <a:cxn ang="0">
                    <a:pos x="3" y="71"/>
                  </a:cxn>
                  <a:cxn ang="0">
                    <a:pos x="1" y="73"/>
                  </a:cxn>
                  <a:cxn ang="0">
                    <a:pos x="0" y="75"/>
                  </a:cxn>
                  <a:cxn ang="0">
                    <a:pos x="0" y="75"/>
                  </a:cxn>
                  <a:cxn ang="0">
                    <a:pos x="3" y="80"/>
                  </a:cxn>
                  <a:cxn ang="0">
                    <a:pos x="6" y="85"/>
                  </a:cxn>
                  <a:cxn ang="0">
                    <a:pos x="10" y="85"/>
                  </a:cxn>
                  <a:cxn ang="0">
                    <a:pos x="13" y="88"/>
                  </a:cxn>
                  <a:cxn ang="0">
                    <a:pos x="26" y="93"/>
                  </a:cxn>
                  <a:cxn ang="0">
                    <a:pos x="33" y="93"/>
                  </a:cxn>
                  <a:cxn ang="0">
                    <a:pos x="39" y="91"/>
                  </a:cxn>
                  <a:cxn ang="0">
                    <a:pos x="48" y="95"/>
                  </a:cxn>
                </a:cxnLst>
                <a:rect l="0" t="0" r="r" b="b"/>
                <a:pathLst>
                  <a:path w="99" h="95">
                    <a:moveTo>
                      <a:pt x="48" y="95"/>
                    </a:moveTo>
                    <a:lnTo>
                      <a:pt x="49" y="93"/>
                    </a:lnTo>
                    <a:lnTo>
                      <a:pt x="49" y="90"/>
                    </a:lnTo>
                    <a:lnTo>
                      <a:pt x="54" y="86"/>
                    </a:lnTo>
                    <a:lnTo>
                      <a:pt x="61" y="85"/>
                    </a:lnTo>
                    <a:lnTo>
                      <a:pt x="64" y="83"/>
                    </a:lnTo>
                    <a:lnTo>
                      <a:pt x="64" y="81"/>
                    </a:lnTo>
                    <a:lnTo>
                      <a:pt x="71" y="76"/>
                    </a:lnTo>
                    <a:lnTo>
                      <a:pt x="74" y="71"/>
                    </a:lnTo>
                    <a:lnTo>
                      <a:pt x="73" y="66"/>
                    </a:lnTo>
                    <a:lnTo>
                      <a:pt x="78" y="63"/>
                    </a:lnTo>
                    <a:lnTo>
                      <a:pt x="83" y="58"/>
                    </a:lnTo>
                    <a:lnTo>
                      <a:pt x="88" y="58"/>
                    </a:lnTo>
                    <a:lnTo>
                      <a:pt x="94" y="55"/>
                    </a:lnTo>
                    <a:lnTo>
                      <a:pt x="96" y="50"/>
                    </a:lnTo>
                    <a:lnTo>
                      <a:pt x="98" y="48"/>
                    </a:lnTo>
                    <a:lnTo>
                      <a:pt x="99" y="46"/>
                    </a:lnTo>
                    <a:lnTo>
                      <a:pt x="98" y="45"/>
                    </a:lnTo>
                    <a:lnTo>
                      <a:pt x="93" y="45"/>
                    </a:lnTo>
                    <a:lnTo>
                      <a:pt x="91" y="46"/>
                    </a:lnTo>
                    <a:lnTo>
                      <a:pt x="88" y="45"/>
                    </a:lnTo>
                    <a:lnTo>
                      <a:pt x="84" y="45"/>
                    </a:lnTo>
                    <a:lnTo>
                      <a:pt x="83" y="41"/>
                    </a:lnTo>
                    <a:lnTo>
                      <a:pt x="81" y="43"/>
                    </a:lnTo>
                    <a:lnTo>
                      <a:pt x="79" y="41"/>
                    </a:lnTo>
                    <a:lnTo>
                      <a:pt x="76" y="41"/>
                    </a:lnTo>
                    <a:lnTo>
                      <a:pt x="76" y="2"/>
                    </a:lnTo>
                    <a:lnTo>
                      <a:pt x="76" y="0"/>
                    </a:lnTo>
                    <a:lnTo>
                      <a:pt x="34" y="0"/>
                    </a:lnTo>
                    <a:lnTo>
                      <a:pt x="33" y="12"/>
                    </a:lnTo>
                    <a:lnTo>
                      <a:pt x="23" y="13"/>
                    </a:lnTo>
                    <a:lnTo>
                      <a:pt x="26" y="15"/>
                    </a:lnTo>
                    <a:lnTo>
                      <a:pt x="28" y="17"/>
                    </a:lnTo>
                    <a:lnTo>
                      <a:pt x="31" y="21"/>
                    </a:lnTo>
                    <a:lnTo>
                      <a:pt x="36" y="25"/>
                    </a:lnTo>
                    <a:lnTo>
                      <a:pt x="38" y="25"/>
                    </a:lnTo>
                    <a:lnTo>
                      <a:pt x="39" y="26"/>
                    </a:lnTo>
                    <a:lnTo>
                      <a:pt x="41" y="30"/>
                    </a:lnTo>
                    <a:lnTo>
                      <a:pt x="43" y="31"/>
                    </a:lnTo>
                    <a:lnTo>
                      <a:pt x="46" y="31"/>
                    </a:lnTo>
                    <a:lnTo>
                      <a:pt x="49" y="33"/>
                    </a:lnTo>
                    <a:lnTo>
                      <a:pt x="49" y="36"/>
                    </a:lnTo>
                    <a:lnTo>
                      <a:pt x="46" y="38"/>
                    </a:lnTo>
                    <a:lnTo>
                      <a:pt x="16" y="38"/>
                    </a:lnTo>
                    <a:lnTo>
                      <a:pt x="1" y="60"/>
                    </a:lnTo>
                    <a:lnTo>
                      <a:pt x="1" y="63"/>
                    </a:lnTo>
                    <a:lnTo>
                      <a:pt x="1" y="65"/>
                    </a:lnTo>
                    <a:lnTo>
                      <a:pt x="1" y="66"/>
                    </a:lnTo>
                    <a:lnTo>
                      <a:pt x="3" y="68"/>
                    </a:lnTo>
                    <a:lnTo>
                      <a:pt x="3" y="68"/>
                    </a:lnTo>
                    <a:lnTo>
                      <a:pt x="3" y="71"/>
                    </a:lnTo>
                    <a:lnTo>
                      <a:pt x="1" y="73"/>
                    </a:lnTo>
                    <a:lnTo>
                      <a:pt x="0" y="75"/>
                    </a:lnTo>
                    <a:lnTo>
                      <a:pt x="0" y="75"/>
                    </a:lnTo>
                    <a:lnTo>
                      <a:pt x="3" y="80"/>
                    </a:lnTo>
                    <a:lnTo>
                      <a:pt x="6" y="85"/>
                    </a:lnTo>
                    <a:lnTo>
                      <a:pt x="10" y="85"/>
                    </a:lnTo>
                    <a:lnTo>
                      <a:pt x="13" y="88"/>
                    </a:lnTo>
                    <a:lnTo>
                      <a:pt x="26" y="93"/>
                    </a:lnTo>
                    <a:lnTo>
                      <a:pt x="33" y="93"/>
                    </a:lnTo>
                    <a:lnTo>
                      <a:pt x="39" y="91"/>
                    </a:lnTo>
                    <a:lnTo>
                      <a:pt x="48" y="9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107" name="Freeform 162">
                <a:extLst>
                  <a:ext uri="{FF2B5EF4-FFF2-40B4-BE49-F238E27FC236}">
                    <a16:creationId xmlns:a16="http://schemas.microsoft.com/office/drawing/2014/main" xmlns="" id="{055A0A64-50B4-4EFB-A128-0263F1D0D7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41282" y="2860905"/>
                <a:ext cx="370306" cy="240720"/>
              </a:xfrm>
              <a:custGeom>
                <a:avLst/>
                <a:gdLst/>
                <a:ahLst/>
                <a:cxnLst>
                  <a:cxn ang="0">
                    <a:pos x="261" y="43"/>
                  </a:cxn>
                  <a:cxn ang="0">
                    <a:pos x="279" y="63"/>
                  </a:cxn>
                  <a:cxn ang="0">
                    <a:pos x="289" y="88"/>
                  </a:cxn>
                  <a:cxn ang="0">
                    <a:pos x="309" y="103"/>
                  </a:cxn>
                  <a:cxn ang="0">
                    <a:pos x="331" y="102"/>
                  </a:cxn>
                  <a:cxn ang="0">
                    <a:pos x="359" y="88"/>
                  </a:cxn>
                  <a:cxn ang="0">
                    <a:pos x="384" y="118"/>
                  </a:cxn>
                  <a:cxn ang="0">
                    <a:pos x="404" y="156"/>
                  </a:cxn>
                  <a:cxn ang="0">
                    <a:pos x="432" y="188"/>
                  </a:cxn>
                  <a:cxn ang="0">
                    <a:pos x="449" y="196"/>
                  </a:cxn>
                  <a:cxn ang="0">
                    <a:pos x="437" y="216"/>
                  </a:cxn>
                  <a:cxn ang="0">
                    <a:pos x="429" y="274"/>
                  </a:cxn>
                  <a:cxn ang="0">
                    <a:pos x="435" y="309"/>
                  </a:cxn>
                  <a:cxn ang="0">
                    <a:pos x="474" y="366"/>
                  </a:cxn>
                  <a:cxn ang="0">
                    <a:pos x="527" y="372"/>
                  </a:cxn>
                  <a:cxn ang="0">
                    <a:pos x="568" y="379"/>
                  </a:cxn>
                  <a:cxn ang="0">
                    <a:pos x="591" y="344"/>
                  </a:cxn>
                  <a:cxn ang="0">
                    <a:pos x="653" y="303"/>
                  </a:cxn>
                  <a:cxn ang="0">
                    <a:pos x="684" y="322"/>
                  </a:cxn>
                  <a:cxn ang="0">
                    <a:pos x="668" y="357"/>
                  </a:cxn>
                  <a:cxn ang="0">
                    <a:pos x="656" y="366"/>
                  </a:cxn>
                  <a:cxn ang="0">
                    <a:pos x="631" y="386"/>
                  </a:cxn>
                  <a:cxn ang="0">
                    <a:pos x="575" y="406"/>
                  </a:cxn>
                  <a:cxn ang="0">
                    <a:pos x="563" y="427"/>
                  </a:cxn>
                  <a:cxn ang="0">
                    <a:pos x="542" y="460"/>
                  </a:cxn>
                  <a:cxn ang="0">
                    <a:pos x="495" y="425"/>
                  </a:cxn>
                  <a:cxn ang="0">
                    <a:pos x="492" y="425"/>
                  </a:cxn>
                  <a:cxn ang="0">
                    <a:pos x="485" y="429"/>
                  </a:cxn>
                  <a:cxn ang="0">
                    <a:pos x="404" y="425"/>
                  </a:cxn>
                  <a:cxn ang="0">
                    <a:pos x="351" y="407"/>
                  </a:cxn>
                  <a:cxn ang="0">
                    <a:pos x="291" y="381"/>
                  </a:cxn>
                  <a:cxn ang="0">
                    <a:pos x="251" y="356"/>
                  </a:cxn>
                  <a:cxn ang="0">
                    <a:pos x="239" y="322"/>
                  </a:cxn>
                  <a:cxn ang="0">
                    <a:pos x="236" y="278"/>
                  </a:cxn>
                  <a:cxn ang="0">
                    <a:pos x="186" y="219"/>
                  </a:cxn>
                  <a:cxn ang="0">
                    <a:pos x="160" y="193"/>
                  </a:cxn>
                  <a:cxn ang="0">
                    <a:pos x="163" y="171"/>
                  </a:cxn>
                  <a:cxn ang="0">
                    <a:pos x="136" y="138"/>
                  </a:cxn>
                  <a:cxn ang="0">
                    <a:pos x="111" y="115"/>
                  </a:cxn>
                  <a:cxn ang="0">
                    <a:pos x="93" y="77"/>
                  </a:cxn>
                  <a:cxn ang="0">
                    <a:pos x="80" y="38"/>
                  </a:cxn>
                  <a:cxn ang="0">
                    <a:pos x="50" y="43"/>
                  </a:cxn>
                  <a:cxn ang="0">
                    <a:pos x="68" y="100"/>
                  </a:cxn>
                  <a:cxn ang="0">
                    <a:pos x="91" y="136"/>
                  </a:cxn>
                  <a:cxn ang="0">
                    <a:pos x="108" y="160"/>
                  </a:cxn>
                  <a:cxn ang="0">
                    <a:pos x="120" y="201"/>
                  </a:cxn>
                  <a:cxn ang="0">
                    <a:pos x="131" y="226"/>
                  </a:cxn>
                  <a:cxn ang="0">
                    <a:pos x="138" y="261"/>
                  </a:cxn>
                  <a:cxn ang="0">
                    <a:pos x="103" y="223"/>
                  </a:cxn>
                  <a:cxn ang="0">
                    <a:pos x="86" y="175"/>
                  </a:cxn>
                  <a:cxn ang="0">
                    <a:pos x="58" y="156"/>
                  </a:cxn>
                  <a:cxn ang="0">
                    <a:pos x="38" y="131"/>
                  </a:cxn>
                  <a:cxn ang="0">
                    <a:pos x="53" y="121"/>
                  </a:cxn>
                  <a:cxn ang="0">
                    <a:pos x="25" y="82"/>
                  </a:cxn>
                  <a:cxn ang="0">
                    <a:pos x="15" y="42"/>
                  </a:cxn>
                  <a:cxn ang="0">
                    <a:pos x="128" y="210"/>
                  </a:cxn>
                  <a:cxn ang="0">
                    <a:pos x="130" y="221"/>
                  </a:cxn>
                  <a:cxn ang="0">
                    <a:pos x="439" y="216"/>
                  </a:cxn>
                </a:cxnLst>
                <a:rect l="0" t="0" r="r" b="b"/>
                <a:pathLst>
                  <a:path w="693" h="464">
                    <a:moveTo>
                      <a:pt x="0" y="2"/>
                    </a:moveTo>
                    <a:lnTo>
                      <a:pt x="58" y="0"/>
                    </a:lnTo>
                    <a:lnTo>
                      <a:pt x="60" y="2"/>
                    </a:lnTo>
                    <a:lnTo>
                      <a:pt x="58" y="4"/>
                    </a:lnTo>
                    <a:lnTo>
                      <a:pt x="141" y="38"/>
                    </a:lnTo>
                    <a:lnTo>
                      <a:pt x="209" y="40"/>
                    </a:lnTo>
                    <a:lnTo>
                      <a:pt x="211" y="32"/>
                    </a:lnTo>
                    <a:lnTo>
                      <a:pt x="249" y="33"/>
                    </a:lnTo>
                    <a:lnTo>
                      <a:pt x="254" y="35"/>
                    </a:lnTo>
                    <a:lnTo>
                      <a:pt x="258" y="40"/>
                    </a:lnTo>
                    <a:lnTo>
                      <a:pt x="261" y="43"/>
                    </a:lnTo>
                    <a:lnTo>
                      <a:pt x="261" y="45"/>
                    </a:lnTo>
                    <a:lnTo>
                      <a:pt x="263" y="45"/>
                    </a:lnTo>
                    <a:lnTo>
                      <a:pt x="266" y="48"/>
                    </a:lnTo>
                    <a:lnTo>
                      <a:pt x="264" y="50"/>
                    </a:lnTo>
                    <a:lnTo>
                      <a:pt x="268" y="52"/>
                    </a:lnTo>
                    <a:lnTo>
                      <a:pt x="273" y="53"/>
                    </a:lnTo>
                    <a:lnTo>
                      <a:pt x="271" y="55"/>
                    </a:lnTo>
                    <a:lnTo>
                      <a:pt x="271" y="58"/>
                    </a:lnTo>
                    <a:lnTo>
                      <a:pt x="274" y="58"/>
                    </a:lnTo>
                    <a:lnTo>
                      <a:pt x="278" y="60"/>
                    </a:lnTo>
                    <a:lnTo>
                      <a:pt x="279" y="63"/>
                    </a:lnTo>
                    <a:lnTo>
                      <a:pt x="279" y="68"/>
                    </a:lnTo>
                    <a:lnTo>
                      <a:pt x="281" y="70"/>
                    </a:lnTo>
                    <a:lnTo>
                      <a:pt x="282" y="70"/>
                    </a:lnTo>
                    <a:lnTo>
                      <a:pt x="282" y="72"/>
                    </a:lnTo>
                    <a:lnTo>
                      <a:pt x="286" y="75"/>
                    </a:lnTo>
                    <a:lnTo>
                      <a:pt x="286" y="78"/>
                    </a:lnTo>
                    <a:lnTo>
                      <a:pt x="284" y="78"/>
                    </a:lnTo>
                    <a:lnTo>
                      <a:pt x="282" y="80"/>
                    </a:lnTo>
                    <a:lnTo>
                      <a:pt x="282" y="82"/>
                    </a:lnTo>
                    <a:lnTo>
                      <a:pt x="286" y="85"/>
                    </a:lnTo>
                    <a:lnTo>
                      <a:pt x="289" y="88"/>
                    </a:lnTo>
                    <a:lnTo>
                      <a:pt x="291" y="92"/>
                    </a:lnTo>
                    <a:lnTo>
                      <a:pt x="291" y="93"/>
                    </a:lnTo>
                    <a:lnTo>
                      <a:pt x="292" y="93"/>
                    </a:lnTo>
                    <a:lnTo>
                      <a:pt x="294" y="95"/>
                    </a:lnTo>
                    <a:lnTo>
                      <a:pt x="296" y="95"/>
                    </a:lnTo>
                    <a:lnTo>
                      <a:pt x="297" y="97"/>
                    </a:lnTo>
                    <a:lnTo>
                      <a:pt x="299" y="97"/>
                    </a:lnTo>
                    <a:lnTo>
                      <a:pt x="299" y="98"/>
                    </a:lnTo>
                    <a:lnTo>
                      <a:pt x="301" y="100"/>
                    </a:lnTo>
                    <a:lnTo>
                      <a:pt x="304" y="100"/>
                    </a:lnTo>
                    <a:lnTo>
                      <a:pt x="309" y="103"/>
                    </a:lnTo>
                    <a:lnTo>
                      <a:pt x="309" y="105"/>
                    </a:lnTo>
                    <a:lnTo>
                      <a:pt x="312" y="105"/>
                    </a:lnTo>
                    <a:lnTo>
                      <a:pt x="317" y="108"/>
                    </a:lnTo>
                    <a:lnTo>
                      <a:pt x="319" y="108"/>
                    </a:lnTo>
                    <a:lnTo>
                      <a:pt x="321" y="110"/>
                    </a:lnTo>
                    <a:lnTo>
                      <a:pt x="324" y="108"/>
                    </a:lnTo>
                    <a:lnTo>
                      <a:pt x="324" y="107"/>
                    </a:lnTo>
                    <a:lnTo>
                      <a:pt x="327" y="105"/>
                    </a:lnTo>
                    <a:lnTo>
                      <a:pt x="331" y="105"/>
                    </a:lnTo>
                    <a:lnTo>
                      <a:pt x="331" y="102"/>
                    </a:lnTo>
                    <a:lnTo>
                      <a:pt x="331" y="102"/>
                    </a:lnTo>
                    <a:lnTo>
                      <a:pt x="332" y="98"/>
                    </a:lnTo>
                    <a:lnTo>
                      <a:pt x="336" y="93"/>
                    </a:lnTo>
                    <a:lnTo>
                      <a:pt x="339" y="90"/>
                    </a:lnTo>
                    <a:lnTo>
                      <a:pt x="341" y="90"/>
                    </a:lnTo>
                    <a:lnTo>
                      <a:pt x="342" y="90"/>
                    </a:lnTo>
                    <a:lnTo>
                      <a:pt x="344" y="90"/>
                    </a:lnTo>
                    <a:lnTo>
                      <a:pt x="346" y="90"/>
                    </a:lnTo>
                    <a:lnTo>
                      <a:pt x="347" y="88"/>
                    </a:lnTo>
                    <a:lnTo>
                      <a:pt x="351" y="88"/>
                    </a:lnTo>
                    <a:lnTo>
                      <a:pt x="356" y="88"/>
                    </a:lnTo>
                    <a:lnTo>
                      <a:pt x="359" y="88"/>
                    </a:lnTo>
                    <a:lnTo>
                      <a:pt x="362" y="88"/>
                    </a:lnTo>
                    <a:lnTo>
                      <a:pt x="362" y="90"/>
                    </a:lnTo>
                    <a:lnTo>
                      <a:pt x="366" y="90"/>
                    </a:lnTo>
                    <a:lnTo>
                      <a:pt x="369" y="92"/>
                    </a:lnTo>
                    <a:lnTo>
                      <a:pt x="371" y="95"/>
                    </a:lnTo>
                    <a:lnTo>
                      <a:pt x="376" y="98"/>
                    </a:lnTo>
                    <a:lnTo>
                      <a:pt x="379" y="103"/>
                    </a:lnTo>
                    <a:lnTo>
                      <a:pt x="382" y="108"/>
                    </a:lnTo>
                    <a:lnTo>
                      <a:pt x="382" y="110"/>
                    </a:lnTo>
                    <a:lnTo>
                      <a:pt x="384" y="113"/>
                    </a:lnTo>
                    <a:lnTo>
                      <a:pt x="384" y="118"/>
                    </a:lnTo>
                    <a:lnTo>
                      <a:pt x="385" y="120"/>
                    </a:lnTo>
                    <a:lnTo>
                      <a:pt x="387" y="121"/>
                    </a:lnTo>
                    <a:lnTo>
                      <a:pt x="390" y="130"/>
                    </a:lnTo>
                    <a:lnTo>
                      <a:pt x="392" y="131"/>
                    </a:lnTo>
                    <a:lnTo>
                      <a:pt x="394" y="135"/>
                    </a:lnTo>
                    <a:lnTo>
                      <a:pt x="397" y="136"/>
                    </a:lnTo>
                    <a:lnTo>
                      <a:pt x="399" y="140"/>
                    </a:lnTo>
                    <a:lnTo>
                      <a:pt x="400" y="143"/>
                    </a:lnTo>
                    <a:lnTo>
                      <a:pt x="405" y="148"/>
                    </a:lnTo>
                    <a:lnTo>
                      <a:pt x="404" y="151"/>
                    </a:lnTo>
                    <a:lnTo>
                      <a:pt x="404" y="156"/>
                    </a:lnTo>
                    <a:lnTo>
                      <a:pt x="404" y="156"/>
                    </a:lnTo>
                    <a:lnTo>
                      <a:pt x="404" y="158"/>
                    </a:lnTo>
                    <a:lnTo>
                      <a:pt x="409" y="171"/>
                    </a:lnTo>
                    <a:lnTo>
                      <a:pt x="409" y="176"/>
                    </a:lnTo>
                    <a:lnTo>
                      <a:pt x="410" y="178"/>
                    </a:lnTo>
                    <a:lnTo>
                      <a:pt x="412" y="180"/>
                    </a:lnTo>
                    <a:lnTo>
                      <a:pt x="414" y="180"/>
                    </a:lnTo>
                    <a:lnTo>
                      <a:pt x="417" y="180"/>
                    </a:lnTo>
                    <a:lnTo>
                      <a:pt x="420" y="181"/>
                    </a:lnTo>
                    <a:lnTo>
                      <a:pt x="424" y="185"/>
                    </a:lnTo>
                    <a:lnTo>
                      <a:pt x="432" y="188"/>
                    </a:lnTo>
                    <a:lnTo>
                      <a:pt x="437" y="190"/>
                    </a:lnTo>
                    <a:lnTo>
                      <a:pt x="442" y="190"/>
                    </a:lnTo>
                    <a:lnTo>
                      <a:pt x="444" y="193"/>
                    </a:lnTo>
                    <a:lnTo>
                      <a:pt x="445" y="195"/>
                    </a:lnTo>
                    <a:lnTo>
                      <a:pt x="444" y="198"/>
                    </a:lnTo>
                    <a:lnTo>
                      <a:pt x="449" y="195"/>
                    </a:lnTo>
                    <a:lnTo>
                      <a:pt x="449" y="188"/>
                    </a:lnTo>
                    <a:lnTo>
                      <a:pt x="452" y="186"/>
                    </a:lnTo>
                    <a:lnTo>
                      <a:pt x="452" y="188"/>
                    </a:lnTo>
                    <a:lnTo>
                      <a:pt x="452" y="193"/>
                    </a:lnTo>
                    <a:lnTo>
                      <a:pt x="449" y="196"/>
                    </a:lnTo>
                    <a:lnTo>
                      <a:pt x="449" y="201"/>
                    </a:lnTo>
                    <a:lnTo>
                      <a:pt x="444" y="205"/>
                    </a:lnTo>
                    <a:lnTo>
                      <a:pt x="444" y="210"/>
                    </a:lnTo>
                    <a:lnTo>
                      <a:pt x="440" y="210"/>
                    </a:lnTo>
                    <a:lnTo>
                      <a:pt x="442" y="208"/>
                    </a:lnTo>
                    <a:lnTo>
                      <a:pt x="442" y="203"/>
                    </a:lnTo>
                    <a:lnTo>
                      <a:pt x="439" y="203"/>
                    </a:lnTo>
                    <a:lnTo>
                      <a:pt x="439" y="210"/>
                    </a:lnTo>
                    <a:lnTo>
                      <a:pt x="435" y="213"/>
                    </a:lnTo>
                    <a:lnTo>
                      <a:pt x="439" y="214"/>
                    </a:lnTo>
                    <a:lnTo>
                      <a:pt x="437" y="216"/>
                    </a:lnTo>
                    <a:lnTo>
                      <a:pt x="435" y="223"/>
                    </a:lnTo>
                    <a:lnTo>
                      <a:pt x="434" y="224"/>
                    </a:lnTo>
                    <a:lnTo>
                      <a:pt x="434" y="229"/>
                    </a:lnTo>
                    <a:lnTo>
                      <a:pt x="435" y="233"/>
                    </a:lnTo>
                    <a:lnTo>
                      <a:pt x="434" y="234"/>
                    </a:lnTo>
                    <a:lnTo>
                      <a:pt x="434" y="238"/>
                    </a:lnTo>
                    <a:lnTo>
                      <a:pt x="430" y="249"/>
                    </a:lnTo>
                    <a:lnTo>
                      <a:pt x="432" y="256"/>
                    </a:lnTo>
                    <a:lnTo>
                      <a:pt x="430" y="266"/>
                    </a:lnTo>
                    <a:lnTo>
                      <a:pt x="427" y="271"/>
                    </a:lnTo>
                    <a:lnTo>
                      <a:pt x="429" y="274"/>
                    </a:lnTo>
                    <a:lnTo>
                      <a:pt x="430" y="283"/>
                    </a:lnTo>
                    <a:lnTo>
                      <a:pt x="429" y="288"/>
                    </a:lnTo>
                    <a:lnTo>
                      <a:pt x="435" y="296"/>
                    </a:lnTo>
                    <a:lnTo>
                      <a:pt x="435" y="303"/>
                    </a:lnTo>
                    <a:lnTo>
                      <a:pt x="434" y="304"/>
                    </a:lnTo>
                    <a:lnTo>
                      <a:pt x="434" y="296"/>
                    </a:lnTo>
                    <a:lnTo>
                      <a:pt x="429" y="289"/>
                    </a:lnTo>
                    <a:lnTo>
                      <a:pt x="427" y="294"/>
                    </a:lnTo>
                    <a:lnTo>
                      <a:pt x="430" y="298"/>
                    </a:lnTo>
                    <a:lnTo>
                      <a:pt x="434" y="308"/>
                    </a:lnTo>
                    <a:lnTo>
                      <a:pt x="435" y="309"/>
                    </a:lnTo>
                    <a:lnTo>
                      <a:pt x="434" y="312"/>
                    </a:lnTo>
                    <a:lnTo>
                      <a:pt x="435" y="316"/>
                    </a:lnTo>
                    <a:lnTo>
                      <a:pt x="437" y="321"/>
                    </a:lnTo>
                    <a:lnTo>
                      <a:pt x="450" y="334"/>
                    </a:lnTo>
                    <a:lnTo>
                      <a:pt x="452" y="339"/>
                    </a:lnTo>
                    <a:lnTo>
                      <a:pt x="457" y="344"/>
                    </a:lnTo>
                    <a:lnTo>
                      <a:pt x="457" y="347"/>
                    </a:lnTo>
                    <a:lnTo>
                      <a:pt x="459" y="351"/>
                    </a:lnTo>
                    <a:lnTo>
                      <a:pt x="469" y="362"/>
                    </a:lnTo>
                    <a:lnTo>
                      <a:pt x="472" y="366"/>
                    </a:lnTo>
                    <a:lnTo>
                      <a:pt x="474" y="366"/>
                    </a:lnTo>
                    <a:lnTo>
                      <a:pt x="480" y="366"/>
                    </a:lnTo>
                    <a:lnTo>
                      <a:pt x="482" y="367"/>
                    </a:lnTo>
                    <a:lnTo>
                      <a:pt x="488" y="369"/>
                    </a:lnTo>
                    <a:lnTo>
                      <a:pt x="493" y="376"/>
                    </a:lnTo>
                    <a:lnTo>
                      <a:pt x="497" y="382"/>
                    </a:lnTo>
                    <a:lnTo>
                      <a:pt x="502" y="379"/>
                    </a:lnTo>
                    <a:lnTo>
                      <a:pt x="510" y="377"/>
                    </a:lnTo>
                    <a:lnTo>
                      <a:pt x="512" y="381"/>
                    </a:lnTo>
                    <a:lnTo>
                      <a:pt x="515" y="381"/>
                    </a:lnTo>
                    <a:lnTo>
                      <a:pt x="525" y="376"/>
                    </a:lnTo>
                    <a:lnTo>
                      <a:pt x="527" y="372"/>
                    </a:lnTo>
                    <a:lnTo>
                      <a:pt x="535" y="372"/>
                    </a:lnTo>
                    <a:lnTo>
                      <a:pt x="540" y="372"/>
                    </a:lnTo>
                    <a:lnTo>
                      <a:pt x="545" y="369"/>
                    </a:lnTo>
                    <a:lnTo>
                      <a:pt x="552" y="369"/>
                    </a:lnTo>
                    <a:lnTo>
                      <a:pt x="557" y="371"/>
                    </a:lnTo>
                    <a:lnTo>
                      <a:pt x="558" y="367"/>
                    </a:lnTo>
                    <a:lnTo>
                      <a:pt x="565" y="369"/>
                    </a:lnTo>
                    <a:lnTo>
                      <a:pt x="562" y="372"/>
                    </a:lnTo>
                    <a:lnTo>
                      <a:pt x="560" y="374"/>
                    </a:lnTo>
                    <a:lnTo>
                      <a:pt x="565" y="376"/>
                    </a:lnTo>
                    <a:lnTo>
                      <a:pt x="568" y="379"/>
                    </a:lnTo>
                    <a:lnTo>
                      <a:pt x="570" y="377"/>
                    </a:lnTo>
                    <a:lnTo>
                      <a:pt x="572" y="376"/>
                    </a:lnTo>
                    <a:lnTo>
                      <a:pt x="577" y="371"/>
                    </a:lnTo>
                    <a:lnTo>
                      <a:pt x="577" y="366"/>
                    </a:lnTo>
                    <a:lnTo>
                      <a:pt x="578" y="361"/>
                    </a:lnTo>
                    <a:lnTo>
                      <a:pt x="573" y="364"/>
                    </a:lnTo>
                    <a:lnTo>
                      <a:pt x="573" y="364"/>
                    </a:lnTo>
                    <a:lnTo>
                      <a:pt x="583" y="357"/>
                    </a:lnTo>
                    <a:lnTo>
                      <a:pt x="586" y="357"/>
                    </a:lnTo>
                    <a:lnTo>
                      <a:pt x="591" y="352"/>
                    </a:lnTo>
                    <a:lnTo>
                      <a:pt x="591" y="344"/>
                    </a:lnTo>
                    <a:lnTo>
                      <a:pt x="600" y="336"/>
                    </a:lnTo>
                    <a:lnTo>
                      <a:pt x="600" y="334"/>
                    </a:lnTo>
                    <a:lnTo>
                      <a:pt x="600" y="321"/>
                    </a:lnTo>
                    <a:lnTo>
                      <a:pt x="610" y="312"/>
                    </a:lnTo>
                    <a:lnTo>
                      <a:pt x="605" y="311"/>
                    </a:lnTo>
                    <a:lnTo>
                      <a:pt x="605" y="308"/>
                    </a:lnTo>
                    <a:lnTo>
                      <a:pt x="621" y="304"/>
                    </a:lnTo>
                    <a:lnTo>
                      <a:pt x="641" y="306"/>
                    </a:lnTo>
                    <a:lnTo>
                      <a:pt x="645" y="301"/>
                    </a:lnTo>
                    <a:lnTo>
                      <a:pt x="651" y="301"/>
                    </a:lnTo>
                    <a:lnTo>
                      <a:pt x="653" y="303"/>
                    </a:lnTo>
                    <a:lnTo>
                      <a:pt x="660" y="299"/>
                    </a:lnTo>
                    <a:lnTo>
                      <a:pt x="660" y="298"/>
                    </a:lnTo>
                    <a:lnTo>
                      <a:pt x="668" y="298"/>
                    </a:lnTo>
                    <a:lnTo>
                      <a:pt x="679" y="299"/>
                    </a:lnTo>
                    <a:lnTo>
                      <a:pt x="683" y="299"/>
                    </a:lnTo>
                    <a:lnTo>
                      <a:pt x="681" y="296"/>
                    </a:lnTo>
                    <a:lnTo>
                      <a:pt x="686" y="296"/>
                    </a:lnTo>
                    <a:lnTo>
                      <a:pt x="693" y="304"/>
                    </a:lnTo>
                    <a:lnTo>
                      <a:pt x="693" y="309"/>
                    </a:lnTo>
                    <a:lnTo>
                      <a:pt x="689" y="314"/>
                    </a:lnTo>
                    <a:lnTo>
                      <a:pt x="684" y="322"/>
                    </a:lnTo>
                    <a:lnTo>
                      <a:pt x="673" y="331"/>
                    </a:lnTo>
                    <a:lnTo>
                      <a:pt x="671" y="334"/>
                    </a:lnTo>
                    <a:lnTo>
                      <a:pt x="671" y="341"/>
                    </a:lnTo>
                    <a:lnTo>
                      <a:pt x="666" y="342"/>
                    </a:lnTo>
                    <a:lnTo>
                      <a:pt x="665" y="344"/>
                    </a:lnTo>
                    <a:lnTo>
                      <a:pt x="668" y="347"/>
                    </a:lnTo>
                    <a:lnTo>
                      <a:pt x="671" y="347"/>
                    </a:lnTo>
                    <a:lnTo>
                      <a:pt x="671" y="349"/>
                    </a:lnTo>
                    <a:lnTo>
                      <a:pt x="666" y="356"/>
                    </a:lnTo>
                    <a:lnTo>
                      <a:pt x="666" y="357"/>
                    </a:lnTo>
                    <a:lnTo>
                      <a:pt x="668" y="357"/>
                    </a:lnTo>
                    <a:lnTo>
                      <a:pt x="670" y="356"/>
                    </a:lnTo>
                    <a:lnTo>
                      <a:pt x="673" y="356"/>
                    </a:lnTo>
                    <a:lnTo>
                      <a:pt x="670" y="359"/>
                    </a:lnTo>
                    <a:lnTo>
                      <a:pt x="666" y="372"/>
                    </a:lnTo>
                    <a:lnTo>
                      <a:pt x="661" y="379"/>
                    </a:lnTo>
                    <a:lnTo>
                      <a:pt x="660" y="381"/>
                    </a:lnTo>
                    <a:lnTo>
                      <a:pt x="658" y="376"/>
                    </a:lnTo>
                    <a:lnTo>
                      <a:pt x="653" y="374"/>
                    </a:lnTo>
                    <a:lnTo>
                      <a:pt x="653" y="372"/>
                    </a:lnTo>
                    <a:lnTo>
                      <a:pt x="655" y="371"/>
                    </a:lnTo>
                    <a:lnTo>
                      <a:pt x="656" y="366"/>
                    </a:lnTo>
                    <a:lnTo>
                      <a:pt x="653" y="366"/>
                    </a:lnTo>
                    <a:lnTo>
                      <a:pt x="648" y="372"/>
                    </a:lnTo>
                    <a:lnTo>
                      <a:pt x="643" y="376"/>
                    </a:lnTo>
                    <a:lnTo>
                      <a:pt x="643" y="376"/>
                    </a:lnTo>
                    <a:lnTo>
                      <a:pt x="641" y="376"/>
                    </a:lnTo>
                    <a:lnTo>
                      <a:pt x="638" y="376"/>
                    </a:lnTo>
                    <a:lnTo>
                      <a:pt x="638" y="377"/>
                    </a:lnTo>
                    <a:lnTo>
                      <a:pt x="636" y="381"/>
                    </a:lnTo>
                    <a:lnTo>
                      <a:pt x="633" y="386"/>
                    </a:lnTo>
                    <a:lnTo>
                      <a:pt x="633" y="386"/>
                    </a:lnTo>
                    <a:lnTo>
                      <a:pt x="631" y="386"/>
                    </a:lnTo>
                    <a:lnTo>
                      <a:pt x="631" y="387"/>
                    </a:lnTo>
                    <a:lnTo>
                      <a:pt x="630" y="387"/>
                    </a:lnTo>
                    <a:lnTo>
                      <a:pt x="630" y="386"/>
                    </a:lnTo>
                    <a:lnTo>
                      <a:pt x="626" y="386"/>
                    </a:lnTo>
                    <a:lnTo>
                      <a:pt x="623" y="387"/>
                    </a:lnTo>
                    <a:lnTo>
                      <a:pt x="623" y="389"/>
                    </a:lnTo>
                    <a:lnTo>
                      <a:pt x="581" y="389"/>
                    </a:lnTo>
                    <a:lnTo>
                      <a:pt x="580" y="401"/>
                    </a:lnTo>
                    <a:lnTo>
                      <a:pt x="570" y="402"/>
                    </a:lnTo>
                    <a:lnTo>
                      <a:pt x="573" y="404"/>
                    </a:lnTo>
                    <a:lnTo>
                      <a:pt x="575" y="406"/>
                    </a:lnTo>
                    <a:lnTo>
                      <a:pt x="578" y="410"/>
                    </a:lnTo>
                    <a:lnTo>
                      <a:pt x="583" y="414"/>
                    </a:lnTo>
                    <a:lnTo>
                      <a:pt x="585" y="414"/>
                    </a:lnTo>
                    <a:lnTo>
                      <a:pt x="586" y="415"/>
                    </a:lnTo>
                    <a:lnTo>
                      <a:pt x="588" y="419"/>
                    </a:lnTo>
                    <a:lnTo>
                      <a:pt x="590" y="420"/>
                    </a:lnTo>
                    <a:lnTo>
                      <a:pt x="593" y="420"/>
                    </a:lnTo>
                    <a:lnTo>
                      <a:pt x="596" y="422"/>
                    </a:lnTo>
                    <a:lnTo>
                      <a:pt x="596" y="425"/>
                    </a:lnTo>
                    <a:lnTo>
                      <a:pt x="593" y="427"/>
                    </a:lnTo>
                    <a:lnTo>
                      <a:pt x="563" y="427"/>
                    </a:lnTo>
                    <a:lnTo>
                      <a:pt x="548" y="449"/>
                    </a:lnTo>
                    <a:lnTo>
                      <a:pt x="548" y="452"/>
                    </a:lnTo>
                    <a:lnTo>
                      <a:pt x="548" y="454"/>
                    </a:lnTo>
                    <a:lnTo>
                      <a:pt x="548" y="455"/>
                    </a:lnTo>
                    <a:lnTo>
                      <a:pt x="550" y="457"/>
                    </a:lnTo>
                    <a:lnTo>
                      <a:pt x="550" y="457"/>
                    </a:lnTo>
                    <a:lnTo>
                      <a:pt x="550" y="460"/>
                    </a:lnTo>
                    <a:lnTo>
                      <a:pt x="548" y="462"/>
                    </a:lnTo>
                    <a:lnTo>
                      <a:pt x="547" y="464"/>
                    </a:lnTo>
                    <a:lnTo>
                      <a:pt x="547" y="464"/>
                    </a:lnTo>
                    <a:lnTo>
                      <a:pt x="542" y="460"/>
                    </a:lnTo>
                    <a:lnTo>
                      <a:pt x="535" y="455"/>
                    </a:lnTo>
                    <a:lnTo>
                      <a:pt x="535" y="452"/>
                    </a:lnTo>
                    <a:lnTo>
                      <a:pt x="530" y="452"/>
                    </a:lnTo>
                    <a:lnTo>
                      <a:pt x="513" y="439"/>
                    </a:lnTo>
                    <a:lnTo>
                      <a:pt x="510" y="435"/>
                    </a:lnTo>
                    <a:lnTo>
                      <a:pt x="510" y="434"/>
                    </a:lnTo>
                    <a:lnTo>
                      <a:pt x="507" y="429"/>
                    </a:lnTo>
                    <a:lnTo>
                      <a:pt x="502" y="425"/>
                    </a:lnTo>
                    <a:lnTo>
                      <a:pt x="497" y="425"/>
                    </a:lnTo>
                    <a:lnTo>
                      <a:pt x="497" y="425"/>
                    </a:lnTo>
                    <a:lnTo>
                      <a:pt x="495" y="425"/>
                    </a:lnTo>
                    <a:lnTo>
                      <a:pt x="495" y="425"/>
                    </a:lnTo>
                    <a:lnTo>
                      <a:pt x="503" y="429"/>
                    </a:lnTo>
                    <a:lnTo>
                      <a:pt x="508" y="434"/>
                    </a:lnTo>
                    <a:lnTo>
                      <a:pt x="508" y="435"/>
                    </a:lnTo>
                    <a:lnTo>
                      <a:pt x="505" y="432"/>
                    </a:lnTo>
                    <a:lnTo>
                      <a:pt x="498" y="429"/>
                    </a:lnTo>
                    <a:lnTo>
                      <a:pt x="493" y="427"/>
                    </a:lnTo>
                    <a:lnTo>
                      <a:pt x="490" y="427"/>
                    </a:lnTo>
                    <a:lnTo>
                      <a:pt x="488" y="427"/>
                    </a:lnTo>
                    <a:lnTo>
                      <a:pt x="490" y="425"/>
                    </a:lnTo>
                    <a:lnTo>
                      <a:pt x="492" y="425"/>
                    </a:lnTo>
                    <a:lnTo>
                      <a:pt x="492" y="424"/>
                    </a:lnTo>
                    <a:lnTo>
                      <a:pt x="488" y="424"/>
                    </a:lnTo>
                    <a:lnTo>
                      <a:pt x="485" y="425"/>
                    </a:lnTo>
                    <a:lnTo>
                      <a:pt x="485" y="422"/>
                    </a:lnTo>
                    <a:lnTo>
                      <a:pt x="483" y="422"/>
                    </a:lnTo>
                    <a:lnTo>
                      <a:pt x="478" y="425"/>
                    </a:lnTo>
                    <a:lnTo>
                      <a:pt x="478" y="427"/>
                    </a:lnTo>
                    <a:lnTo>
                      <a:pt x="482" y="427"/>
                    </a:lnTo>
                    <a:lnTo>
                      <a:pt x="487" y="427"/>
                    </a:lnTo>
                    <a:lnTo>
                      <a:pt x="487" y="429"/>
                    </a:lnTo>
                    <a:lnTo>
                      <a:pt x="485" y="429"/>
                    </a:lnTo>
                    <a:lnTo>
                      <a:pt x="478" y="429"/>
                    </a:lnTo>
                    <a:lnTo>
                      <a:pt x="474" y="429"/>
                    </a:lnTo>
                    <a:lnTo>
                      <a:pt x="467" y="434"/>
                    </a:lnTo>
                    <a:lnTo>
                      <a:pt x="462" y="434"/>
                    </a:lnTo>
                    <a:lnTo>
                      <a:pt x="450" y="439"/>
                    </a:lnTo>
                    <a:lnTo>
                      <a:pt x="445" y="439"/>
                    </a:lnTo>
                    <a:lnTo>
                      <a:pt x="432" y="435"/>
                    </a:lnTo>
                    <a:lnTo>
                      <a:pt x="425" y="432"/>
                    </a:lnTo>
                    <a:lnTo>
                      <a:pt x="417" y="432"/>
                    </a:lnTo>
                    <a:lnTo>
                      <a:pt x="409" y="429"/>
                    </a:lnTo>
                    <a:lnTo>
                      <a:pt x="404" y="425"/>
                    </a:lnTo>
                    <a:lnTo>
                      <a:pt x="402" y="427"/>
                    </a:lnTo>
                    <a:lnTo>
                      <a:pt x="399" y="425"/>
                    </a:lnTo>
                    <a:lnTo>
                      <a:pt x="392" y="424"/>
                    </a:lnTo>
                    <a:lnTo>
                      <a:pt x="389" y="419"/>
                    </a:lnTo>
                    <a:lnTo>
                      <a:pt x="387" y="417"/>
                    </a:lnTo>
                    <a:lnTo>
                      <a:pt x="384" y="419"/>
                    </a:lnTo>
                    <a:lnTo>
                      <a:pt x="377" y="417"/>
                    </a:lnTo>
                    <a:lnTo>
                      <a:pt x="371" y="415"/>
                    </a:lnTo>
                    <a:lnTo>
                      <a:pt x="367" y="412"/>
                    </a:lnTo>
                    <a:lnTo>
                      <a:pt x="362" y="409"/>
                    </a:lnTo>
                    <a:lnTo>
                      <a:pt x="351" y="407"/>
                    </a:lnTo>
                    <a:lnTo>
                      <a:pt x="341" y="404"/>
                    </a:lnTo>
                    <a:lnTo>
                      <a:pt x="332" y="397"/>
                    </a:lnTo>
                    <a:lnTo>
                      <a:pt x="329" y="397"/>
                    </a:lnTo>
                    <a:lnTo>
                      <a:pt x="317" y="386"/>
                    </a:lnTo>
                    <a:lnTo>
                      <a:pt x="316" y="384"/>
                    </a:lnTo>
                    <a:lnTo>
                      <a:pt x="312" y="384"/>
                    </a:lnTo>
                    <a:lnTo>
                      <a:pt x="312" y="386"/>
                    </a:lnTo>
                    <a:lnTo>
                      <a:pt x="307" y="386"/>
                    </a:lnTo>
                    <a:lnTo>
                      <a:pt x="299" y="382"/>
                    </a:lnTo>
                    <a:lnTo>
                      <a:pt x="296" y="382"/>
                    </a:lnTo>
                    <a:lnTo>
                      <a:pt x="291" y="381"/>
                    </a:lnTo>
                    <a:lnTo>
                      <a:pt x="289" y="381"/>
                    </a:lnTo>
                    <a:lnTo>
                      <a:pt x="284" y="379"/>
                    </a:lnTo>
                    <a:lnTo>
                      <a:pt x="281" y="374"/>
                    </a:lnTo>
                    <a:lnTo>
                      <a:pt x="276" y="367"/>
                    </a:lnTo>
                    <a:lnTo>
                      <a:pt x="271" y="362"/>
                    </a:lnTo>
                    <a:lnTo>
                      <a:pt x="264" y="361"/>
                    </a:lnTo>
                    <a:lnTo>
                      <a:pt x="264" y="359"/>
                    </a:lnTo>
                    <a:lnTo>
                      <a:pt x="266" y="356"/>
                    </a:lnTo>
                    <a:lnTo>
                      <a:pt x="264" y="356"/>
                    </a:lnTo>
                    <a:lnTo>
                      <a:pt x="258" y="357"/>
                    </a:lnTo>
                    <a:lnTo>
                      <a:pt x="251" y="356"/>
                    </a:lnTo>
                    <a:lnTo>
                      <a:pt x="249" y="352"/>
                    </a:lnTo>
                    <a:lnTo>
                      <a:pt x="246" y="352"/>
                    </a:lnTo>
                    <a:lnTo>
                      <a:pt x="243" y="351"/>
                    </a:lnTo>
                    <a:lnTo>
                      <a:pt x="241" y="346"/>
                    </a:lnTo>
                    <a:lnTo>
                      <a:pt x="238" y="341"/>
                    </a:lnTo>
                    <a:lnTo>
                      <a:pt x="238" y="337"/>
                    </a:lnTo>
                    <a:lnTo>
                      <a:pt x="234" y="334"/>
                    </a:lnTo>
                    <a:lnTo>
                      <a:pt x="231" y="326"/>
                    </a:lnTo>
                    <a:lnTo>
                      <a:pt x="231" y="324"/>
                    </a:lnTo>
                    <a:lnTo>
                      <a:pt x="234" y="322"/>
                    </a:lnTo>
                    <a:lnTo>
                      <a:pt x="239" y="322"/>
                    </a:lnTo>
                    <a:lnTo>
                      <a:pt x="241" y="321"/>
                    </a:lnTo>
                    <a:lnTo>
                      <a:pt x="238" y="319"/>
                    </a:lnTo>
                    <a:lnTo>
                      <a:pt x="236" y="317"/>
                    </a:lnTo>
                    <a:lnTo>
                      <a:pt x="236" y="316"/>
                    </a:lnTo>
                    <a:lnTo>
                      <a:pt x="243" y="311"/>
                    </a:lnTo>
                    <a:lnTo>
                      <a:pt x="244" y="308"/>
                    </a:lnTo>
                    <a:lnTo>
                      <a:pt x="244" y="303"/>
                    </a:lnTo>
                    <a:lnTo>
                      <a:pt x="239" y="291"/>
                    </a:lnTo>
                    <a:lnTo>
                      <a:pt x="236" y="284"/>
                    </a:lnTo>
                    <a:lnTo>
                      <a:pt x="234" y="281"/>
                    </a:lnTo>
                    <a:lnTo>
                      <a:pt x="236" y="278"/>
                    </a:lnTo>
                    <a:lnTo>
                      <a:pt x="236" y="273"/>
                    </a:lnTo>
                    <a:lnTo>
                      <a:pt x="228" y="263"/>
                    </a:lnTo>
                    <a:lnTo>
                      <a:pt x="226" y="258"/>
                    </a:lnTo>
                    <a:lnTo>
                      <a:pt x="219" y="251"/>
                    </a:lnTo>
                    <a:lnTo>
                      <a:pt x="213" y="241"/>
                    </a:lnTo>
                    <a:lnTo>
                      <a:pt x="206" y="233"/>
                    </a:lnTo>
                    <a:lnTo>
                      <a:pt x="199" y="228"/>
                    </a:lnTo>
                    <a:lnTo>
                      <a:pt x="198" y="226"/>
                    </a:lnTo>
                    <a:lnTo>
                      <a:pt x="198" y="224"/>
                    </a:lnTo>
                    <a:lnTo>
                      <a:pt x="189" y="221"/>
                    </a:lnTo>
                    <a:lnTo>
                      <a:pt x="186" y="219"/>
                    </a:lnTo>
                    <a:lnTo>
                      <a:pt x="186" y="218"/>
                    </a:lnTo>
                    <a:lnTo>
                      <a:pt x="188" y="216"/>
                    </a:lnTo>
                    <a:lnTo>
                      <a:pt x="191" y="213"/>
                    </a:lnTo>
                    <a:lnTo>
                      <a:pt x="188" y="210"/>
                    </a:lnTo>
                    <a:lnTo>
                      <a:pt x="186" y="206"/>
                    </a:lnTo>
                    <a:lnTo>
                      <a:pt x="186" y="203"/>
                    </a:lnTo>
                    <a:lnTo>
                      <a:pt x="183" y="203"/>
                    </a:lnTo>
                    <a:lnTo>
                      <a:pt x="176" y="203"/>
                    </a:lnTo>
                    <a:lnTo>
                      <a:pt x="168" y="196"/>
                    </a:lnTo>
                    <a:lnTo>
                      <a:pt x="165" y="193"/>
                    </a:lnTo>
                    <a:lnTo>
                      <a:pt x="160" y="193"/>
                    </a:lnTo>
                    <a:lnTo>
                      <a:pt x="156" y="190"/>
                    </a:lnTo>
                    <a:lnTo>
                      <a:pt x="156" y="186"/>
                    </a:lnTo>
                    <a:lnTo>
                      <a:pt x="158" y="180"/>
                    </a:lnTo>
                    <a:lnTo>
                      <a:pt x="163" y="176"/>
                    </a:lnTo>
                    <a:lnTo>
                      <a:pt x="165" y="175"/>
                    </a:lnTo>
                    <a:lnTo>
                      <a:pt x="168" y="178"/>
                    </a:lnTo>
                    <a:lnTo>
                      <a:pt x="170" y="175"/>
                    </a:lnTo>
                    <a:lnTo>
                      <a:pt x="170" y="173"/>
                    </a:lnTo>
                    <a:lnTo>
                      <a:pt x="168" y="171"/>
                    </a:lnTo>
                    <a:lnTo>
                      <a:pt x="166" y="173"/>
                    </a:lnTo>
                    <a:lnTo>
                      <a:pt x="163" y="171"/>
                    </a:lnTo>
                    <a:lnTo>
                      <a:pt x="163" y="168"/>
                    </a:lnTo>
                    <a:lnTo>
                      <a:pt x="158" y="163"/>
                    </a:lnTo>
                    <a:lnTo>
                      <a:pt x="155" y="163"/>
                    </a:lnTo>
                    <a:lnTo>
                      <a:pt x="150" y="161"/>
                    </a:lnTo>
                    <a:lnTo>
                      <a:pt x="148" y="158"/>
                    </a:lnTo>
                    <a:lnTo>
                      <a:pt x="150" y="155"/>
                    </a:lnTo>
                    <a:lnTo>
                      <a:pt x="146" y="153"/>
                    </a:lnTo>
                    <a:lnTo>
                      <a:pt x="143" y="155"/>
                    </a:lnTo>
                    <a:lnTo>
                      <a:pt x="135" y="146"/>
                    </a:lnTo>
                    <a:lnTo>
                      <a:pt x="133" y="141"/>
                    </a:lnTo>
                    <a:lnTo>
                      <a:pt x="136" y="138"/>
                    </a:lnTo>
                    <a:lnTo>
                      <a:pt x="136" y="133"/>
                    </a:lnTo>
                    <a:lnTo>
                      <a:pt x="133" y="131"/>
                    </a:lnTo>
                    <a:lnTo>
                      <a:pt x="130" y="133"/>
                    </a:lnTo>
                    <a:lnTo>
                      <a:pt x="128" y="131"/>
                    </a:lnTo>
                    <a:lnTo>
                      <a:pt x="125" y="131"/>
                    </a:lnTo>
                    <a:lnTo>
                      <a:pt x="125" y="130"/>
                    </a:lnTo>
                    <a:lnTo>
                      <a:pt x="121" y="126"/>
                    </a:lnTo>
                    <a:lnTo>
                      <a:pt x="120" y="123"/>
                    </a:lnTo>
                    <a:lnTo>
                      <a:pt x="116" y="118"/>
                    </a:lnTo>
                    <a:lnTo>
                      <a:pt x="113" y="116"/>
                    </a:lnTo>
                    <a:lnTo>
                      <a:pt x="111" y="115"/>
                    </a:lnTo>
                    <a:lnTo>
                      <a:pt x="111" y="110"/>
                    </a:lnTo>
                    <a:lnTo>
                      <a:pt x="110" y="107"/>
                    </a:lnTo>
                    <a:lnTo>
                      <a:pt x="106" y="105"/>
                    </a:lnTo>
                    <a:lnTo>
                      <a:pt x="103" y="98"/>
                    </a:lnTo>
                    <a:lnTo>
                      <a:pt x="101" y="97"/>
                    </a:lnTo>
                    <a:lnTo>
                      <a:pt x="100" y="97"/>
                    </a:lnTo>
                    <a:lnTo>
                      <a:pt x="98" y="93"/>
                    </a:lnTo>
                    <a:lnTo>
                      <a:pt x="100" y="92"/>
                    </a:lnTo>
                    <a:lnTo>
                      <a:pt x="100" y="88"/>
                    </a:lnTo>
                    <a:lnTo>
                      <a:pt x="95" y="82"/>
                    </a:lnTo>
                    <a:lnTo>
                      <a:pt x="93" y="77"/>
                    </a:lnTo>
                    <a:lnTo>
                      <a:pt x="93" y="75"/>
                    </a:lnTo>
                    <a:lnTo>
                      <a:pt x="93" y="70"/>
                    </a:lnTo>
                    <a:lnTo>
                      <a:pt x="91" y="67"/>
                    </a:lnTo>
                    <a:lnTo>
                      <a:pt x="90" y="58"/>
                    </a:lnTo>
                    <a:lnTo>
                      <a:pt x="86" y="53"/>
                    </a:lnTo>
                    <a:lnTo>
                      <a:pt x="86" y="50"/>
                    </a:lnTo>
                    <a:lnTo>
                      <a:pt x="90" y="45"/>
                    </a:lnTo>
                    <a:lnTo>
                      <a:pt x="90" y="43"/>
                    </a:lnTo>
                    <a:lnTo>
                      <a:pt x="85" y="42"/>
                    </a:lnTo>
                    <a:lnTo>
                      <a:pt x="80" y="42"/>
                    </a:lnTo>
                    <a:lnTo>
                      <a:pt x="80" y="38"/>
                    </a:lnTo>
                    <a:lnTo>
                      <a:pt x="75" y="35"/>
                    </a:lnTo>
                    <a:lnTo>
                      <a:pt x="73" y="37"/>
                    </a:lnTo>
                    <a:lnTo>
                      <a:pt x="68" y="37"/>
                    </a:lnTo>
                    <a:lnTo>
                      <a:pt x="67" y="35"/>
                    </a:lnTo>
                    <a:lnTo>
                      <a:pt x="62" y="28"/>
                    </a:lnTo>
                    <a:lnTo>
                      <a:pt x="55" y="27"/>
                    </a:lnTo>
                    <a:lnTo>
                      <a:pt x="52" y="22"/>
                    </a:lnTo>
                    <a:lnTo>
                      <a:pt x="53" y="27"/>
                    </a:lnTo>
                    <a:lnTo>
                      <a:pt x="55" y="30"/>
                    </a:lnTo>
                    <a:lnTo>
                      <a:pt x="52" y="38"/>
                    </a:lnTo>
                    <a:lnTo>
                      <a:pt x="50" y="43"/>
                    </a:lnTo>
                    <a:lnTo>
                      <a:pt x="52" y="52"/>
                    </a:lnTo>
                    <a:lnTo>
                      <a:pt x="52" y="67"/>
                    </a:lnTo>
                    <a:lnTo>
                      <a:pt x="50" y="72"/>
                    </a:lnTo>
                    <a:lnTo>
                      <a:pt x="53" y="73"/>
                    </a:lnTo>
                    <a:lnTo>
                      <a:pt x="57" y="80"/>
                    </a:lnTo>
                    <a:lnTo>
                      <a:pt x="57" y="83"/>
                    </a:lnTo>
                    <a:lnTo>
                      <a:pt x="58" y="85"/>
                    </a:lnTo>
                    <a:lnTo>
                      <a:pt x="60" y="87"/>
                    </a:lnTo>
                    <a:lnTo>
                      <a:pt x="67" y="92"/>
                    </a:lnTo>
                    <a:lnTo>
                      <a:pt x="68" y="97"/>
                    </a:lnTo>
                    <a:lnTo>
                      <a:pt x="68" y="100"/>
                    </a:lnTo>
                    <a:lnTo>
                      <a:pt x="70" y="105"/>
                    </a:lnTo>
                    <a:lnTo>
                      <a:pt x="73" y="107"/>
                    </a:lnTo>
                    <a:lnTo>
                      <a:pt x="77" y="108"/>
                    </a:lnTo>
                    <a:lnTo>
                      <a:pt x="77" y="113"/>
                    </a:lnTo>
                    <a:lnTo>
                      <a:pt x="78" y="115"/>
                    </a:lnTo>
                    <a:lnTo>
                      <a:pt x="81" y="116"/>
                    </a:lnTo>
                    <a:lnTo>
                      <a:pt x="86" y="121"/>
                    </a:lnTo>
                    <a:lnTo>
                      <a:pt x="85" y="126"/>
                    </a:lnTo>
                    <a:lnTo>
                      <a:pt x="85" y="131"/>
                    </a:lnTo>
                    <a:lnTo>
                      <a:pt x="90" y="135"/>
                    </a:lnTo>
                    <a:lnTo>
                      <a:pt x="91" y="136"/>
                    </a:lnTo>
                    <a:lnTo>
                      <a:pt x="96" y="141"/>
                    </a:lnTo>
                    <a:lnTo>
                      <a:pt x="98" y="151"/>
                    </a:lnTo>
                    <a:lnTo>
                      <a:pt x="100" y="151"/>
                    </a:lnTo>
                    <a:lnTo>
                      <a:pt x="101" y="153"/>
                    </a:lnTo>
                    <a:lnTo>
                      <a:pt x="100" y="156"/>
                    </a:lnTo>
                    <a:lnTo>
                      <a:pt x="100" y="160"/>
                    </a:lnTo>
                    <a:lnTo>
                      <a:pt x="105" y="165"/>
                    </a:lnTo>
                    <a:lnTo>
                      <a:pt x="106" y="163"/>
                    </a:lnTo>
                    <a:lnTo>
                      <a:pt x="106" y="161"/>
                    </a:lnTo>
                    <a:lnTo>
                      <a:pt x="106" y="160"/>
                    </a:lnTo>
                    <a:lnTo>
                      <a:pt x="108" y="160"/>
                    </a:lnTo>
                    <a:lnTo>
                      <a:pt x="110" y="163"/>
                    </a:lnTo>
                    <a:lnTo>
                      <a:pt x="111" y="166"/>
                    </a:lnTo>
                    <a:lnTo>
                      <a:pt x="113" y="175"/>
                    </a:lnTo>
                    <a:lnTo>
                      <a:pt x="113" y="178"/>
                    </a:lnTo>
                    <a:lnTo>
                      <a:pt x="113" y="185"/>
                    </a:lnTo>
                    <a:lnTo>
                      <a:pt x="115" y="186"/>
                    </a:lnTo>
                    <a:lnTo>
                      <a:pt x="115" y="190"/>
                    </a:lnTo>
                    <a:lnTo>
                      <a:pt x="116" y="193"/>
                    </a:lnTo>
                    <a:lnTo>
                      <a:pt x="116" y="196"/>
                    </a:lnTo>
                    <a:lnTo>
                      <a:pt x="120" y="198"/>
                    </a:lnTo>
                    <a:lnTo>
                      <a:pt x="120" y="201"/>
                    </a:lnTo>
                    <a:lnTo>
                      <a:pt x="118" y="205"/>
                    </a:lnTo>
                    <a:lnTo>
                      <a:pt x="121" y="210"/>
                    </a:lnTo>
                    <a:lnTo>
                      <a:pt x="121" y="213"/>
                    </a:lnTo>
                    <a:lnTo>
                      <a:pt x="120" y="218"/>
                    </a:lnTo>
                    <a:lnTo>
                      <a:pt x="120" y="221"/>
                    </a:lnTo>
                    <a:lnTo>
                      <a:pt x="125" y="224"/>
                    </a:lnTo>
                    <a:lnTo>
                      <a:pt x="128" y="228"/>
                    </a:lnTo>
                    <a:lnTo>
                      <a:pt x="128" y="231"/>
                    </a:lnTo>
                    <a:lnTo>
                      <a:pt x="131" y="229"/>
                    </a:lnTo>
                    <a:lnTo>
                      <a:pt x="131" y="226"/>
                    </a:lnTo>
                    <a:lnTo>
                      <a:pt x="131" y="226"/>
                    </a:lnTo>
                    <a:lnTo>
                      <a:pt x="135" y="226"/>
                    </a:lnTo>
                    <a:lnTo>
                      <a:pt x="136" y="229"/>
                    </a:lnTo>
                    <a:lnTo>
                      <a:pt x="138" y="233"/>
                    </a:lnTo>
                    <a:lnTo>
                      <a:pt x="141" y="234"/>
                    </a:lnTo>
                    <a:lnTo>
                      <a:pt x="143" y="238"/>
                    </a:lnTo>
                    <a:lnTo>
                      <a:pt x="146" y="241"/>
                    </a:lnTo>
                    <a:lnTo>
                      <a:pt x="146" y="244"/>
                    </a:lnTo>
                    <a:lnTo>
                      <a:pt x="150" y="246"/>
                    </a:lnTo>
                    <a:lnTo>
                      <a:pt x="150" y="251"/>
                    </a:lnTo>
                    <a:lnTo>
                      <a:pt x="145" y="258"/>
                    </a:lnTo>
                    <a:lnTo>
                      <a:pt x="138" y="261"/>
                    </a:lnTo>
                    <a:lnTo>
                      <a:pt x="135" y="259"/>
                    </a:lnTo>
                    <a:lnTo>
                      <a:pt x="133" y="256"/>
                    </a:lnTo>
                    <a:lnTo>
                      <a:pt x="133" y="253"/>
                    </a:lnTo>
                    <a:lnTo>
                      <a:pt x="130" y="249"/>
                    </a:lnTo>
                    <a:lnTo>
                      <a:pt x="130" y="244"/>
                    </a:lnTo>
                    <a:lnTo>
                      <a:pt x="126" y="241"/>
                    </a:lnTo>
                    <a:lnTo>
                      <a:pt x="121" y="241"/>
                    </a:lnTo>
                    <a:lnTo>
                      <a:pt x="118" y="236"/>
                    </a:lnTo>
                    <a:lnTo>
                      <a:pt x="116" y="234"/>
                    </a:lnTo>
                    <a:lnTo>
                      <a:pt x="113" y="233"/>
                    </a:lnTo>
                    <a:lnTo>
                      <a:pt x="103" y="223"/>
                    </a:lnTo>
                    <a:lnTo>
                      <a:pt x="100" y="218"/>
                    </a:lnTo>
                    <a:lnTo>
                      <a:pt x="95" y="218"/>
                    </a:lnTo>
                    <a:lnTo>
                      <a:pt x="95" y="214"/>
                    </a:lnTo>
                    <a:lnTo>
                      <a:pt x="91" y="214"/>
                    </a:lnTo>
                    <a:lnTo>
                      <a:pt x="88" y="211"/>
                    </a:lnTo>
                    <a:lnTo>
                      <a:pt x="86" y="208"/>
                    </a:lnTo>
                    <a:lnTo>
                      <a:pt x="91" y="201"/>
                    </a:lnTo>
                    <a:lnTo>
                      <a:pt x="93" y="195"/>
                    </a:lnTo>
                    <a:lnTo>
                      <a:pt x="91" y="186"/>
                    </a:lnTo>
                    <a:lnTo>
                      <a:pt x="88" y="178"/>
                    </a:lnTo>
                    <a:lnTo>
                      <a:pt x="86" y="175"/>
                    </a:lnTo>
                    <a:lnTo>
                      <a:pt x="83" y="175"/>
                    </a:lnTo>
                    <a:lnTo>
                      <a:pt x="80" y="173"/>
                    </a:lnTo>
                    <a:lnTo>
                      <a:pt x="72" y="166"/>
                    </a:lnTo>
                    <a:lnTo>
                      <a:pt x="70" y="158"/>
                    </a:lnTo>
                    <a:lnTo>
                      <a:pt x="72" y="155"/>
                    </a:lnTo>
                    <a:lnTo>
                      <a:pt x="70" y="155"/>
                    </a:lnTo>
                    <a:lnTo>
                      <a:pt x="67" y="160"/>
                    </a:lnTo>
                    <a:lnTo>
                      <a:pt x="63" y="160"/>
                    </a:lnTo>
                    <a:lnTo>
                      <a:pt x="60" y="161"/>
                    </a:lnTo>
                    <a:lnTo>
                      <a:pt x="58" y="158"/>
                    </a:lnTo>
                    <a:lnTo>
                      <a:pt x="58" y="156"/>
                    </a:lnTo>
                    <a:lnTo>
                      <a:pt x="55" y="155"/>
                    </a:lnTo>
                    <a:lnTo>
                      <a:pt x="53" y="155"/>
                    </a:lnTo>
                    <a:lnTo>
                      <a:pt x="53" y="153"/>
                    </a:lnTo>
                    <a:lnTo>
                      <a:pt x="47" y="150"/>
                    </a:lnTo>
                    <a:lnTo>
                      <a:pt x="43" y="150"/>
                    </a:lnTo>
                    <a:lnTo>
                      <a:pt x="40" y="145"/>
                    </a:lnTo>
                    <a:lnTo>
                      <a:pt x="40" y="141"/>
                    </a:lnTo>
                    <a:lnTo>
                      <a:pt x="35" y="140"/>
                    </a:lnTo>
                    <a:lnTo>
                      <a:pt x="30" y="133"/>
                    </a:lnTo>
                    <a:lnTo>
                      <a:pt x="32" y="131"/>
                    </a:lnTo>
                    <a:lnTo>
                      <a:pt x="38" y="131"/>
                    </a:lnTo>
                    <a:lnTo>
                      <a:pt x="42" y="133"/>
                    </a:lnTo>
                    <a:lnTo>
                      <a:pt x="48" y="133"/>
                    </a:lnTo>
                    <a:lnTo>
                      <a:pt x="52" y="136"/>
                    </a:lnTo>
                    <a:lnTo>
                      <a:pt x="53" y="133"/>
                    </a:lnTo>
                    <a:lnTo>
                      <a:pt x="53" y="131"/>
                    </a:lnTo>
                    <a:lnTo>
                      <a:pt x="50" y="130"/>
                    </a:lnTo>
                    <a:lnTo>
                      <a:pt x="48" y="130"/>
                    </a:lnTo>
                    <a:lnTo>
                      <a:pt x="52" y="126"/>
                    </a:lnTo>
                    <a:lnTo>
                      <a:pt x="55" y="128"/>
                    </a:lnTo>
                    <a:lnTo>
                      <a:pt x="55" y="125"/>
                    </a:lnTo>
                    <a:lnTo>
                      <a:pt x="53" y="121"/>
                    </a:lnTo>
                    <a:lnTo>
                      <a:pt x="53" y="120"/>
                    </a:lnTo>
                    <a:lnTo>
                      <a:pt x="57" y="116"/>
                    </a:lnTo>
                    <a:lnTo>
                      <a:pt x="53" y="112"/>
                    </a:lnTo>
                    <a:lnTo>
                      <a:pt x="52" y="110"/>
                    </a:lnTo>
                    <a:lnTo>
                      <a:pt x="48" y="103"/>
                    </a:lnTo>
                    <a:lnTo>
                      <a:pt x="43" y="98"/>
                    </a:lnTo>
                    <a:lnTo>
                      <a:pt x="42" y="95"/>
                    </a:lnTo>
                    <a:lnTo>
                      <a:pt x="38" y="90"/>
                    </a:lnTo>
                    <a:lnTo>
                      <a:pt x="32" y="85"/>
                    </a:lnTo>
                    <a:lnTo>
                      <a:pt x="28" y="85"/>
                    </a:lnTo>
                    <a:lnTo>
                      <a:pt x="25" y="82"/>
                    </a:lnTo>
                    <a:lnTo>
                      <a:pt x="22" y="75"/>
                    </a:lnTo>
                    <a:lnTo>
                      <a:pt x="22" y="68"/>
                    </a:lnTo>
                    <a:lnTo>
                      <a:pt x="22" y="65"/>
                    </a:lnTo>
                    <a:lnTo>
                      <a:pt x="18" y="63"/>
                    </a:lnTo>
                    <a:lnTo>
                      <a:pt x="18" y="58"/>
                    </a:lnTo>
                    <a:lnTo>
                      <a:pt x="20" y="57"/>
                    </a:lnTo>
                    <a:lnTo>
                      <a:pt x="18" y="52"/>
                    </a:lnTo>
                    <a:lnTo>
                      <a:pt x="13" y="48"/>
                    </a:lnTo>
                    <a:lnTo>
                      <a:pt x="13" y="45"/>
                    </a:lnTo>
                    <a:lnTo>
                      <a:pt x="15" y="43"/>
                    </a:lnTo>
                    <a:lnTo>
                      <a:pt x="15" y="42"/>
                    </a:lnTo>
                    <a:lnTo>
                      <a:pt x="8" y="35"/>
                    </a:lnTo>
                    <a:lnTo>
                      <a:pt x="7" y="30"/>
                    </a:lnTo>
                    <a:lnTo>
                      <a:pt x="7" y="27"/>
                    </a:lnTo>
                    <a:lnTo>
                      <a:pt x="10" y="25"/>
                    </a:lnTo>
                    <a:lnTo>
                      <a:pt x="7" y="22"/>
                    </a:lnTo>
                    <a:lnTo>
                      <a:pt x="3" y="17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125" y="211"/>
                    </a:moveTo>
                    <a:lnTo>
                      <a:pt x="128" y="210"/>
                    </a:lnTo>
                    <a:lnTo>
                      <a:pt x="128" y="206"/>
                    </a:lnTo>
                    <a:lnTo>
                      <a:pt x="125" y="203"/>
                    </a:lnTo>
                    <a:lnTo>
                      <a:pt x="123" y="205"/>
                    </a:lnTo>
                    <a:lnTo>
                      <a:pt x="125" y="206"/>
                    </a:lnTo>
                    <a:lnTo>
                      <a:pt x="125" y="211"/>
                    </a:lnTo>
                    <a:lnTo>
                      <a:pt x="125" y="211"/>
                    </a:lnTo>
                    <a:close/>
                    <a:moveTo>
                      <a:pt x="130" y="221"/>
                    </a:moveTo>
                    <a:lnTo>
                      <a:pt x="130" y="224"/>
                    </a:lnTo>
                    <a:lnTo>
                      <a:pt x="131" y="224"/>
                    </a:lnTo>
                    <a:lnTo>
                      <a:pt x="133" y="221"/>
                    </a:lnTo>
                    <a:lnTo>
                      <a:pt x="130" y="221"/>
                    </a:lnTo>
                    <a:lnTo>
                      <a:pt x="130" y="221"/>
                    </a:lnTo>
                    <a:close/>
                    <a:moveTo>
                      <a:pt x="440" y="214"/>
                    </a:moveTo>
                    <a:lnTo>
                      <a:pt x="442" y="214"/>
                    </a:lnTo>
                    <a:lnTo>
                      <a:pt x="442" y="211"/>
                    </a:lnTo>
                    <a:lnTo>
                      <a:pt x="440" y="211"/>
                    </a:lnTo>
                    <a:lnTo>
                      <a:pt x="440" y="214"/>
                    </a:lnTo>
                    <a:lnTo>
                      <a:pt x="440" y="214"/>
                    </a:lnTo>
                    <a:close/>
                    <a:moveTo>
                      <a:pt x="439" y="219"/>
                    </a:moveTo>
                    <a:lnTo>
                      <a:pt x="439" y="221"/>
                    </a:lnTo>
                    <a:lnTo>
                      <a:pt x="440" y="216"/>
                    </a:lnTo>
                    <a:lnTo>
                      <a:pt x="439" y="216"/>
                    </a:lnTo>
                    <a:lnTo>
                      <a:pt x="439" y="219"/>
                    </a:lnTo>
                    <a:lnTo>
                      <a:pt x="439" y="219"/>
                    </a:lnTo>
                    <a:close/>
                    <a:moveTo>
                      <a:pt x="435" y="229"/>
                    </a:moveTo>
                    <a:lnTo>
                      <a:pt x="439" y="226"/>
                    </a:lnTo>
                    <a:lnTo>
                      <a:pt x="439" y="223"/>
                    </a:lnTo>
                    <a:lnTo>
                      <a:pt x="435" y="22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2DD8AF1E-3722-4F3E-BE66-3E9048434BC4}"/>
                </a:ext>
              </a:extLst>
            </p:cNvPr>
            <p:cNvGrpSpPr/>
            <p:nvPr/>
          </p:nvGrpSpPr>
          <p:grpSpPr>
            <a:xfrm>
              <a:off x="1916228" y="3212085"/>
              <a:ext cx="1529817" cy="1963487"/>
              <a:chOff x="5259146" y="3095400"/>
              <a:chExt cx="717067" cy="920340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76" name="Freeform 155">
                <a:extLst>
                  <a:ext uri="{FF2B5EF4-FFF2-40B4-BE49-F238E27FC236}">
                    <a16:creationId xmlns:a16="http://schemas.microsoft.com/office/drawing/2014/main" xmlns="" id="{4ACC8698-46A1-4E9E-AAF9-3D2697089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2257" y="3158692"/>
                <a:ext cx="71706" cy="29052"/>
              </a:xfrm>
              <a:custGeom>
                <a:avLst/>
                <a:gdLst/>
                <a:ahLst/>
                <a:cxnLst>
                  <a:cxn ang="0">
                    <a:pos x="116" y="50"/>
                  </a:cxn>
                  <a:cxn ang="0">
                    <a:pos x="107" y="37"/>
                  </a:cxn>
                  <a:cxn ang="0">
                    <a:pos x="114" y="30"/>
                  </a:cxn>
                  <a:cxn ang="0">
                    <a:pos x="119" y="29"/>
                  </a:cxn>
                  <a:cxn ang="0">
                    <a:pos x="114" y="25"/>
                  </a:cxn>
                  <a:cxn ang="0">
                    <a:pos x="111" y="30"/>
                  </a:cxn>
                  <a:cxn ang="0">
                    <a:pos x="106" y="24"/>
                  </a:cxn>
                  <a:cxn ang="0">
                    <a:pos x="99" y="19"/>
                  </a:cxn>
                  <a:cxn ang="0">
                    <a:pos x="91" y="12"/>
                  </a:cxn>
                  <a:cxn ang="0">
                    <a:pos x="78" y="17"/>
                  </a:cxn>
                  <a:cxn ang="0">
                    <a:pos x="79" y="22"/>
                  </a:cxn>
                  <a:cxn ang="0">
                    <a:pos x="73" y="30"/>
                  </a:cxn>
                  <a:cxn ang="0">
                    <a:pos x="61" y="33"/>
                  </a:cxn>
                  <a:cxn ang="0">
                    <a:pos x="61" y="38"/>
                  </a:cxn>
                  <a:cxn ang="0">
                    <a:pos x="69" y="45"/>
                  </a:cxn>
                  <a:cxn ang="0">
                    <a:pos x="66" y="50"/>
                  </a:cxn>
                  <a:cxn ang="0">
                    <a:pos x="59" y="52"/>
                  </a:cxn>
                  <a:cxn ang="0">
                    <a:pos x="49" y="55"/>
                  </a:cxn>
                  <a:cxn ang="0">
                    <a:pos x="49" y="50"/>
                  </a:cxn>
                  <a:cxn ang="0">
                    <a:pos x="48" y="43"/>
                  </a:cxn>
                  <a:cxn ang="0">
                    <a:pos x="44" y="40"/>
                  </a:cxn>
                  <a:cxn ang="0">
                    <a:pos x="44" y="45"/>
                  </a:cxn>
                  <a:cxn ang="0">
                    <a:pos x="38" y="47"/>
                  </a:cxn>
                  <a:cxn ang="0">
                    <a:pos x="31" y="40"/>
                  </a:cxn>
                  <a:cxn ang="0">
                    <a:pos x="21" y="33"/>
                  </a:cxn>
                  <a:cxn ang="0">
                    <a:pos x="19" y="30"/>
                  </a:cxn>
                  <a:cxn ang="0">
                    <a:pos x="14" y="30"/>
                  </a:cxn>
                  <a:cxn ang="0">
                    <a:pos x="6" y="30"/>
                  </a:cxn>
                  <a:cxn ang="0">
                    <a:pos x="1" y="29"/>
                  </a:cxn>
                  <a:cxn ang="0">
                    <a:pos x="1" y="22"/>
                  </a:cxn>
                  <a:cxn ang="0">
                    <a:pos x="3" y="17"/>
                  </a:cxn>
                  <a:cxn ang="0">
                    <a:pos x="1" y="12"/>
                  </a:cxn>
                  <a:cxn ang="0">
                    <a:pos x="3" y="5"/>
                  </a:cxn>
                  <a:cxn ang="0">
                    <a:pos x="9" y="4"/>
                  </a:cxn>
                  <a:cxn ang="0">
                    <a:pos x="13" y="9"/>
                  </a:cxn>
                  <a:cxn ang="0">
                    <a:pos x="18" y="10"/>
                  </a:cxn>
                  <a:cxn ang="0">
                    <a:pos x="18" y="12"/>
                  </a:cxn>
                  <a:cxn ang="0">
                    <a:pos x="18" y="14"/>
                  </a:cxn>
                  <a:cxn ang="0">
                    <a:pos x="26" y="15"/>
                  </a:cxn>
                  <a:cxn ang="0">
                    <a:pos x="23" y="12"/>
                  </a:cxn>
                  <a:cxn ang="0">
                    <a:pos x="31" y="12"/>
                  </a:cxn>
                  <a:cxn ang="0">
                    <a:pos x="46" y="19"/>
                  </a:cxn>
                  <a:cxn ang="0">
                    <a:pos x="54" y="14"/>
                  </a:cxn>
                  <a:cxn ang="0">
                    <a:pos x="78" y="5"/>
                  </a:cxn>
                  <a:cxn ang="0">
                    <a:pos x="86" y="0"/>
                  </a:cxn>
                  <a:cxn ang="0">
                    <a:pos x="91" y="4"/>
                  </a:cxn>
                  <a:cxn ang="0">
                    <a:pos x="106" y="5"/>
                  </a:cxn>
                  <a:cxn ang="0">
                    <a:pos x="122" y="12"/>
                  </a:cxn>
                  <a:cxn ang="0">
                    <a:pos x="127" y="19"/>
                  </a:cxn>
                  <a:cxn ang="0">
                    <a:pos x="132" y="22"/>
                  </a:cxn>
                  <a:cxn ang="0">
                    <a:pos x="132" y="29"/>
                  </a:cxn>
                  <a:cxn ang="0">
                    <a:pos x="131" y="40"/>
                  </a:cxn>
                  <a:cxn ang="0">
                    <a:pos x="126" y="47"/>
                  </a:cxn>
                  <a:cxn ang="0">
                    <a:pos x="121" y="53"/>
                  </a:cxn>
                </a:cxnLst>
                <a:rect l="0" t="0" r="r" b="b"/>
                <a:pathLst>
                  <a:path w="134" h="57">
                    <a:moveTo>
                      <a:pt x="121" y="53"/>
                    </a:moveTo>
                    <a:lnTo>
                      <a:pt x="116" y="50"/>
                    </a:lnTo>
                    <a:lnTo>
                      <a:pt x="111" y="43"/>
                    </a:lnTo>
                    <a:lnTo>
                      <a:pt x="107" y="37"/>
                    </a:lnTo>
                    <a:lnTo>
                      <a:pt x="111" y="35"/>
                    </a:lnTo>
                    <a:lnTo>
                      <a:pt x="114" y="30"/>
                    </a:lnTo>
                    <a:lnTo>
                      <a:pt x="116" y="30"/>
                    </a:lnTo>
                    <a:lnTo>
                      <a:pt x="119" y="29"/>
                    </a:lnTo>
                    <a:lnTo>
                      <a:pt x="117" y="25"/>
                    </a:lnTo>
                    <a:lnTo>
                      <a:pt x="114" y="25"/>
                    </a:lnTo>
                    <a:lnTo>
                      <a:pt x="112" y="29"/>
                    </a:lnTo>
                    <a:lnTo>
                      <a:pt x="111" y="30"/>
                    </a:lnTo>
                    <a:lnTo>
                      <a:pt x="107" y="29"/>
                    </a:lnTo>
                    <a:lnTo>
                      <a:pt x="106" y="24"/>
                    </a:lnTo>
                    <a:lnTo>
                      <a:pt x="103" y="19"/>
                    </a:lnTo>
                    <a:lnTo>
                      <a:pt x="99" y="19"/>
                    </a:lnTo>
                    <a:lnTo>
                      <a:pt x="94" y="14"/>
                    </a:lnTo>
                    <a:lnTo>
                      <a:pt x="91" y="12"/>
                    </a:lnTo>
                    <a:lnTo>
                      <a:pt x="86" y="14"/>
                    </a:lnTo>
                    <a:lnTo>
                      <a:pt x="78" y="17"/>
                    </a:lnTo>
                    <a:lnTo>
                      <a:pt x="78" y="20"/>
                    </a:lnTo>
                    <a:lnTo>
                      <a:pt x="79" y="22"/>
                    </a:lnTo>
                    <a:lnTo>
                      <a:pt x="79" y="24"/>
                    </a:lnTo>
                    <a:lnTo>
                      <a:pt x="73" y="30"/>
                    </a:lnTo>
                    <a:lnTo>
                      <a:pt x="64" y="32"/>
                    </a:lnTo>
                    <a:lnTo>
                      <a:pt x="61" y="33"/>
                    </a:lnTo>
                    <a:lnTo>
                      <a:pt x="59" y="35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9" y="45"/>
                    </a:lnTo>
                    <a:lnTo>
                      <a:pt x="69" y="48"/>
                    </a:lnTo>
                    <a:lnTo>
                      <a:pt x="66" y="50"/>
                    </a:lnTo>
                    <a:lnTo>
                      <a:pt x="63" y="48"/>
                    </a:lnTo>
                    <a:lnTo>
                      <a:pt x="59" y="52"/>
                    </a:lnTo>
                    <a:lnTo>
                      <a:pt x="56" y="57"/>
                    </a:lnTo>
                    <a:lnTo>
                      <a:pt x="49" y="55"/>
                    </a:lnTo>
                    <a:lnTo>
                      <a:pt x="48" y="53"/>
                    </a:lnTo>
                    <a:lnTo>
                      <a:pt x="49" y="50"/>
                    </a:lnTo>
                    <a:lnTo>
                      <a:pt x="48" y="45"/>
                    </a:lnTo>
                    <a:lnTo>
                      <a:pt x="48" y="43"/>
                    </a:lnTo>
                    <a:lnTo>
                      <a:pt x="46" y="42"/>
                    </a:lnTo>
                    <a:lnTo>
                      <a:pt x="44" y="40"/>
                    </a:lnTo>
                    <a:lnTo>
                      <a:pt x="43" y="43"/>
                    </a:lnTo>
                    <a:lnTo>
                      <a:pt x="44" y="45"/>
                    </a:lnTo>
                    <a:lnTo>
                      <a:pt x="43" y="47"/>
                    </a:lnTo>
                    <a:lnTo>
                      <a:pt x="38" y="47"/>
                    </a:lnTo>
                    <a:lnTo>
                      <a:pt x="34" y="45"/>
                    </a:lnTo>
                    <a:lnTo>
                      <a:pt x="31" y="40"/>
                    </a:lnTo>
                    <a:lnTo>
                      <a:pt x="29" y="33"/>
                    </a:lnTo>
                    <a:lnTo>
                      <a:pt x="21" y="33"/>
                    </a:lnTo>
                    <a:lnTo>
                      <a:pt x="18" y="32"/>
                    </a:lnTo>
                    <a:lnTo>
                      <a:pt x="19" y="30"/>
                    </a:lnTo>
                    <a:lnTo>
                      <a:pt x="16" y="29"/>
                    </a:lnTo>
                    <a:lnTo>
                      <a:pt x="14" y="30"/>
                    </a:lnTo>
                    <a:lnTo>
                      <a:pt x="9" y="30"/>
                    </a:lnTo>
                    <a:lnTo>
                      <a:pt x="6" y="30"/>
                    </a:lnTo>
                    <a:lnTo>
                      <a:pt x="3" y="30"/>
                    </a:lnTo>
                    <a:lnTo>
                      <a:pt x="1" y="29"/>
                    </a:lnTo>
                    <a:lnTo>
                      <a:pt x="1" y="27"/>
                    </a:lnTo>
                    <a:lnTo>
                      <a:pt x="1" y="22"/>
                    </a:lnTo>
                    <a:lnTo>
                      <a:pt x="6" y="20"/>
                    </a:lnTo>
                    <a:lnTo>
                      <a:pt x="3" y="1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3" y="9"/>
                    </a:lnTo>
                    <a:lnTo>
                      <a:pt x="3" y="5"/>
                    </a:lnTo>
                    <a:lnTo>
                      <a:pt x="6" y="4"/>
                    </a:lnTo>
                    <a:lnTo>
                      <a:pt x="9" y="4"/>
                    </a:lnTo>
                    <a:lnTo>
                      <a:pt x="11" y="7"/>
                    </a:lnTo>
                    <a:lnTo>
                      <a:pt x="13" y="9"/>
                    </a:lnTo>
                    <a:lnTo>
                      <a:pt x="16" y="10"/>
                    </a:lnTo>
                    <a:lnTo>
                      <a:pt x="18" y="10"/>
                    </a:lnTo>
                    <a:lnTo>
                      <a:pt x="19" y="10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8" y="14"/>
                    </a:lnTo>
                    <a:lnTo>
                      <a:pt x="23" y="15"/>
                    </a:lnTo>
                    <a:lnTo>
                      <a:pt x="26" y="15"/>
                    </a:lnTo>
                    <a:lnTo>
                      <a:pt x="26" y="14"/>
                    </a:lnTo>
                    <a:lnTo>
                      <a:pt x="23" y="12"/>
                    </a:lnTo>
                    <a:lnTo>
                      <a:pt x="24" y="10"/>
                    </a:lnTo>
                    <a:lnTo>
                      <a:pt x="31" y="12"/>
                    </a:lnTo>
                    <a:lnTo>
                      <a:pt x="39" y="19"/>
                    </a:lnTo>
                    <a:lnTo>
                      <a:pt x="46" y="19"/>
                    </a:lnTo>
                    <a:lnTo>
                      <a:pt x="51" y="19"/>
                    </a:lnTo>
                    <a:lnTo>
                      <a:pt x="54" y="14"/>
                    </a:lnTo>
                    <a:lnTo>
                      <a:pt x="69" y="7"/>
                    </a:lnTo>
                    <a:lnTo>
                      <a:pt x="78" y="5"/>
                    </a:lnTo>
                    <a:lnTo>
                      <a:pt x="84" y="2"/>
                    </a:lnTo>
                    <a:lnTo>
                      <a:pt x="86" y="0"/>
                    </a:lnTo>
                    <a:lnTo>
                      <a:pt x="91" y="2"/>
                    </a:lnTo>
                    <a:lnTo>
                      <a:pt x="91" y="4"/>
                    </a:lnTo>
                    <a:lnTo>
                      <a:pt x="96" y="5"/>
                    </a:lnTo>
                    <a:lnTo>
                      <a:pt x="106" y="5"/>
                    </a:lnTo>
                    <a:lnTo>
                      <a:pt x="112" y="7"/>
                    </a:lnTo>
                    <a:lnTo>
                      <a:pt x="122" y="12"/>
                    </a:lnTo>
                    <a:lnTo>
                      <a:pt x="126" y="17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2" y="22"/>
                    </a:lnTo>
                    <a:lnTo>
                      <a:pt x="131" y="25"/>
                    </a:lnTo>
                    <a:lnTo>
                      <a:pt x="132" y="29"/>
                    </a:lnTo>
                    <a:lnTo>
                      <a:pt x="134" y="33"/>
                    </a:lnTo>
                    <a:lnTo>
                      <a:pt x="131" y="40"/>
                    </a:lnTo>
                    <a:lnTo>
                      <a:pt x="129" y="45"/>
                    </a:lnTo>
                    <a:lnTo>
                      <a:pt x="126" y="47"/>
                    </a:lnTo>
                    <a:lnTo>
                      <a:pt x="124" y="47"/>
                    </a:lnTo>
                    <a:lnTo>
                      <a:pt x="121" y="5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77" name="Freeform 156">
                <a:extLst>
                  <a:ext uri="{FF2B5EF4-FFF2-40B4-BE49-F238E27FC236}">
                    <a16:creationId xmlns:a16="http://schemas.microsoft.com/office/drawing/2014/main" xmlns="" id="{6487F951-43A5-4DAD-969C-056698985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728" y="3140016"/>
                <a:ext cx="43880" cy="36316"/>
              </a:xfrm>
              <a:custGeom>
                <a:avLst/>
                <a:gdLst/>
                <a:ahLst/>
                <a:cxnLst>
                  <a:cxn ang="0">
                    <a:pos x="73" y="64"/>
                  </a:cxn>
                  <a:cxn ang="0">
                    <a:pos x="73" y="65"/>
                  </a:cxn>
                  <a:cxn ang="0">
                    <a:pos x="73" y="70"/>
                  </a:cxn>
                  <a:cxn ang="0">
                    <a:pos x="68" y="68"/>
                  </a:cxn>
                  <a:cxn ang="0">
                    <a:pos x="65" y="67"/>
                  </a:cxn>
                  <a:cxn ang="0">
                    <a:pos x="62" y="59"/>
                  </a:cxn>
                  <a:cxn ang="0">
                    <a:pos x="57" y="57"/>
                  </a:cxn>
                  <a:cxn ang="0">
                    <a:pos x="62" y="60"/>
                  </a:cxn>
                  <a:cxn ang="0">
                    <a:pos x="63" y="67"/>
                  </a:cxn>
                  <a:cxn ang="0">
                    <a:pos x="57" y="65"/>
                  </a:cxn>
                  <a:cxn ang="0">
                    <a:pos x="50" y="60"/>
                  </a:cxn>
                  <a:cxn ang="0">
                    <a:pos x="53" y="54"/>
                  </a:cxn>
                  <a:cxn ang="0">
                    <a:pos x="47" y="47"/>
                  </a:cxn>
                  <a:cxn ang="0">
                    <a:pos x="40" y="40"/>
                  </a:cxn>
                  <a:cxn ang="0">
                    <a:pos x="32" y="34"/>
                  </a:cxn>
                  <a:cxn ang="0">
                    <a:pos x="27" y="27"/>
                  </a:cxn>
                  <a:cxn ang="0">
                    <a:pos x="18" y="22"/>
                  </a:cxn>
                  <a:cxn ang="0">
                    <a:pos x="18" y="25"/>
                  </a:cxn>
                  <a:cxn ang="0">
                    <a:pos x="25" y="34"/>
                  </a:cxn>
                  <a:cxn ang="0">
                    <a:pos x="20" y="39"/>
                  </a:cxn>
                  <a:cxn ang="0">
                    <a:pos x="15" y="32"/>
                  </a:cxn>
                  <a:cxn ang="0">
                    <a:pos x="2" y="27"/>
                  </a:cxn>
                  <a:cxn ang="0">
                    <a:pos x="2" y="19"/>
                  </a:cxn>
                  <a:cxn ang="0">
                    <a:pos x="5" y="12"/>
                  </a:cxn>
                  <a:cxn ang="0">
                    <a:pos x="0" y="10"/>
                  </a:cxn>
                  <a:cxn ang="0">
                    <a:pos x="3" y="4"/>
                  </a:cxn>
                  <a:cxn ang="0">
                    <a:pos x="5" y="2"/>
                  </a:cxn>
                  <a:cxn ang="0">
                    <a:pos x="13" y="0"/>
                  </a:cxn>
                  <a:cxn ang="0">
                    <a:pos x="30" y="4"/>
                  </a:cxn>
                  <a:cxn ang="0">
                    <a:pos x="40" y="5"/>
                  </a:cxn>
                  <a:cxn ang="0">
                    <a:pos x="43" y="9"/>
                  </a:cxn>
                  <a:cxn ang="0">
                    <a:pos x="50" y="12"/>
                  </a:cxn>
                  <a:cxn ang="0">
                    <a:pos x="52" y="14"/>
                  </a:cxn>
                  <a:cxn ang="0">
                    <a:pos x="58" y="10"/>
                  </a:cxn>
                  <a:cxn ang="0">
                    <a:pos x="62" y="15"/>
                  </a:cxn>
                  <a:cxn ang="0">
                    <a:pos x="65" y="24"/>
                  </a:cxn>
                  <a:cxn ang="0">
                    <a:pos x="72" y="32"/>
                  </a:cxn>
                  <a:cxn ang="0">
                    <a:pos x="78" y="35"/>
                  </a:cxn>
                  <a:cxn ang="0">
                    <a:pos x="81" y="39"/>
                  </a:cxn>
                  <a:cxn ang="0">
                    <a:pos x="75" y="40"/>
                  </a:cxn>
                  <a:cxn ang="0">
                    <a:pos x="73" y="47"/>
                  </a:cxn>
                  <a:cxn ang="0">
                    <a:pos x="75" y="52"/>
                  </a:cxn>
                  <a:cxn ang="0">
                    <a:pos x="73" y="57"/>
                  </a:cxn>
                  <a:cxn ang="0">
                    <a:pos x="73" y="64"/>
                  </a:cxn>
                  <a:cxn ang="0">
                    <a:pos x="73" y="64"/>
                  </a:cxn>
                </a:cxnLst>
                <a:rect l="0" t="0" r="r" b="b"/>
                <a:pathLst>
                  <a:path w="81" h="70">
                    <a:moveTo>
                      <a:pt x="73" y="64"/>
                    </a:moveTo>
                    <a:lnTo>
                      <a:pt x="73" y="64"/>
                    </a:lnTo>
                    <a:lnTo>
                      <a:pt x="75" y="65"/>
                    </a:lnTo>
                    <a:lnTo>
                      <a:pt x="73" y="65"/>
                    </a:lnTo>
                    <a:lnTo>
                      <a:pt x="75" y="68"/>
                    </a:lnTo>
                    <a:lnTo>
                      <a:pt x="73" y="70"/>
                    </a:lnTo>
                    <a:lnTo>
                      <a:pt x="70" y="70"/>
                    </a:lnTo>
                    <a:lnTo>
                      <a:pt x="68" y="68"/>
                    </a:lnTo>
                    <a:lnTo>
                      <a:pt x="67" y="68"/>
                    </a:lnTo>
                    <a:lnTo>
                      <a:pt x="65" y="67"/>
                    </a:lnTo>
                    <a:lnTo>
                      <a:pt x="65" y="64"/>
                    </a:lnTo>
                    <a:lnTo>
                      <a:pt x="62" y="59"/>
                    </a:lnTo>
                    <a:lnTo>
                      <a:pt x="58" y="57"/>
                    </a:lnTo>
                    <a:lnTo>
                      <a:pt x="57" y="57"/>
                    </a:lnTo>
                    <a:lnTo>
                      <a:pt x="57" y="59"/>
                    </a:lnTo>
                    <a:lnTo>
                      <a:pt x="62" y="60"/>
                    </a:lnTo>
                    <a:lnTo>
                      <a:pt x="63" y="64"/>
                    </a:lnTo>
                    <a:lnTo>
                      <a:pt x="63" y="67"/>
                    </a:lnTo>
                    <a:lnTo>
                      <a:pt x="62" y="67"/>
                    </a:lnTo>
                    <a:lnTo>
                      <a:pt x="57" y="65"/>
                    </a:lnTo>
                    <a:lnTo>
                      <a:pt x="52" y="64"/>
                    </a:lnTo>
                    <a:lnTo>
                      <a:pt x="50" y="60"/>
                    </a:lnTo>
                    <a:lnTo>
                      <a:pt x="50" y="57"/>
                    </a:lnTo>
                    <a:lnTo>
                      <a:pt x="53" y="54"/>
                    </a:lnTo>
                    <a:lnTo>
                      <a:pt x="52" y="52"/>
                    </a:lnTo>
                    <a:lnTo>
                      <a:pt x="47" y="47"/>
                    </a:lnTo>
                    <a:lnTo>
                      <a:pt x="43" y="45"/>
                    </a:lnTo>
                    <a:lnTo>
                      <a:pt x="40" y="40"/>
                    </a:lnTo>
                    <a:lnTo>
                      <a:pt x="33" y="39"/>
                    </a:lnTo>
                    <a:lnTo>
                      <a:pt x="32" y="34"/>
                    </a:lnTo>
                    <a:lnTo>
                      <a:pt x="27" y="30"/>
                    </a:lnTo>
                    <a:lnTo>
                      <a:pt x="27" y="27"/>
                    </a:lnTo>
                    <a:lnTo>
                      <a:pt x="22" y="25"/>
                    </a:lnTo>
                    <a:lnTo>
                      <a:pt x="18" y="22"/>
                    </a:lnTo>
                    <a:lnTo>
                      <a:pt x="17" y="24"/>
                    </a:lnTo>
                    <a:lnTo>
                      <a:pt x="18" y="25"/>
                    </a:lnTo>
                    <a:lnTo>
                      <a:pt x="25" y="30"/>
                    </a:lnTo>
                    <a:lnTo>
                      <a:pt x="25" y="34"/>
                    </a:lnTo>
                    <a:lnTo>
                      <a:pt x="23" y="39"/>
                    </a:lnTo>
                    <a:lnTo>
                      <a:pt x="20" y="39"/>
                    </a:lnTo>
                    <a:lnTo>
                      <a:pt x="18" y="35"/>
                    </a:lnTo>
                    <a:lnTo>
                      <a:pt x="15" y="32"/>
                    </a:lnTo>
                    <a:lnTo>
                      <a:pt x="8" y="32"/>
                    </a:lnTo>
                    <a:lnTo>
                      <a:pt x="2" y="27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7" y="15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9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13" y="0"/>
                    </a:lnTo>
                    <a:lnTo>
                      <a:pt x="27" y="4"/>
                    </a:lnTo>
                    <a:lnTo>
                      <a:pt x="30" y="4"/>
                    </a:lnTo>
                    <a:lnTo>
                      <a:pt x="37" y="2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9"/>
                    </a:lnTo>
                    <a:lnTo>
                      <a:pt x="48" y="12"/>
                    </a:lnTo>
                    <a:lnTo>
                      <a:pt x="50" y="12"/>
                    </a:lnTo>
                    <a:lnTo>
                      <a:pt x="53" y="12"/>
                    </a:lnTo>
                    <a:lnTo>
                      <a:pt x="52" y="14"/>
                    </a:lnTo>
                    <a:lnTo>
                      <a:pt x="57" y="14"/>
                    </a:lnTo>
                    <a:lnTo>
                      <a:pt x="58" y="10"/>
                    </a:lnTo>
                    <a:lnTo>
                      <a:pt x="60" y="10"/>
                    </a:lnTo>
                    <a:lnTo>
                      <a:pt x="62" y="15"/>
                    </a:lnTo>
                    <a:lnTo>
                      <a:pt x="62" y="19"/>
                    </a:lnTo>
                    <a:lnTo>
                      <a:pt x="65" y="24"/>
                    </a:lnTo>
                    <a:lnTo>
                      <a:pt x="70" y="29"/>
                    </a:lnTo>
                    <a:lnTo>
                      <a:pt x="72" y="32"/>
                    </a:lnTo>
                    <a:lnTo>
                      <a:pt x="75" y="35"/>
                    </a:lnTo>
                    <a:lnTo>
                      <a:pt x="78" y="35"/>
                    </a:lnTo>
                    <a:lnTo>
                      <a:pt x="81" y="39"/>
                    </a:lnTo>
                    <a:lnTo>
                      <a:pt x="81" y="39"/>
                    </a:lnTo>
                    <a:lnTo>
                      <a:pt x="78" y="39"/>
                    </a:lnTo>
                    <a:lnTo>
                      <a:pt x="75" y="40"/>
                    </a:lnTo>
                    <a:lnTo>
                      <a:pt x="75" y="44"/>
                    </a:lnTo>
                    <a:lnTo>
                      <a:pt x="73" y="47"/>
                    </a:lnTo>
                    <a:lnTo>
                      <a:pt x="72" y="50"/>
                    </a:lnTo>
                    <a:lnTo>
                      <a:pt x="75" y="52"/>
                    </a:lnTo>
                    <a:lnTo>
                      <a:pt x="78" y="55"/>
                    </a:lnTo>
                    <a:lnTo>
                      <a:pt x="73" y="57"/>
                    </a:lnTo>
                    <a:lnTo>
                      <a:pt x="73" y="62"/>
                    </a:lnTo>
                    <a:lnTo>
                      <a:pt x="73" y="64"/>
                    </a:lnTo>
                    <a:lnTo>
                      <a:pt x="73" y="64"/>
                    </a:lnTo>
                    <a:lnTo>
                      <a:pt x="73" y="64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78" name="Freeform 157">
                <a:extLst>
                  <a:ext uri="{FF2B5EF4-FFF2-40B4-BE49-F238E27FC236}">
                    <a16:creationId xmlns:a16="http://schemas.microsoft.com/office/drawing/2014/main" xmlns="" id="{20983A9A-2298-42FD-9941-0D3B4CA8C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3394" y="3095400"/>
                <a:ext cx="59934" cy="50842"/>
              </a:xfrm>
              <a:custGeom>
                <a:avLst/>
                <a:gdLst/>
                <a:ahLst/>
                <a:cxnLst>
                  <a:cxn ang="0">
                    <a:pos x="43" y="88"/>
                  </a:cxn>
                  <a:cxn ang="0">
                    <a:pos x="51" y="86"/>
                  </a:cxn>
                  <a:cxn ang="0">
                    <a:pos x="68" y="90"/>
                  </a:cxn>
                  <a:cxn ang="0">
                    <a:pos x="78" y="91"/>
                  </a:cxn>
                  <a:cxn ang="0">
                    <a:pos x="81" y="95"/>
                  </a:cxn>
                  <a:cxn ang="0">
                    <a:pos x="88" y="98"/>
                  </a:cxn>
                  <a:cxn ang="0">
                    <a:pos x="91" y="96"/>
                  </a:cxn>
                  <a:cxn ang="0">
                    <a:pos x="93" y="93"/>
                  </a:cxn>
                  <a:cxn ang="0">
                    <a:pos x="90" y="85"/>
                  </a:cxn>
                  <a:cxn ang="0">
                    <a:pos x="93" y="76"/>
                  </a:cxn>
                  <a:cxn ang="0">
                    <a:pos x="93" y="75"/>
                  </a:cxn>
                  <a:cxn ang="0">
                    <a:pos x="90" y="78"/>
                  </a:cxn>
                  <a:cxn ang="0">
                    <a:pos x="90" y="71"/>
                  </a:cxn>
                  <a:cxn ang="0">
                    <a:pos x="91" y="63"/>
                  </a:cxn>
                  <a:cxn ang="0">
                    <a:pos x="95" y="55"/>
                  </a:cxn>
                  <a:cxn ang="0">
                    <a:pos x="96" y="56"/>
                  </a:cxn>
                  <a:cxn ang="0">
                    <a:pos x="96" y="60"/>
                  </a:cxn>
                  <a:cxn ang="0">
                    <a:pos x="96" y="65"/>
                  </a:cxn>
                  <a:cxn ang="0">
                    <a:pos x="100" y="61"/>
                  </a:cxn>
                  <a:cxn ang="0">
                    <a:pos x="100" y="43"/>
                  </a:cxn>
                  <a:cxn ang="0">
                    <a:pos x="100" y="38"/>
                  </a:cxn>
                  <a:cxn ang="0">
                    <a:pos x="98" y="35"/>
                  </a:cxn>
                  <a:cxn ang="0">
                    <a:pos x="101" y="33"/>
                  </a:cxn>
                  <a:cxn ang="0">
                    <a:pos x="103" y="30"/>
                  </a:cxn>
                  <a:cxn ang="0">
                    <a:pos x="110" y="22"/>
                  </a:cxn>
                  <a:cxn ang="0">
                    <a:pos x="108" y="18"/>
                  </a:cxn>
                  <a:cxn ang="0">
                    <a:pos x="108" y="13"/>
                  </a:cxn>
                  <a:cxn ang="0">
                    <a:pos x="108" y="5"/>
                  </a:cxn>
                  <a:cxn ang="0">
                    <a:pos x="111" y="0"/>
                  </a:cxn>
                  <a:cxn ang="0">
                    <a:pos x="105" y="2"/>
                  </a:cxn>
                  <a:cxn ang="0">
                    <a:pos x="101" y="0"/>
                  </a:cxn>
                  <a:cxn ang="0">
                    <a:pos x="98" y="3"/>
                  </a:cxn>
                  <a:cxn ang="0">
                    <a:pos x="90" y="8"/>
                  </a:cxn>
                  <a:cxn ang="0">
                    <a:pos x="85" y="12"/>
                  </a:cxn>
                  <a:cxn ang="0">
                    <a:pos x="78" y="10"/>
                  </a:cxn>
                  <a:cxn ang="0">
                    <a:pos x="73" y="7"/>
                  </a:cxn>
                  <a:cxn ang="0">
                    <a:pos x="71" y="10"/>
                  </a:cxn>
                  <a:cxn ang="0">
                    <a:pos x="63" y="17"/>
                  </a:cxn>
                  <a:cxn ang="0">
                    <a:pos x="60" y="20"/>
                  </a:cxn>
                  <a:cxn ang="0">
                    <a:pos x="50" y="25"/>
                  </a:cxn>
                  <a:cxn ang="0">
                    <a:pos x="45" y="27"/>
                  </a:cxn>
                  <a:cxn ang="0">
                    <a:pos x="40" y="25"/>
                  </a:cxn>
                  <a:cxn ang="0">
                    <a:pos x="26" y="28"/>
                  </a:cxn>
                  <a:cxn ang="0">
                    <a:pos x="18" y="33"/>
                  </a:cxn>
                  <a:cxn ang="0">
                    <a:pos x="18" y="42"/>
                  </a:cxn>
                  <a:cxn ang="0">
                    <a:pos x="10" y="45"/>
                  </a:cxn>
                  <a:cxn ang="0">
                    <a:pos x="7" y="48"/>
                  </a:cxn>
                  <a:cxn ang="0">
                    <a:pos x="0" y="47"/>
                  </a:cxn>
                  <a:cxn ang="0">
                    <a:pos x="8" y="58"/>
                  </a:cxn>
                  <a:cxn ang="0">
                    <a:pos x="12" y="63"/>
                  </a:cxn>
                  <a:cxn ang="0">
                    <a:pos x="25" y="76"/>
                  </a:cxn>
                  <a:cxn ang="0">
                    <a:pos x="40" y="88"/>
                  </a:cxn>
                </a:cxnLst>
                <a:rect l="0" t="0" r="r" b="b"/>
                <a:pathLst>
                  <a:path w="111" h="98">
                    <a:moveTo>
                      <a:pt x="41" y="90"/>
                    </a:moveTo>
                    <a:lnTo>
                      <a:pt x="43" y="88"/>
                    </a:lnTo>
                    <a:lnTo>
                      <a:pt x="43" y="88"/>
                    </a:lnTo>
                    <a:lnTo>
                      <a:pt x="51" y="86"/>
                    </a:lnTo>
                    <a:lnTo>
                      <a:pt x="65" y="90"/>
                    </a:lnTo>
                    <a:lnTo>
                      <a:pt x="68" y="90"/>
                    </a:lnTo>
                    <a:lnTo>
                      <a:pt x="75" y="88"/>
                    </a:lnTo>
                    <a:lnTo>
                      <a:pt x="78" y="91"/>
                    </a:lnTo>
                    <a:lnTo>
                      <a:pt x="81" y="93"/>
                    </a:lnTo>
                    <a:lnTo>
                      <a:pt x="81" y="95"/>
                    </a:lnTo>
                    <a:lnTo>
                      <a:pt x="86" y="98"/>
                    </a:lnTo>
                    <a:lnTo>
                      <a:pt x="88" y="98"/>
                    </a:lnTo>
                    <a:lnTo>
                      <a:pt x="91" y="98"/>
                    </a:lnTo>
                    <a:lnTo>
                      <a:pt x="91" y="96"/>
                    </a:lnTo>
                    <a:lnTo>
                      <a:pt x="93" y="96"/>
                    </a:lnTo>
                    <a:lnTo>
                      <a:pt x="93" y="93"/>
                    </a:lnTo>
                    <a:lnTo>
                      <a:pt x="90" y="90"/>
                    </a:lnTo>
                    <a:lnTo>
                      <a:pt x="90" y="85"/>
                    </a:lnTo>
                    <a:lnTo>
                      <a:pt x="91" y="80"/>
                    </a:lnTo>
                    <a:lnTo>
                      <a:pt x="93" y="76"/>
                    </a:lnTo>
                    <a:lnTo>
                      <a:pt x="93" y="71"/>
                    </a:lnTo>
                    <a:lnTo>
                      <a:pt x="93" y="75"/>
                    </a:lnTo>
                    <a:lnTo>
                      <a:pt x="91" y="76"/>
                    </a:lnTo>
                    <a:lnTo>
                      <a:pt x="90" y="78"/>
                    </a:lnTo>
                    <a:lnTo>
                      <a:pt x="90" y="75"/>
                    </a:lnTo>
                    <a:lnTo>
                      <a:pt x="90" y="71"/>
                    </a:lnTo>
                    <a:lnTo>
                      <a:pt x="93" y="66"/>
                    </a:lnTo>
                    <a:lnTo>
                      <a:pt x="91" y="63"/>
                    </a:lnTo>
                    <a:lnTo>
                      <a:pt x="91" y="60"/>
                    </a:lnTo>
                    <a:lnTo>
                      <a:pt x="95" y="55"/>
                    </a:lnTo>
                    <a:lnTo>
                      <a:pt x="96" y="55"/>
                    </a:lnTo>
                    <a:lnTo>
                      <a:pt x="96" y="56"/>
                    </a:lnTo>
                    <a:lnTo>
                      <a:pt x="96" y="56"/>
                    </a:lnTo>
                    <a:lnTo>
                      <a:pt x="96" y="60"/>
                    </a:lnTo>
                    <a:lnTo>
                      <a:pt x="96" y="60"/>
                    </a:lnTo>
                    <a:lnTo>
                      <a:pt x="96" y="65"/>
                    </a:lnTo>
                    <a:lnTo>
                      <a:pt x="98" y="65"/>
                    </a:lnTo>
                    <a:lnTo>
                      <a:pt x="100" y="61"/>
                    </a:lnTo>
                    <a:lnTo>
                      <a:pt x="100" y="53"/>
                    </a:lnTo>
                    <a:lnTo>
                      <a:pt x="100" y="43"/>
                    </a:lnTo>
                    <a:lnTo>
                      <a:pt x="101" y="42"/>
                    </a:lnTo>
                    <a:lnTo>
                      <a:pt x="100" y="38"/>
                    </a:lnTo>
                    <a:lnTo>
                      <a:pt x="98" y="38"/>
                    </a:lnTo>
                    <a:lnTo>
                      <a:pt x="98" y="35"/>
                    </a:lnTo>
                    <a:lnTo>
                      <a:pt x="100" y="33"/>
                    </a:lnTo>
                    <a:lnTo>
                      <a:pt x="101" y="33"/>
                    </a:lnTo>
                    <a:lnTo>
                      <a:pt x="101" y="35"/>
                    </a:lnTo>
                    <a:lnTo>
                      <a:pt x="103" y="30"/>
                    </a:lnTo>
                    <a:lnTo>
                      <a:pt x="108" y="25"/>
                    </a:lnTo>
                    <a:lnTo>
                      <a:pt x="110" y="22"/>
                    </a:lnTo>
                    <a:lnTo>
                      <a:pt x="110" y="20"/>
                    </a:lnTo>
                    <a:lnTo>
                      <a:pt x="108" y="18"/>
                    </a:lnTo>
                    <a:lnTo>
                      <a:pt x="106" y="17"/>
                    </a:lnTo>
                    <a:lnTo>
                      <a:pt x="108" y="13"/>
                    </a:lnTo>
                    <a:lnTo>
                      <a:pt x="108" y="10"/>
                    </a:lnTo>
                    <a:lnTo>
                      <a:pt x="108" y="5"/>
                    </a:lnTo>
                    <a:lnTo>
                      <a:pt x="110" y="2"/>
                    </a:lnTo>
                    <a:lnTo>
                      <a:pt x="111" y="0"/>
                    </a:lnTo>
                    <a:lnTo>
                      <a:pt x="108" y="2"/>
                    </a:lnTo>
                    <a:lnTo>
                      <a:pt x="105" y="2"/>
                    </a:lnTo>
                    <a:lnTo>
                      <a:pt x="103" y="0"/>
                    </a:lnTo>
                    <a:lnTo>
                      <a:pt x="101" y="0"/>
                    </a:lnTo>
                    <a:lnTo>
                      <a:pt x="100" y="0"/>
                    </a:lnTo>
                    <a:lnTo>
                      <a:pt x="98" y="3"/>
                    </a:lnTo>
                    <a:lnTo>
                      <a:pt x="95" y="5"/>
                    </a:lnTo>
                    <a:lnTo>
                      <a:pt x="90" y="8"/>
                    </a:lnTo>
                    <a:lnTo>
                      <a:pt x="86" y="8"/>
                    </a:lnTo>
                    <a:lnTo>
                      <a:pt x="85" y="12"/>
                    </a:lnTo>
                    <a:lnTo>
                      <a:pt x="83" y="10"/>
                    </a:lnTo>
                    <a:lnTo>
                      <a:pt x="78" y="10"/>
                    </a:lnTo>
                    <a:lnTo>
                      <a:pt x="76" y="8"/>
                    </a:lnTo>
                    <a:lnTo>
                      <a:pt x="73" y="7"/>
                    </a:lnTo>
                    <a:lnTo>
                      <a:pt x="71" y="7"/>
                    </a:lnTo>
                    <a:lnTo>
                      <a:pt x="71" y="10"/>
                    </a:lnTo>
                    <a:lnTo>
                      <a:pt x="66" y="10"/>
                    </a:lnTo>
                    <a:lnTo>
                      <a:pt x="63" y="17"/>
                    </a:lnTo>
                    <a:lnTo>
                      <a:pt x="61" y="18"/>
                    </a:lnTo>
                    <a:lnTo>
                      <a:pt x="60" y="20"/>
                    </a:lnTo>
                    <a:lnTo>
                      <a:pt x="55" y="23"/>
                    </a:lnTo>
                    <a:lnTo>
                      <a:pt x="50" y="25"/>
                    </a:lnTo>
                    <a:lnTo>
                      <a:pt x="48" y="28"/>
                    </a:lnTo>
                    <a:lnTo>
                      <a:pt x="45" y="27"/>
                    </a:lnTo>
                    <a:lnTo>
                      <a:pt x="43" y="27"/>
                    </a:lnTo>
                    <a:lnTo>
                      <a:pt x="40" y="25"/>
                    </a:lnTo>
                    <a:lnTo>
                      <a:pt x="35" y="23"/>
                    </a:lnTo>
                    <a:lnTo>
                      <a:pt x="26" y="28"/>
                    </a:lnTo>
                    <a:lnTo>
                      <a:pt x="18" y="28"/>
                    </a:lnTo>
                    <a:lnTo>
                      <a:pt x="18" y="33"/>
                    </a:lnTo>
                    <a:lnTo>
                      <a:pt x="18" y="37"/>
                    </a:lnTo>
                    <a:lnTo>
                      <a:pt x="18" y="42"/>
                    </a:lnTo>
                    <a:lnTo>
                      <a:pt x="17" y="45"/>
                    </a:lnTo>
                    <a:lnTo>
                      <a:pt x="10" y="45"/>
                    </a:lnTo>
                    <a:lnTo>
                      <a:pt x="7" y="47"/>
                    </a:lnTo>
                    <a:lnTo>
                      <a:pt x="7" y="48"/>
                    </a:lnTo>
                    <a:lnTo>
                      <a:pt x="5" y="48"/>
                    </a:lnTo>
                    <a:lnTo>
                      <a:pt x="0" y="47"/>
                    </a:lnTo>
                    <a:lnTo>
                      <a:pt x="0" y="48"/>
                    </a:lnTo>
                    <a:lnTo>
                      <a:pt x="8" y="58"/>
                    </a:lnTo>
                    <a:lnTo>
                      <a:pt x="12" y="61"/>
                    </a:lnTo>
                    <a:lnTo>
                      <a:pt x="12" y="63"/>
                    </a:lnTo>
                    <a:lnTo>
                      <a:pt x="20" y="70"/>
                    </a:lnTo>
                    <a:lnTo>
                      <a:pt x="25" y="76"/>
                    </a:lnTo>
                    <a:lnTo>
                      <a:pt x="36" y="88"/>
                    </a:lnTo>
                    <a:lnTo>
                      <a:pt x="40" y="88"/>
                    </a:lnTo>
                    <a:lnTo>
                      <a:pt x="41" y="9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79" name="Freeform 159">
                <a:extLst>
                  <a:ext uri="{FF2B5EF4-FFF2-40B4-BE49-F238E27FC236}">
                    <a16:creationId xmlns:a16="http://schemas.microsoft.com/office/drawing/2014/main" xmlns="" id="{1402442A-F998-4905-8622-3143FC862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146" y="3102662"/>
                <a:ext cx="33177" cy="16601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6" y="2"/>
                  </a:cxn>
                  <a:cxn ang="0">
                    <a:pos x="28" y="4"/>
                  </a:cxn>
                  <a:cxn ang="0">
                    <a:pos x="30" y="4"/>
                  </a:cxn>
                  <a:cxn ang="0">
                    <a:pos x="33" y="5"/>
                  </a:cxn>
                  <a:cxn ang="0">
                    <a:pos x="38" y="5"/>
                  </a:cxn>
                  <a:cxn ang="0">
                    <a:pos x="41" y="7"/>
                  </a:cxn>
                  <a:cxn ang="0">
                    <a:pos x="45" y="10"/>
                  </a:cxn>
                  <a:cxn ang="0">
                    <a:pos x="46" y="12"/>
                  </a:cxn>
                  <a:cxn ang="0">
                    <a:pos x="50" y="14"/>
                  </a:cxn>
                  <a:cxn ang="0">
                    <a:pos x="50" y="12"/>
                  </a:cxn>
                  <a:cxn ang="0">
                    <a:pos x="51" y="10"/>
                  </a:cxn>
                  <a:cxn ang="0">
                    <a:pos x="55" y="9"/>
                  </a:cxn>
                  <a:cxn ang="0">
                    <a:pos x="58" y="10"/>
                  </a:cxn>
                  <a:cxn ang="0">
                    <a:pos x="61" y="10"/>
                  </a:cxn>
                  <a:cxn ang="0">
                    <a:pos x="61" y="15"/>
                  </a:cxn>
                  <a:cxn ang="0">
                    <a:pos x="60" y="19"/>
                  </a:cxn>
                  <a:cxn ang="0">
                    <a:pos x="60" y="20"/>
                  </a:cxn>
                  <a:cxn ang="0">
                    <a:pos x="60" y="24"/>
                  </a:cxn>
                  <a:cxn ang="0">
                    <a:pos x="60" y="25"/>
                  </a:cxn>
                  <a:cxn ang="0">
                    <a:pos x="58" y="27"/>
                  </a:cxn>
                  <a:cxn ang="0">
                    <a:pos x="60" y="29"/>
                  </a:cxn>
                  <a:cxn ang="0">
                    <a:pos x="56" y="34"/>
                  </a:cxn>
                  <a:cxn ang="0">
                    <a:pos x="45" y="34"/>
                  </a:cxn>
                  <a:cxn ang="0">
                    <a:pos x="43" y="30"/>
                  </a:cxn>
                  <a:cxn ang="0">
                    <a:pos x="40" y="27"/>
                  </a:cxn>
                  <a:cxn ang="0">
                    <a:pos x="35" y="27"/>
                  </a:cxn>
                  <a:cxn ang="0">
                    <a:pos x="33" y="27"/>
                  </a:cxn>
                  <a:cxn ang="0">
                    <a:pos x="36" y="29"/>
                  </a:cxn>
                  <a:cxn ang="0">
                    <a:pos x="35" y="30"/>
                  </a:cxn>
                  <a:cxn ang="0">
                    <a:pos x="28" y="27"/>
                  </a:cxn>
                  <a:cxn ang="0">
                    <a:pos x="20" y="24"/>
                  </a:cxn>
                  <a:cxn ang="0">
                    <a:pos x="16" y="24"/>
                  </a:cxn>
                  <a:cxn ang="0">
                    <a:pos x="11" y="24"/>
                  </a:cxn>
                  <a:cxn ang="0">
                    <a:pos x="6" y="20"/>
                  </a:cxn>
                  <a:cxn ang="0">
                    <a:pos x="3" y="20"/>
                  </a:cxn>
                  <a:cxn ang="0">
                    <a:pos x="0" y="19"/>
                  </a:cxn>
                  <a:cxn ang="0">
                    <a:pos x="1" y="17"/>
                  </a:cxn>
                  <a:cxn ang="0">
                    <a:pos x="1" y="14"/>
                  </a:cxn>
                  <a:cxn ang="0">
                    <a:pos x="6" y="10"/>
                  </a:cxn>
                  <a:cxn ang="0">
                    <a:pos x="13" y="9"/>
                  </a:cxn>
                  <a:cxn ang="0">
                    <a:pos x="16" y="7"/>
                  </a:cxn>
                  <a:cxn ang="0">
                    <a:pos x="16" y="5"/>
                  </a:cxn>
                  <a:cxn ang="0">
                    <a:pos x="23" y="0"/>
                  </a:cxn>
                </a:cxnLst>
                <a:rect l="0" t="0" r="r" b="b"/>
                <a:pathLst>
                  <a:path w="61" h="34">
                    <a:moveTo>
                      <a:pt x="23" y="0"/>
                    </a:moveTo>
                    <a:lnTo>
                      <a:pt x="26" y="2"/>
                    </a:lnTo>
                    <a:lnTo>
                      <a:pt x="28" y="4"/>
                    </a:lnTo>
                    <a:lnTo>
                      <a:pt x="30" y="4"/>
                    </a:lnTo>
                    <a:lnTo>
                      <a:pt x="33" y="5"/>
                    </a:lnTo>
                    <a:lnTo>
                      <a:pt x="38" y="5"/>
                    </a:lnTo>
                    <a:lnTo>
                      <a:pt x="41" y="7"/>
                    </a:lnTo>
                    <a:lnTo>
                      <a:pt x="45" y="10"/>
                    </a:lnTo>
                    <a:lnTo>
                      <a:pt x="46" y="12"/>
                    </a:lnTo>
                    <a:lnTo>
                      <a:pt x="50" y="14"/>
                    </a:lnTo>
                    <a:lnTo>
                      <a:pt x="50" y="12"/>
                    </a:lnTo>
                    <a:lnTo>
                      <a:pt x="51" y="10"/>
                    </a:lnTo>
                    <a:lnTo>
                      <a:pt x="55" y="9"/>
                    </a:lnTo>
                    <a:lnTo>
                      <a:pt x="58" y="10"/>
                    </a:lnTo>
                    <a:lnTo>
                      <a:pt x="61" y="10"/>
                    </a:lnTo>
                    <a:lnTo>
                      <a:pt x="61" y="15"/>
                    </a:lnTo>
                    <a:lnTo>
                      <a:pt x="60" y="19"/>
                    </a:lnTo>
                    <a:lnTo>
                      <a:pt x="60" y="20"/>
                    </a:lnTo>
                    <a:lnTo>
                      <a:pt x="60" y="24"/>
                    </a:lnTo>
                    <a:lnTo>
                      <a:pt x="60" y="25"/>
                    </a:lnTo>
                    <a:lnTo>
                      <a:pt x="58" y="27"/>
                    </a:lnTo>
                    <a:lnTo>
                      <a:pt x="60" y="29"/>
                    </a:lnTo>
                    <a:lnTo>
                      <a:pt x="56" y="34"/>
                    </a:lnTo>
                    <a:lnTo>
                      <a:pt x="45" y="34"/>
                    </a:lnTo>
                    <a:lnTo>
                      <a:pt x="43" y="30"/>
                    </a:lnTo>
                    <a:lnTo>
                      <a:pt x="40" y="27"/>
                    </a:lnTo>
                    <a:lnTo>
                      <a:pt x="35" y="27"/>
                    </a:lnTo>
                    <a:lnTo>
                      <a:pt x="33" y="27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28" y="27"/>
                    </a:lnTo>
                    <a:lnTo>
                      <a:pt x="20" y="24"/>
                    </a:lnTo>
                    <a:lnTo>
                      <a:pt x="16" y="24"/>
                    </a:lnTo>
                    <a:lnTo>
                      <a:pt x="11" y="24"/>
                    </a:lnTo>
                    <a:lnTo>
                      <a:pt x="6" y="20"/>
                    </a:lnTo>
                    <a:lnTo>
                      <a:pt x="3" y="20"/>
                    </a:lnTo>
                    <a:lnTo>
                      <a:pt x="0" y="19"/>
                    </a:lnTo>
                    <a:lnTo>
                      <a:pt x="1" y="17"/>
                    </a:lnTo>
                    <a:lnTo>
                      <a:pt x="1" y="14"/>
                    </a:lnTo>
                    <a:lnTo>
                      <a:pt x="6" y="10"/>
                    </a:lnTo>
                    <a:lnTo>
                      <a:pt x="13" y="9"/>
                    </a:lnTo>
                    <a:lnTo>
                      <a:pt x="16" y="7"/>
                    </a:lnTo>
                    <a:lnTo>
                      <a:pt x="16" y="5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80" name="Freeform 163">
                <a:extLst>
                  <a:ext uri="{FF2B5EF4-FFF2-40B4-BE49-F238E27FC236}">
                    <a16:creationId xmlns:a16="http://schemas.microsoft.com/office/drawing/2014/main" xmlns="" id="{9950C9D1-24FF-465E-AD1C-C6C4EDCF60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68915" y="3209534"/>
                <a:ext cx="507298" cy="467953"/>
              </a:xfrm>
              <a:custGeom>
                <a:avLst/>
                <a:gdLst/>
                <a:ahLst/>
                <a:cxnLst>
                  <a:cxn ang="0">
                    <a:pos x="565" y="121"/>
                  </a:cxn>
                  <a:cxn ang="0">
                    <a:pos x="572" y="116"/>
                  </a:cxn>
                  <a:cxn ang="0">
                    <a:pos x="575" y="116"/>
                  </a:cxn>
                  <a:cxn ang="0">
                    <a:pos x="596" y="118"/>
                  </a:cxn>
                  <a:cxn ang="0">
                    <a:pos x="572" y="75"/>
                  </a:cxn>
                  <a:cxn ang="0">
                    <a:pos x="522" y="51"/>
                  </a:cxn>
                  <a:cxn ang="0">
                    <a:pos x="484" y="75"/>
                  </a:cxn>
                  <a:cxn ang="0">
                    <a:pos x="432" y="65"/>
                  </a:cxn>
                  <a:cxn ang="0">
                    <a:pos x="404" y="73"/>
                  </a:cxn>
                  <a:cxn ang="0">
                    <a:pos x="347" y="76"/>
                  </a:cxn>
                  <a:cxn ang="0">
                    <a:pos x="342" y="23"/>
                  </a:cxn>
                  <a:cxn ang="0">
                    <a:pos x="307" y="17"/>
                  </a:cxn>
                  <a:cxn ang="0">
                    <a:pos x="226" y="30"/>
                  </a:cxn>
                  <a:cxn ang="0">
                    <a:pos x="218" y="88"/>
                  </a:cxn>
                  <a:cxn ang="0">
                    <a:pos x="143" y="80"/>
                  </a:cxn>
                  <a:cxn ang="0">
                    <a:pos x="91" y="111"/>
                  </a:cxn>
                  <a:cxn ang="0">
                    <a:pos x="80" y="213"/>
                  </a:cxn>
                  <a:cxn ang="0">
                    <a:pos x="13" y="254"/>
                  </a:cxn>
                  <a:cxn ang="0">
                    <a:pos x="18" y="321"/>
                  </a:cxn>
                  <a:cxn ang="0">
                    <a:pos x="85" y="359"/>
                  </a:cxn>
                  <a:cxn ang="0">
                    <a:pos x="146" y="359"/>
                  </a:cxn>
                  <a:cxn ang="0">
                    <a:pos x="211" y="367"/>
                  </a:cxn>
                  <a:cxn ang="0">
                    <a:pos x="289" y="414"/>
                  </a:cxn>
                  <a:cxn ang="0">
                    <a:pos x="385" y="495"/>
                  </a:cxn>
                  <a:cxn ang="0">
                    <a:pos x="407" y="610"/>
                  </a:cxn>
                  <a:cxn ang="0">
                    <a:pos x="485" y="656"/>
                  </a:cxn>
                  <a:cxn ang="0">
                    <a:pos x="513" y="709"/>
                  </a:cxn>
                  <a:cxn ang="0">
                    <a:pos x="469" y="761"/>
                  </a:cxn>
                  <a:cxn ang="0">
                    <a:pos x="430" y="811"/>
                  </a:cxn>
                  <a:cxn ang="0">
                    <a:pos x="500" y="842"/>
                  </a:cxn>
                  <a:cxn ang="0">
                    <a:pos x="540" y="900"/>
                  </a:cxn>
                  <a:cxn ang="0">
                    <a:pos x="572" y="837"/>
                  </a:cxn>
                  <a:cxn ang="0">
                    <a:pos x="588" y="814"/>
                  </a:cxn>
                  <a:cxn ang="0">
                    <a:pos x="568" y="850"/>
                  </a:cxn>
                  <a:cxn ang="0">
                    <a:pos x="633" y="761"/>
                  </a:cxn>
                  <a:cxn ang="0">
                    <a:pos x="628" y="713"/>
                  </a:cxn>
                  <a:cxn ang="0">
                    <a:pos x="661" y="676"/>
                  </a:cxn>
                  <a:cxn ang="0">
                    <a:pos x="724" y="638"/>
                  </a:cxn>
                  <a:cxn ang="0">
                    <a:pos x="743" y="634"/>
                  </a:cxn>
                  <a:cxn ang="0">
                    <a:pos x="789" y="626"/>
                  </a:cxn>
                  <a:cxn ang="0">
                    <a:pos x="824" y="576"/>
                  </a:cxn>
                  <a:cxn ang="0">
                    <a:pos x="849" y="487"/>
                  </a:cxn>
                  <a:cxn ang="0">
                    <a:pos x="852" y="410"/>
                  </a:cxn>
                  <a:cxn ang="0">
                    <a:pos x="857" y="405"/>
                  </a:cxn>
                  <a:cxn ang="0">
                    <a:pos x="914" y="342"/>
                  </a:cxn>
                  <a:cxn ang="0">
                    <a:pos x="935" y="249"/>
                  </a:cxn>
                  <a:cxn ang="0">
                    <a:pos x="846" y="189"/>
                  </a:cxn>
                  <a:cxn ang="0">
                    <a:pos x="776" y="178"/>
                  </a:cxn>
                  <a:cxn ang="0">
                    <a:pos x="733" y="174"/>
                  </a:cxn>
                  <a:cxn ang="0">
                    <a:pos x="711" y="184"/>
                  </a:cxn>
                  <a:cxn ang="0">
                    <a:pos x="684" y="151"/>
                  </a:cxn>
                  <a:cxn ang="0">
                    <a:pos x="646" y="136"/>
                  </a:cxn>
                  <a:cxn ang="0">
                    <a:pos x="595" y="168"/>
                  </a:cxn>
                  <a:cxn ang="0">
                    <a:pos x="591" y="161"/>
                  </a:cxn>
                  <a:cxn ang="0">
                    <a:pos x="595" y="154"/>
                  </a:cxn>
                  <a:cxn ang="0">
                    <a:pos x="580" y="121"/>
                  </a:cxn>
                  <a:cxn ang="0">
                    <a:pos x="545" y="144"/>
                  </a:cxn>
                  <a:cxn ang="0">
                    <a:pos x="553" y="116"/>
                  </a:cxn>
                  <a:cxn ang="0">
                    <a:pos x="568" y="75"/>
                  </a:cxn>
                </a:cxnLst>
                <a:rect l="0" t="0" r="r" b="b"/>
                <a:pathLst>
                  <a:path w="949" h="900">
                    <a:moveTo>
                      <a:pt x="555" y="133"/>
                    </a:moveTo>
                    <a:lnTo>
                      <a:pt x="557" y="129"/>
                    </a:lnTo>
                    <a:lnTo>
                      <a:pt x="560" y="128"/>
                    </a:lnTo>
                    <a:lnTo>
                      <a:pt x="562" y="129"/>
                    </a:lnTo>
                    <a:lnTo>
                      <a:pt x="560" y="131"/>
                    </a:lnTo>
                    <a:lnTo>
                      <a:pt x="557" y="133"/>
                    </a:lnTo>
                    <a:lnTo>
                      <a:pt x="555" y="133"/>
                    </a:lnTo>
                    <a:lnTo>
                      <a:pt x="555" y="133"/>
                    </a:lnTo>
                    <a:close/>
                    <a:moveTo>
                      <a:pt x="550" y="131"/>
                    </a:moveTo>
                    <a:lnTo>
                      <a:pt x="552" y="131"/>
                    </a:lnTo>
                    <a:lnTo>
                      <a:pt x="553" y="129"/>
                    </a:lnTo>
                    <a:lnTo>
                      <a:pt x="558" y="125"/>
                    </a:lnTo>
                    <a:lnTo>
                      <a:pt x="560" y="125"/>
                    </a:lnTo>
                    <a:lnTo>
                      <a:pt x="565" y="121"/>
                    </a:lnTo>
                    <a:lnTo>
                      <a:pt x="563" y="120"/>
                    </a:lnTo>
                    <a:lnTo>
                      <a:pt x="562" y="120"/>
                    </a:lnTo>
                    <a:lnTo>
                      <a:pt x="560" y="120"/>
                    </a:lnTo>
                    <a:lnTo>
                      <a:pt x="558" y="121"/>
                    </a:lnTo>
                    <a:lnTo>
                      <a:pt x="553" y="125"/>
                    </a:lnTo>
                    <a:lnTo>
                      <a:pt x="550" y="131"/>
                    </a:lnTo>
                    <a:lnTo>
                      <a:pt x="550" y="131"/>
                    </a:lnTo>
                    <a:close/>
                    <a:moveTo>
                      <a:pt x="572" y="116"/>
                    </a:moveTo>
                    <a:lnTo>
                      <a:pt x="570" y="115"/>
                    </a:lnTo>
                    <a:lnTo>
                      <a:pt x="567" y="113"/>
                    </a:lnTo>
                    <a:lnTo>
                      <a:pt x="567" y="116"/>
                    </a:lnTo>
                    <a:lnTo>
                      <a:pt x="568" y="118"/>
                    </a:lnTo>
                    <a:lnTo>
                      <a:pt x="572" y="118"/>
                    </a:lnTo>
                    <a:lnTo>
                      <a:pt x="572" y="116"/>
                    </a:lnTo>
                    <a:lnTo>
                      <a:pt x="572" y="116"/>
                    </a:lnTo>
                    <a:close/>
                    <a:moveTo>
                      <a:pt x="572" y="111"/>
                    </a:moveTo>
                    <a:lnTo>
                      <a:pt x="570" y="108"/>
                    </a:lnTo>
                    <a:lnTo>
                      <a:pt x="573" y="105"/>
                    </a:lnTo>
                    <a:lnTo>
                      <a:pt x="575" y="105"/>
                    </a:lnTo>
                    <a:lnTo>
                      <a:pt x="578" y="101"/>
                    </a:lnTo>
                    <a:lnTo>
                      <a:pt x="582" y="103"/>
                    </a:lnTo>
                    <a:lnTo>
                      <a:pt x="578" y="105"/>
                    </a:lnTo>
                    <a:lnTo>
                      <a:pt x="577" y="106"/>
                    </a:lnTo>
                    <a:lnTo>
                      <a:pt x="573" y="110"/>
                    </a:lnTo>
                    <a:lnTo>
                      <a:pt x="572" y="111"/>
                    </a:lnTo>
                    <a:lnTo>
                      <a:pt x="572" y="111"/>
                    </a:lnTo>
                    <a:close/>
                    <a:moveTo>
                      <a:pt x="573" y="115"/>
                    </a:moveTo>
                    <a:lnTo>
                      <a:pt x="575" y="116"/>
                    </a:lnTo>
                    <a:lnTo>
                      <a:pt x="582" y="116"/>
                    </a:lnTo>
                    <a:lnTo>
                      <a:pt x="583" y="118"/>
                    </a:lnTo>
                    <a:lnTo>
                      <a:pt x="586" y="116"/>
                    </a:lnTo>
                    <a:lnTo>
                      <a:pt x="586" y="113"/>
                    </a:lnTo>
                    <a:lnTo>
                      <a:pt x="585" y="111"/>
                    </a:lnTo>
                    <a:lnTo>
                      <a:pt x="577" y="113"/>
                    </a:lnTo>
                    <a:lnTo>
                      <a:pt x="573" y="113"/>
                    </a:lnTo>
                    <a:lnTo>
                      <a:pt x="573" y="115"/>
                    </a:lnTo>
                    <a:lnTo>
                      <a:pt x="573" y="115"/>
                    </a:lnTo>
                    <a:close/>
                    <a:moveTo>
                      <a:pt x="586" y="120"/>
                    </a:moveTo>
                    <a:lnTo>
                      <a:pt x="590" y="118"/>
                    </a:lnTo>
                    <a:lnTo>
                      <a:pt x="591" y="116"/>
                    </a:lnTo>
                    <a:lnTo>
                      <a:pt x="595" y="116"/>
                    </a:lnTo>
                    <a:lnTo>
                      <a:pt x="596" y="118"/>
                    </a:lnTo>
                    <a:lnTo>
                      <a:pt x="595" y="121"/>
                    </a:lnTo>
                    <a:lnTo>
                      <a:pt x="590" y="121"/>
                    </a:lnTo>
                    <a:lnTo>
                      <a:pt x="586" y="120"/>
                    </a:lnTo>
                    <a:lnTo>
                      <a:pt x="586" y="120"/>
                    </a:lnTo>
                    <a:close/>
                    <a:moveTo>
                      <a:pt x="572" y="75"/>
                    </a:moveTo>
                    <a:lnTo>
                      <a:pt x="568" y="71"/>
                    </a:lnTo>
                    <a:lnTo>
                      <a:pt x="567" y="66"/>
                    </a:lnTo>
                    <a:lnTo>
                      <a:pt x="568" y="65"/>
                    </a:lnTo>
                    <a:lnTo>
                      <a:pt x="572" y="66"/>
                    </a:lnTo>
                    <a:lnTo>
                      <a:pt x="575" y="71"/>
                    </a:lnTo>
                    <a:lnTo>
                      <a:pt x="573" y="75"/>
                    </a:lnTo>
                    <a:lnTo>
                      <a:pt x="573" y="75"/>
                    </a:lnTo>
                    <a:lnTo>
                      <a:pt x="572" y="75"/>
                    </a:lnTo>
                    <a:lnTo>
                      <a:pt x="572" y="75"/>
                    </a:lnTo>
                    <a:close/>
                    <a:moveTo>
                      <a:pt x="550" y="31"/>
                    </a:moveTo>
                    <a:lnTo>
                      <a:pt x="548" y="30"/>
                    </a:lnTo>
                    <a:lnTo>
                      <a:pt x="547" y="25"/>
                    </a:lnTo>
                    <a:lnTo>
                      <a:pt x="543" y="20"/>
                    </a:lnTo>
                    <a:lnTo>
                      <a:pt x="543" y="20"/>
                    </a:lnTo>
                    <a:lnTo>
                      <a:pt x="543" y="23"/>
                    </a:lnTo>
                    <a:lnTo>
                      <a:pt x="542" y="27"/>
                    </a:lnTo>
                    <a:lnTo>
                      <a:pt x="535" y="30"/>
                    </a:lnTo>
                    <a:lnTo>
                      <a:pt x="535" y="30"/>
                    </a:lnTo>
                    <a:lnTo>
                      <a:pt x="535" y="30"/>
                    </a:lnTo>
                    <a:lnTo>
                      <a:pt x="533" y="33"/>
                    </a:lnTo>
                    <a:lnTo>
                      <a:pt x="528" y="40"/>
                    </a:lnTo>
                    <a:lnTo>
                      <a:pt x="522" y="46"/>
                    </a:lnTo>
                    <a:lnTo>
                      <a:pt x="522" y="51"/>
                    </a:lnTo>
                    <a:lnTo>
                      <a:pt x="517" y="60"/>
                    </a:lnTo>
                    <a:lnTo>
                      <a:pt x="513" y="65"/>
                    </a:lnTo>
                    <a:lnTo>
                      <a:pt x="510" y="71"/>
                    </a:lnTo>
                    <a:lnTo>
                      <a:pt x="505" y="71"/>
                    </a:lnTo>
                    <a:lnTo>
                      <a:pt x="503" y="73"/>
                    </a:lnTo>
                    <a:lnTo>
                      <a:pt x="502" y="76"/>
                    </a:lnTo>
                    <a:lnTo>
                      <a:pt x="498" y="80"/>
                    </a:lnTo>
                    <a:lnTo>
                      <a:pt x="495" y="78"/>
                    </a:lnTo>
                    <a:lnTo>
                      <a:pt x="495" y="73"/>
                    </a:lnTo>
                    <a:lnTo>
                      <a:pt x="493" y="71"/>
                    </a:lnTo>
                    <a:lnTo>
                      <a:pt x="492" y="70"/>
                    </a:lnTo>
                    <a:lnTo>
                      <a:pt x="490" y="70"/>
                    </a:lnTo>
                    <a:lnTo>
                      <a:pt x="487" y="71"/>
                    </a:lnTo>
                    <a:lnTo>
                      <a:pt x="484" y="75"/>
                    </a:lnTo>
                    <a:lnTo>
                      <a:pt x="480" y="73"/>
                    </a:lnTo>
                    <a:lnTo>
                      <a:pt x="477" y="70"/>
                    </a:lnTo>
                    <a:lnTo>
                      <a:pt x="477" y="68"/>
                    </a:lnTo>
                    <a:lnTo>
                      <a:pt x="475" y="66"/>
                    </a:lnTo>
                    <a:lnTo>
                      <a:pt x="474" y="63"/>
                    </a:lnTo>
                    <a:lnTo>
                      <a:pt x="472" y="61"/>
                    </a:lnTo>
                    <a:lnTo>
                      <a:pt x="469" y="60"/>
                    </a:lnTo>
                    <a:lnTo>
                      <a:pt x="465" y="56"/>
                    </a:lnTo>
                    <a:lnTo>
                      <a:pt x="459" y="56"/>
                    </a:lnTo>
                    <a:lnTo>
                      <a:pt x="454" y="58"/>
                    </a:lnTo>
                    <a:lnTo>
                      <a:pt x="444" y="58"/>
                    </a:lnTo>
                    <a:lnTo>
                      <a:pt x="439" y="56"/>
                    </a:lnTo>
                    <a:lnTo>
                      <a:pt x="434" y="60"/>
                    </a:lnTo>
                    <a:lnTo>
                      <a:pt x="432" y="65"/>
                    </a:lnTo>
                    <a:lnTo>
                      <a:pt x="437" y="68"/>
                    </a:lnTo>
                    <a:lnTo>
                      <a:pt x="439" y="70"/>
                    </a:lnTo>
                    <a:lnTo>
                      <a:pt x="440" y="75"/>
                    </a:lnTo>
                    <a:lnTo>
                      <a:pt x="440" y="76"/>
                    </a:lnTo>
                    <a:lnTo>
                      <a:pt x="435" y="76"/>
                    </a:lnTo>
                    <a:lnTo>
                      <a:pt x="429" y="76"/>
                    </a:lnTo>
                    <a:lnTo>
                      <a:pt x="427" y="75"/>
                    </a:lnTo>
                    <a:lnTo>
                      <a:pt x="425" y="75"/>
                    </a:lnTo>
                    <a:lnTo>
                      <a:pt x="425" y="75"/>
                    </a:lnTo>
                    <a:lnTo>
                      <a:pt x="425" y="75"/>
                    </a:lnTo>
                    <a:lnTo>
                      <a:pt x="417" y="75"/>
                    </a:lnTo>
                    <a:lnTo>
                      <a:pt x="414" y="75"/>
                    </a:lnTo>
                    <a:lnTo>
                      <a:pt x="412" y="73"/>
                    </a:lnTo>
                    <a:lnTo>
                      <a:pt x="404" y="73"/>
                    </a:lnTo>
                    <a:lnTo>
                      <a:pt x="399" y="75"/>
                    </a:lnTo>
                    <a:lnTo>
                      <a:pt x="397" y="83"/>
                    </a:lnTo>
                    <a:lnTo>
                      <a:pt x="387" y="81"/>
                    </a:lnTo>
                    <a:lnTo>
                      <a:pt x="381" y="83"/>
                    </a:lnTo>
                    <a:lnTo>
                      <a:pt x="381" y="86"/>
                    </a:lnTo>
                    <a:lnTo>
                      <a:pt x="377" y="90"/>
                    </a:lnTo>
                    <a:lnTo>
                      <a:pt x="372" y="90"/>
                    </a:lnTo>
                    <a:lnTo>
                      <a:pt x="371" y="88"/>
                    </a:lnTo>
                    <a:lnTo>
                      <a:pt x="367" y="90"/>
                    </a:lnTo>
                    <a:lnTo>
                      <a:pt x="366" y="93"/>
                    </a:lnTo>
                    <a:lnTo>
                      <a:pt x="361" y="91"/>
                    </a:lnTo>
                    <a:lnTo>
                      <a:pt x="351" y="83"/>
                    </a:lnTo>
                    <a:lnTo>
                      <a:pt x="347" y="80"/>
                    </a:lnTo>
                    <a:lnTo>
                      <a:pt x="347" y="76"/>
                    </a:lnTo>
                    <a:lnTo>
                      <a:pt x="342" y="71"/>
                    </a:lnTo>
                    <a:lnTo>
                      <a:pt x="337" y="68"/>
                    </a:lnTo>
                    <a:lnTo>
                      <a:pt x="337" y="63"/>
                    </a:lnTo>
                    <a:lnTo>
                      <a:pt x="339" y="60"/>
                    </a:lnTo>
                    <a:lnTo>
                      <a:pt x="337" y="58"/>
                    </a:lnTo>
                    <a:lnTo>
                      <a:pt x="337" y="55"/>
                    </a:lnTo>
                    <a:lnTo>
                      <a:pt x="339" y="51"/>
                    </a:lnTo>
                    <a:lnTo>
                      <a:pt x="339" y="46"/>
                    </a:lnTo>
                    <a:lnTo>
                      <a:pt x="344" y="38"/>
                    </a:lnTo>
                    <a:lnTo>
                      <a:pt x="346" y="33"/>
                    </a:lnTo>
                    <a:lnTo>
                      <a:pt x="351" y="28"/>
                    </a:lnTo>
                    <a:lnTo>
                      <a:pt x="351" y="25"/>
                    </a:lnTo>
                    <a:lnTo>
                      <a:pt x="346" y="27"/>
                    </a:lnTo>
                    <a:lnTo>
                      <a:pt x="342" y="23"/>
                    </a:lnTo>
                    <a:lnTo>
                      <a:pt x="342" y="20"/>
                    </a:lnTo>
                    <a:lnTo>
                      <a:pt x="336" y="20"/>
                    </a:lnTo>
                    <a:lnTo>
                      <a:pt x="332" y="18"/>
                    </a:lnTo>
                    <a:lnTo>
                      <a:pt x="334" y="15"/>
                    </a:lnTo>
                    <a:lnTo>
                      <a:pt x="337" y="12"/>
                    </a:lnTo>
                    <a:lnTo>
                      <a:pt x="337" y="5"/>
                    </a:lnTo>
                    <a:lnTo>
                      <a:pt x="334" y="0"/>
                    </a:lnTo>
                    <a:lnTo>
                      <a:pt x="327" y="0"/>
                    </a:lnTo>
                    <a:lnTo>
                      <a:pt x="326" y="2"/>
                    </a:lnTo>
                    <a:lnTo>
                      <a:pt x="324" y="0"/>
                    </a:lnTo>
                    <a:lnTo>
                      <a:pt x="321" y="0"/>
                    </a:lnTo>
                    <a:lnTo>
                      <a:pt x="321" y="3"/>
                    </a:lnTo>
                    <a:lnTo>
                      <a:pt x="319" y="10"/>
                    </a:lnTo>
                    <a:lnTo>
                      <a:pt x="307" y="17"/>
                    </a:lnTo>
                    <a:lnTo>
                      <a:pt x="299" y="18"/>
                    </a:lnTo>
                    <a:lnTo>
                      <a:pt x="287" y="22"/>
                    </a:lnTo>
                    <a:lnTo>
                      <a:pt x="284" y="20"/>
                    </a:lnTo>
                    <a:lnTo>
                      <a:pt x="278" y="22"/>
                    </a:lnTo>
                    <a:lnTo>
                      <a:pt x="269" y="27"/>
                    </a:lnTo>
                    <a:lnTo>
                      <a:pt x="261" y="30"/>
                    </a:lnTo>
                    <a:lnTo>
                      <a:pt x="259" y="28"/>
                    </a:lnTo>
                    <a:lnTo>
                      <a:pt x="248" y="30"/>
                    </a:lnTo>
                    <a:lnTo>
                      <a:pt x="239" y="30"/>
                    </a:lnTo>
                    <a:lnTo>
                      <a:pt x="233" y="27"/>
                    </a:lnTo>
                    <a:lnTo>
                      <a:pt x="224" y="25"/>
                    </a:lnTo>
                    <a:lnTo>
                      <a:pt x="218" y="23"/>
                    </a:lnTo>
                    <a:lnTo>
                      <a:pt x="221" y="28"/>
                    </a:lnTo>
                    <a:lnTo>
                      <a:pt x="226" y="30"/>
                    </a:lnTo>
                    <a:lnTo>
                      <a:pt x="231" y="35"/>
                    </a:lnTo>
                    <a:lnTo>
                      <a:pt x="233" y="38"/>
                    </a:lnTo>
                    <a:lnTo>
                      <a:pt x="226" y="48"/>
                    </a:lnTo>
                    <a:lnTo>
                      <a:pt x="229" y="53"/>
                    </a:lnTo>
                    <a:lnTo>
                      <a:pt x="228" y="60"/>
                    </a:lnTo>
                    <a:lnTo>
                      <a:pt x="238" y="63"/>
                    </a:lnTo>
                    <a:lnTo>
                      <a:pt x="246" y="63"/>
                    </a:lnTo>
                    <a:lnTo>
                      <a:pt x="254" y="63"/>
                    </a:lnTo>
                    <a:lnTo>
                      <a:pt x="254" y="68"/>
                    </a:lnTo>
                    <a:lnTo>
                      <a:pt x="249" y="70"/>
                    </a:lnTo>
                    <a:lnTo>
                      <a:pt x="238" y="73"/>
                    </a:lnTo>
                    <a:lnTo>
                      <a:pt x="233" y="76"/>
                    </a:lnTo>
                    <a:lnTo>
                      <a:pt x="231" y="81"/>
                    </a:lnTo>
                    <a:lnTo>
                      <a:pt x="218" y="88"/>
                    </a:lnTo>
                    <a:lnTo>
                      <a:pt x="214" y="93"/>
                    </a:lnTo>
                    <a:lnTo>
                      <a:pt x="206" y="98"/>
                    </a:lnTo>
                    <a:lnTo>
                      <a:pt x="201" y="103"/>
                    </a:lnTo>
                    <a:lnTo>
                      <a:pt x="191" y="105"/>
                    </a:lnTo>
                    <a:lnTo>
                      <a:pt x="185" y="103"/>
                    </a:lnTo>
                    <a:lnTo>
                      <a:pt x="176" y="96"/>
                    </a:lnTo>
                    <a:lnTo>
                      <a:pt x="166" y="91"/>
                    </a:lnTo>
                    <a:lnTo>
                      <a:pt x="160" y="91"/>
                    </a:lnTo>
                    <a:lnTo>
                      <a:pt x="160" y="85"/>
                    </a:lnTo>
                    <a:lnTo>
                      <a:pt x="160" y="80"/>
                    </a:lnTo>
                    <a:lnTo>
                      <a:pt x="155" y="76"/>
                    </a:lnTo>
                    <a:lnTo>
                      <a:pt x="153" y="73"/>
                    </a:lnTo>
                    <a:lnTo>
                      <a:pt x="146" y="75"/>
                    </a:lnTo>
                    <a:lnTo>
                      <a:pt x="143" y="80"/>
                    </a:lnTo>
                    <a:lnTo>
                      <a:pt x="140" y="80"/>
                    </a:lnTo>
                    <a:lnTo>
                      <a:pt x="136" y="78"/>
                    </a:lnTo>
                    <a:lnTo>
                      <a:pt x="131" y="78"/>
                    </a:lnTo>
                    <a:lnTo>
                      <a:pt x="128" y="80"/>
                    </a:lnTo>
                    <a:lnTo>
                      <a:pt x="101" y="80"/>
                    </a:lnTo>
                    <a:lnTo>
                      <a:pt x="100" y="88"/>
                    </a:lnTo>
                    <a:lnTo>
                      <a:pt x="101" y="93"/>
                    </a:lnTo>
                    <a:lnTo>
                      <a:pt x="111" y="95"/>
                    </a:lnTo>
                    <a:lnTo>
                      <a:pt x="115" y="101"/>
                    </a:lnTo>
                    <a:lnTo>
                      <a:pt x="111" y="103"/>
                    </a:lnTo>
                    <a:lnTo>
                      <a:pt x="115" y="106"/>
                    </a:lnTo>
                    <a:lnTo>
                      <a:pt x="113" y="110"/>
                    </a:lnTo>
                    <a:lnTo>
                      <a:pt x="108" y="106"/>
                    </a:lnTo>
                    <a:lnTo>
                      <a:pt x="91" y="111"/>
                    </a:lnTo>
                    <a:lnTo>
                      <a:pt x="93" y="123"/>
                    </a:lnTo>
                    <a:lnTo>
                      <a:pt x="96" y="128"/>
                    </a:lnTo>
                    <a:lnTo>
                      <a:pt x="106" y="134"/>
                    </a:lnTo>
                    <a:lnTo>
                      <a:pt x="111" y="144"/>
                    </a:lnTo>
                    <a:lnTo>
                      <a:pt x="111" y="151"/>
                    </a:lnTo>
                    <a:lnTo>
                      <a:pt x="111" y="154"/>
                    </a:lnTo>
                    <a:lnTo>
                      <a:pt x="98" y="201"/>
                    </a:lnTo>
                    <a:lnTo>
                      <a:pt x="93" y="213"/>
                    </a:lnTo>
                    <a:lnTo>
                      <a:pt x="95" y="214"/>
                    </a:lnTo>
                    <a:lnTo>
                      <a:pt x="91" y="218"/>
                    </a:lnTo>
                    <a:lnTo>
                      <a:pt x="87" y="216"/>
                    </a:lnTo>
                    <a:lnTo>
                      <a:pt x="87" y="216"/>
                    </a:lnTo>
                    <a:lnTo>
                      <a:pt x="82" y="213"/>
                    </a:lnTo>
                    <a:lnTo>
                      <a:pt x="80" y="213"/>
                    </a:lnTo>
                    <a:lnTo>
                      <a:pt x="75" y="213"/>
                    </a:lnTo>
                    <a:lnTo>
                      <a:pt x="73" y="211"/>
                    </a:lnTo>
                    <a:lnTo>
                      <a:pt x="72" y="216"/>
                    </a:lnTo>
                    <a:lnTo>
                      <a:pt x="55" y="221"/>
                    </a:lnTo>
                    <a:lnTo>
                      <a:pt x="42" y="223"/>
                    </a:lnTo>
                    <a:lnTo>
                      <a:pt x="40" y="226"/>
                    </a:lnTo>
                    <a:lnTo>
                      <a:pt x="37" y="226"/>
                    </a:lnTo>
                    <a:lnTo>
                      <a:pt x="32" y="231"/>
                    </a:lnTo>
                    <a:lnTo>
                      <a:pt x="25" y="232"/>
                    </a:lnTo>
                    <a:lnTo>
                      <a:pt x="22" y="236"/>
                    </a:lnTo>
                    <a:lnTo>
                      <a:pt x="22" y="241"/>
                    </a:lnTo>
                    <a:lnTo>
                      <a:pt x="20" y="244"/>
                    </a:lnTo>
                    <a:lnTo>
                      <a:pt x="20" y="247"/>
                    </a:lnTo>
                    <a:lnTo>
                      <a:pt x="13" y="254"/>
                    </a:lnTo>
                    <a:lnTo>
                      <a:pt x="17" y="262"/>
                    </a:lnTo>
                    <a:lnTo>
                      <a:pt x="18" y="266"/>
                    </a:lnTo>
                    <a:lnTo>
                      <a:pt x="15" y="269"/>
                    </a:lnTo>
                    <a:lnTo>
                      <a:pt x="12" y="269"/>
                    </a:lnTo>
                    <a:lnTo>
                      <a:pt x="3" y="272"/>
                    </a:lnTo>
                    <a:lnTo>
                      <a:pt x="3" y="277"/>
                    </a:lnTo>
                    <a:lnTo>
                      <a:pt x="2" y="279"/>
                    </a:lnTo>
                    <a:lnTo>
                      <a:pt x="3" y="282"/>
                    </a:lnTo>
                    <a:lnTo>
                      <a:pt x="2" y="287"/>
                    </a:lnTo>
                    <a:lnTo>
                      <a:pt x="0" y="291"/>
                    </a:lnTo>
                    <a:lnTo>
                      <a:pt x="2" y="294"/>
                    </a:lnTo>
                    <a:lnTo>
                      <a:pt x="0" y="297"/>
                    </a:lnTo>
                    <a:lnTo>
                      <a:pt x="7" y="304"/>
                    </a:lnTo>
                    <a:lnTo>
                      <a:pt x="18" y="321"/>
                    </a:lnTo>
                    <a:lnTo>
                      <a:pt x="13" y="329"/>
                    </a:lnTo>
                    <a:lnTo>
                      <a:pt x="28" y="327"/>
                    </a:lnTo>
                    <a:lnTo>
                      <a:pt x="35" y="329"/>
                    </a:lnTo>
                    <a:lnTo>
                      <a:pt x="40" y="335"/>
                    </a:lnTo>
                    <a:lnTo>
                      <a:pt x="42" y="342"/>
                    </a:lnTo>
                    <a:lnTo>
                      <a:pt x="53" y="342"/>
                    </a:lnTo>
                    <a:lnTo>
                      <a:pt x="65" y="342"/>
                    </a:lnTo>
                    <a:lnTo>
                      <a:pt x="75" y="334"/>
                    </a:lnTo>
                    <a:lnTo>
                      <a:pt x="83" y="329"/>
                    </a:lnTo>
                    <a:lnTo>
                      <a:pt x="87" y="332"/>
                    </a:lnTo>
                    <a:lnTo>
                      <a:pt x="85" y="337"/>
                    </a:lnTo>
                    <a:lnTo>
                      <a:pt x="83" y="339"/>
                    </a:lnTo>
                    <a:lnTo>
                      <a:pt x="83" y="345"/>
                    </a:lnTo>
                    <a:lnTo>
                      <a:pt x="85" y="359"/>
                    </a:lnTo>
                    <a:lnTo>
                      <a:pt x="85" y="364"/>
                    </a:lnTo>
                    <a:lnTo>
                      <a:pt x="88" y="367"/>
                    </a:lnTo>
                    <a:lnTo>
                      <a:pt x="93" y="365"/>
                    </a:lnTo>
                    <a:lnTo>
                      <a:pt x="96" y="365"/>
                    </a:lnTo>
                    <a:lnTo>
                      <a:pt x="103" y="365"/>
                    </a:lnTo>
                    <a:lnTo>
                      <a:pt x="105" y="364"/>
                    </a:lnTo>
                    <a:lnTo>
                      <a:pt x="108" y="365"/>
                    </a:lnTo>
                    <a:lnTo>
                      <a:pt x="108" y="365"/>
                    </a:lnTo>
                    <a:lnTo>
                      <a:pt x="108" y="365"/>
                    </a:lnTo>
                    <a:lnTo>
                      <a:pt x="123" y="365"/>
                    </a:lnTo>
                    <a:lnTo>
                      <a:pt x="130" y="365"/>
                    </a:lnTo>
                    <a:lnTo>
                      <a:pt x="138" y="362"/>
                    </a:lnTo>
                    <a:lnTo>
                      <a:pt x="141" y="362"/>
                    </a:lnTo>
                    <a:lnTo>
                      <a:pt x="146" y="359"/>
                    </a:lnTo>
                    <a:lnTo>
                      <a:pt x="153" y="359"/>
                    </a:lnTo>
                    <a:lnTo>
                      <a:pt x="160" y="357"/>
                    </a:lnTo>
                    <a:lnTo>
                      <a:pt x="163" y="347"/>
                    </a:lnTo>
                    <a:lnTo>
                      <a:pt x="175" y="340"/>
                    </a:lnTo>
                    <a:lnTo>
                      <a:pt x="183" y="339"/>
                    </a:lnTo>
                    <a:lnTo>
                      <a:pt x="191" y="335"/>
                    </a:lnTo>
                    <a:lnTo>
                      <a:pt x="196" y="335"/>
                    </a:lnTo>
                    <a:lnTo>
                      <a:pt x="201" y="339"/>
                    </a:lnTo>
                    <a:lnTo>
                      <a:pt x="206" y="335"/>
                    </a:lnTo>
                    <a:lnTo>
                      <a:pt x="209" y="337"/>
                    </a:lnTo>
                    <a:lnTo>
                      <a:pt x="209" y="342"/>
                    </a:lnTo>
                    <a:lnTo>
                      <a:pt x="211" y="350"/>
                    </a:lnTo>
                    <a:lnTo>
                      <a:pt x="208" y="357"/>
                    </a:lnTo>
                    <a:lnTo>
                      <a:pt x="211" y="367"/>
                    </a:lnTo>
                    <a:lnTo>
                      <a:pt x="209" y="372"/>
                    </a:lnTo>
                    <a:lnTo>
                      <a:pt x="213" y="380"/>
                    </a:lnTo>
                    <a:lnTo>
                      <a:pt x="218" y="382"/>
                    </a:lnTo>
                    <a:lnTo>
                      <a:pt x="219" y="389"/>
                    </a:lnTo>
                    <a:lnTo>
                      <a:pt x="226" y="390"/>
                    </a:lnTo>
                    <a:lnTo>
                      <a:pt x="234" y="395"/>
                    </a:lnTo>
                    <a:lnTo>
                      <a:pt x="239" y="400"/>
                    </a:lnTo>
                    <a:lnTo>
                      <a:pt x="241" y="397"/>
                    </a:lnTo>
                    <a:lnTo>
                      <a:pt x="251" y="395"/>
                    </a:lnTo>
                    <a:lnTo>
                      <a:pt x="259" y="404"/>
                    </a:lnTo>
                    <a:lnTo>
                      <a:pt x="266" y="402"/>
                    </a:lnTo>
                    <a:lnTo>
                      <a:pt x="274" y="410"/>
                    </a:lnTo>
                    <a:lnTo>
                      <a:pt x="278" y="410"/>
                    </a:lnTo>
                    <a:lnTo>
                      <a:pt x="289" y="414"/>
                    </a:lnTo>
                    <a:lnTo>
                      <a:pt x="296" y="415"/>
                    </a:lnTo>
                    <a:lnTo>
                      <a:pt x="297" y="422"/>
                    </a:lnTo>
                    <a:lnTo>
                      <a:pt x="302" y="423"/>
                    </a:lnTo>
                    <a:lnTo>
                      <a:pt x="307" y="425"/>
                    </a:lnTo>
                    <a:lnTo>
                      <a:pt x="322" y="425"/>
                    </a:lnTo>
                    <a:lnTo>
                      <a:pt x="332" y="430"/>
                    </a:lnTo>
                    <a:lnTo>
                      <a:pt x="334" y="433"/>
                    </a:lnTo>
                    <a:lnTo>
                      <a:pt x="332" y="443"/>
                    </a:lnTo>
                    <a:lnTo>
                      <a:pt x="334" y="452"/>
                    </a:lnTo>
                    <a:lnTo>
                      <a:pt x="332" y="457"/>
                    </a:lnTo>
                    <a:lnTo>
                      <a:pt x="341" y="470"/>
                    </a:lnTo>
                    <a:lnTo>
                      <a:pt x="341" y="482"/>
                    </a:lnTo>
                    <a:lnTo>
                      <a:pt x="382" y="482"/>
                    </a:lnTo>
                    <a:lnTo>
                      <a:pt x="385" y="495"/>
                    </a:lnTo>
                    <a:lnTo>
                      <a:pt x="384" y="505"/>
                    </a:lnTo>
                    <a:lnTo>
                      <a:pt x="397" y="507"/>
                    </a:lnTo>
                    <a:lnTo>
                      <a:pt x="409" y="526"/>
                    </a:lnTo>
                    <a:lnTo>
                      <a:pt x="410" y="538"/>
                    </a:lnTo>
                    <a:lnTo>
                      <a:pt x="399" y="560"/>
                    </a:lnTo>
                    <a:lnTo>
                      <a:pt x="399" y="563"/>
                    </a:lnTo>
                    <a:lnTo>
                      <a:pt x="395" y="566"/>
                    </a:lnTo>
                    <a:lnTo>
                      <a:pt x="397" y="568"/>
                    </a:lnTo>
                    <a:lnTo>
                      <a:pt x="397" y="573"/>
                    </a:lnTo>
                    <a:lnTo>
                      <a:pt x="402" y="578"/>
                    </a:lnTo>
                    <a:lnTo>
                      <a:pt x="402" y="585"/>
                    </a:lnTo>
                    <a:lnTo>
                      <a:pt x="407" y="591"/>
                    </a:lnTo>
                    <a:lnTo>
                      <a:pt x="405" y="605"/>
                    </a:lnTo>
                    <a:lnTo>
                      <a:pt x="407" y="610"/>
                    </a:lnTo>
                    <a:lnTo>
                      <a:pt x="405" y="615"/>
                    </a:lnTo>
                    <a:lnTo>
                      <a:pt x="407" y="620"/>
                    </a:lnTo>
                    <a:lnTo>
                      <a:pt x="415" y="618"/>
                    </a:lnTo>
                    <a:lnTo>
                      <a:pt x="419" y="620"/>
                    </a:lnTo>
                    <a:lnTo>
                      <a:pt x="430" y="620"/>
                    </a:lnTo>
                    <a:lnTo>
                      <a:pt x="437" y="621"/>
                    </a:lnTo>
                    <a:lnTo>
                      <a:pt x="449" y="618"/>
                    </a:lnTo>
                    <a:lnTo>
                      <a:pt x="455" y="621"/>
                    </a:lnTo>
                    <a:lnTo>
                      <a:pt x="459" y="623"/>
                    </a:lnTo>
                    <a:lnTo>
                      <a:pt x="460" y="628"/>
                    </a:lnTo>
                    <a:lnTo>
                      <a:pt x="467" y="651"/>
                    </a:lnTo>
                    <a:lnTo>
                      <a:pt x="472" y="659"/>
                    </a:lnTo>
                    <a:lnTo>
                      <a:pt x="475" y="661"/>
                    </a:lnTo>
                    <a:lnTo>
                      <a:pt x="485" y="656"/>
                    </a:lnTo>
                    <a:lnTo>
                      <a:pt x="490" y="658"/>
                    </a:lnTo>
                    <a:lnTo>
                      <a:pt x="495" y="661"/>
                    </a:lnTo>
                    <a:lnTo>
                      <a:pt x="498" y="661"/>
                    </a:lnTo>
                    <a:lnTo>
                      <a:pt x="495" y="664"/>
                    </a:lnTo>
                    <a:lnTo>
                      <a:pt x="495" y="686"/>
                    </a:lnTo>
                    <a:lnTo>
                      <a:pt x="493" y="688"/>
                    </a:lnTo>
                    <a:lnTo>
                      <a:pt x="493" y="689"/>
                    </a:lnTo>
                    <a:lnTo>
                      <a:pt x="493" y="691"/>
                    </a:lnTo>
                    <a:lnTo>
                      <a:pt x="493" y="694"/>
                    </a:lnTo>
                    <a:lnTo>
                      <a:pt x="492" y="696"/>
                    </a:lnTo>
                    <a:lnTo>
                      <a:pt x="497" y="694"/>
                    </a:lnTo>
                    <a:lnTo>
                      <a:pt x="508" y="696"/>
                    </a:lnTo>
                    <a:lnTo>
                      <a:pt x="508" y="699"/>
                    </a:lnTo>
                    <a:lnTo>
                      <a:pt x="513" y="709"/>
                    </a:lnTo>
                    <a:lnTo>
                      <a:pt x="512" y="716"/>
                    </a:lnTo>
                    <a:lnTo>
                      <a:pt x="513" y="726"/>
                    </a:lnTo>
                    <a:lnTo>
                      <a:pt x="515" y="732"/>
                    </a:lnTo>
                    <a:lnTo>
                      <a:pt x="513" y="736"/>
                    </a:lnTo>
                    <a:lnTo>
                      <a:pt x="508" y="736"/>
                    </a:lnTo>
                    <a:lnTo>
                      <a:pt x="502" y="739"/>
                    </a:lnTo>
                    <a:lnTo>
                      <a:pt x="502" y="741"/>
                    </a:lnTo>
                    <a:lnTo>
                      <a:pt x="498" y="742"/>
                    </a:lnTo>
                    <a:lnTo>
                      <a:pt x="497" y="742"/>
                    </a:lnTo>
                    <a:lnTo>
                      <a:pt x="487" y="749"/>
                    </a:lnTo>
                    <a:lnTo>
                      <a:pt x="484" y="751"/>
                    </a:lnTo>
                    <a:lnTo>
                      <a:pt x="480" y="752"/>
                    </a:lnTo>
                    <a:lnTo>
                      <a:pt x="472" y="759"/>
                    </a:lnTo>
                    <a:lnTo>
                      <a:pt x="469" y="761"/>
                    </a:lnTo>
                    <a:lnTo>
                      <a:pt x="469" y="766"/>
                    </a:lnTo>
                    <a:lnTo>
                      <a:pt x="465" y="766"/>
                    </a:lnTo>
                    <a:lnTo>
                      <a:pt x="462" y="766"/>
                    </a:lnTo>
                    <a:lnTo>
                      <a:pt x="454" y="774"/>
                    </a:lnTo>
                    <a:lnTo>
                      <a:pt x="452" y="777"/>
                    </a:lnTo>
                    <a:lnTo>
                      <a:pt x="454" y="782"/>
                    </a:lnTo>
                    <a:lnTo>
                      <a:pt x="449" y="784"/>
                    </a:lnTo>
                    <a:lnTo>
                      <a:pt x="447" y="786"/>
                    </a:lnTo>
                    <a:lnTo>
                      <a:pt x="442" y="794"/>
                    </a:lnTo>
                    <a:lnTo>
                      <a:pt x="439" y="797"/>
                    </a:lnTo>
                    <a:lnTo>
                      <a:pt x="435" y="804"/>
                    </a:lnTo>
                    <a:lnTo>
                      <a:pt x="435" y="806"/>
                    </a:lnTo>
                    <a:lnTo>
                      <a:pt x="430" y="809"/>
                    </a:lnTo>
                    <a:lnTo>
                      <a:pt x="430" y="811"/>
                    </a:lnTo>
                    <a:lnTo>
                      <a:pt x="434" y="811"/>
                    </a:lnTo>
                    <a:lnTo>
                      <a:pt x="435" y="812"/>
                    </a:lnTo>
                    <a:lnTo>
                      <a:pt x="449" y="809"/>
                    </a:lnTo>
                    <a:lnTo>
                      <a:pt x="454" y="812"/>
                    </a:lnTo>
                    <a:lnTo>
                      <a:pt x="459" y="819"/>
                    </a:lnTo>
                    <a:lnTo>
                      <a:pt x="464" y="820"/>
                    </a:lnTo>
                    <a:lnTo>
                      <a:pt x="467" y="825"/>
                    </a:lnTo>
                    <a:lnTo>
                      <a:pt x="472" y="835"/>
                    </a:lnTo>
                    <a:lnTo>
                      <a:pt x="475" y="835"/>
                    </a:lnTo>
                    <a:lnTo>
                      <a:pt x="480" y="830"/>
                    </a:lnTo>
                    <a:lnTo>
                      <a:pt x="482" y="830"/>
                    </a:lnTo>
                    <a:lnTo>
                      <a:pt x="488" y="839"/>
                    </a:lnTo>
                    <a:lnTo>
                      <a:pt x="495" y="842"/>
                    </a:lnTo>
                    <a:lnTo>
                      <a:pt x="500" y="842"/>
                    </a:lnTo>
                    <a:lnTo>
                      <a:pt x="507" y="847"/>
                    </a:lnTo>
                    <a:lnTo>
                      <a:pt x="507" y="854"/>
                    </a:lnTo>
                    <a:lnTo>
                      <a:pt x="512" y="852"/>
                    </a:lnTo>
                    <a:lnTo>
                      <a:pt x="520" y="857"/>
                    </a:lnTo>
                    <a:lnTo>
                      <a:pt x="527" y="862"/>
                    </a:lnTo>
                    <a:lnTo>
                      <a:pt x="532" y="870"/>
                    </a:lnTo>
                    <a:lnTo>
                      <a:pt x="538" y="874"/>
                    </a:lnTo>
                    <a:lnTo>
                      <a:pt x="537" y="880"/>
                    </a:lnTo>
                    <a:lnTo>
                      <a:pt x="532" y="885"/>
                    </a:lnTo>
                    <a:lnTo>
                      <a:pt x="535" y="892"/>
                    </a:lnTo>
                    <a:lnTo>
                      <a:pt x="535" y="894"/>
                    </a:lnTo>
                    <a:lnTo>
                      <a:pt x="535" y="895"/>
                    </a:lnTo>
                    <a:lnTo>
                      <a:pt x="538" y="899"/>
                    </a:lnTo>
                    <a:lnTo>
                      <a:pt x="540" y="900"/>
                    </a:lnTo>
                    <a:lnTo>
                      <a:pt x="548" y="894"/>
                    </a:lnTo>
                    <a:lnTo>
                      <a:pt x="552" y="887"/>
                    </a:lnTo>
                    <a:lnTo>
                      <a:pt x="557" y="870"/>
                    </a:lnTo>
                    <a:lnTo>
                      <a:pt x="560" y="860"/>
                    </a:lnTo>
                    <a:lnTo>
                      <a:pt x="562" y="859"/>
                    </a:lnTo>
                    <a:lnTo>
                      <a:pt x="560" y="855"/>
                    </a:lnTo>
                    <a:lnTo>
                      <a:pt x="557" y="850"/>
                    </a:lnTo>
                    <a:lnTo>
                      <a:pt x="558" y="847"/>
                    </a:lnTo>
                    <a:lnTo>
                      <a:pt x="562" y="845"/>
                    </a:lnTo>
                    <a:lnTo>
                      <a:pt x="562" y="842"/>
                    </a:lnTo>
                    <a:lnTo>
                      <a:pt x="565" y="839"/>
                    </a:lnTo>
                    <a:lnTo>
                      <a:pt x="565" y="835"/>
                    </a:lnTo>
                    <a:lnTo>
                      <a:pt x="568" y="837"/>
                    </a:lnTo>
                    <a:lnTo>
                      <a:pt x="572" y="837"/>
                    </a:lnTo>
                    <a:lnTo>
                      <a:pt x="575" y="832"/>
                    </a:lnTo>
                    <a:lnTo>
                      <a:pt x="575" y="829"/>
                    </a:lnTo>
                    <a:lnTo>
                      <a:pt x="577" y="827"/>
                    </a:lnTo>
                    <a:lnTo>
                      <a:pt x="578" y="822"/>
                    </a:lnTo>
                    <a:lnTo>
                      <a:pt x="580" y="820"/>
                    </a:lnTo>
                    <a:lnTo>
                      <a:pt x="582" y="820"/>
                    </a:lnTo>
                    <a:lnTo>
                      <a:pt x="583" y="816"/>
                    </a:lnTo>
                    <a:lnTo>
                      <a:pt x="582" y="812"/>
                    </a:lnTo>
                    <a:lnTo>
                      <a:pt x="580" y="811"/>
                    </a:lnTo>
                    <a:lnTo>
                      <a:pt x="580" y="804"/>
                    </a:lnTo>
                    <a:lnTo>
                      <a:pt x="578" y="802"/>
                    </a:lnTo>
                    <a:lnTo>
                      <a:pt x="580" y="802"/>
                    </a:lnTo>
                    <a:lnTo>
                      <a:pt x="583" y="807"/>
                    </a:lnTo>
                    <a:lnTo>
                      <a:pt x="588" y="814"/>
                    </a:lnTo>
                    <a:lnTo>
                      <a:pt x="591" y="814"/>
                    </a:lnTo>
                    <a:lnTo>
                      <a:pt x="593" y="812"/>
                    </a:lnTo>
                    <a:lnTo>
                      <a:pt x="595" y="814"/>
                    </a:lnTo>
                    <a:lnTo>
                      <a:pt x="596" y="817"/>
                    </a:lnTo>
                    <a:lnTo>
                      <a:pt x="593" y="817"/>
                    </a:lnTo>
                    <a:lnTo>
                      <a:pt x="591" y="825"/>
                    </a:lnTo>
                    <a:lnTo>
                      <a:pt x="586" y="834"/>
                    </a:lnTo>
                    <a:lnTo>
                      <a:pt x="582" y="834"/>
                    </a:lnTo>
                    <a:lnTo>
                      <a:pt x="580" y="839"/>
                    </a:lnTo>
                    <a:lnTo>
                      <a:pt x="578" y="842"/>
                    </a:lnTo>
                    <a:lnTo>
                      <a:pt x="577" y="842"/>
                    </a:lnTo>
                    <a:lnTo>
                      <a:pt x="572" y="844"/>
                    </a:lnTo>
                    <a:lnTo>
                      <a:pt x="568" y="847"/>
                    </a:lnTo>
                    <a:lnTo>
                      <a:pt x="568" y="850"/>
                    </a:lnTo>
                    <a:lnTo>
                      <a:pt x="563" y="850"/>
                    </a:lnTo>
                    <a:lnTo>
                      <a:pt x="562" y="852"/>
                    </a:lnTo>
                    <a:lnTo>
                      <a:pt x="562" y="854"/>
                    </a:lnTo>
                    <a:lnTo>
                      <a:pt x="567" y="855"/>
                    </a:lnTo>
                    <a:lnTo>
                      <a:pt x="582" y="845"/>
                    </a:lnTo>
                    <a:lnTo>
                      <a:pt x="590" y="837"/>
                    </a:lnTo>
                    <a:lnTo>
                      <a:pt x="601" y="819"/>
                    </a:lnTo>
                    <a:lnTo>
                      <a:pt x="606" y="811"/>
                    </a:lnTo>
                    <a:lnTo>
                      <a:pt x="610" y="799"/>
                    </a:lnTo>
                    <a:lnTo>
                      <a:pt x="621" y="781"/>
                    </a:lnTo>
                    <a:lnTo>
                      <a:pt x="631" y="769"/>
                    </a:lnTo>
                    <a:lnTo>
                      <a:pt x="633" y="766"/>
                    </a:lnTo>
                    <a:lnTo>
                      <a:pt x="633" y="764"/>
                    </a:lnTo>
                    <a:lnTo>
                      <a:pt x="633" y="761"/>
                    </a:lnTo>
                    <a:lnTo>
                      <a:pt x="635" y="761"/>
                    </a:lnTo>
                    <a:lnTo>
                      <a:pt x="636" y="756"/>
                    </a:lnTo>
                    <a:lnTo>
                      <a:pt x="640" y="754"/>
                    </a:lnTo>
                    <a:lnTo>
                      <a:pt x="640" y="749"/>
                    </a:lnTo>
                    <a:lnTo>
                      <a:pt x="640" y="747"/>
                    </a:lnTo>
                    <a:lnTo>
                      <a:pt x="640" y="746"/>
                    </a:lnTo>
                    <a:lnTo>
                      <a:pt x="638" y="744"/>
                    </a:lnTo>
                    <a:lnTo>
                      <a:pt x="638" y="739"/>
                    </a:lnTo>
                    <a:lnTo>
                      <a:pt x="633" y="734"/>
                    </a:lnTo>
                    <a:lnTo>
                      <a:pt x="633" y="731"/>
                    </a:lnTo>
                    <a:lnTo>
                      <a:pt x="633" y="727"/>
                    </a:lnTo>
                    <a:lnTo>
                      <a:pt x="633" y="726"/>
                    </a:lnTo>
                    <a:lnTo>
                      <a:pt x="631" y="719"/>
                    </a:lnTo>
                    <a:lnTo>
                      <a:pt x="628" y="713"/>
                    </a:lnTo>
                    <a:lnTo>
                      <a:pt x="631" y="711"/>
                    </a:lnTo>
                    <a:lnTo>
                      <a:pt x="636" y="709"/>
                    </a:lnTo>
                    <a:lnTo>
                      <a:pt x="635" y="706"/>
                    </a:lnTo>
                    <a:lnTo>
                      <a:pt x="633" y="704"/>
                    </a:lnTo>
                    <a:lnTo>
                      <a:pt x="638" y="703"/>
                    </a:lnTo>
                    <a:lnTo>
                      <a:pt x="638" y="699"/>
                    </a:lnTo>
                    <a:lnTo>
                      <a:pt x="633" y="696"/>
                    </a:lnTo>
                    <a:lnTo>
                      <a:pt x="638" y="696"/>
                    </a:lnTo>
                    <a:lnTo>
                      <a:pt x="640" y="691"/>
                    </a:lnTo>
                    <a:lnTo>
                      <a:pt x="643" y="693"/>
                    </a:lnTo>
                    <a:lnTo>
                      <a:pt x="651" y="686"/>
                    </a:lnTo>
                    <a:lnTo>
                      <a:pt x="655" y="684"/>
                    </a:lnTo>
                    <a:lnTo>
                      <a:pt x="655" y="681"/>
                    </a:lnTo>
                    <a:lnTo>
                      <a:pt x="661" y="676"/>
                    </a:lnTo>
                    <a:lnTo>
                      <a:pt x="670" y="673"/>
                    </a:lnTo>
                    <a:lnTo>
                      <a:pt x="680" y="663"/>
                    </a:lnTo>
                    <a:lnTo>
                      <a:pt x="688" y="661"/>
                    </a:lnTo>
                    <a:lnTo>
                      <a:pt x="693" y="658"/>
                    </a:lnTo>
                    <a:lnTo>
                      <a:pt x="698" y="653"/>
                    </a:lnTo>
                    <a:lnTo>
                      <a:pt x="703" y="653"/>
                    </a:lnTo>
                    <a:lnTo>
                      <a:pt x="706" y="656"/>
                    </a:lnTo>
                    <a:lnTo>
                      <a:pt x="709" y="656"/>
                    </a:lnTo>
                    <a:lnTo>
                      <a:pt x="709" y="653"/>
                    </a:lnTo>
                    <a:lnTo>
                      <a:pt x="713" y="648"/>
                    </a:lnTo>
                    <a:lnTo>
                      <a:pt x="723" y="641"/>
                    </a:lnTo>
                    <a:lnTo>
                      <a:pt x="728" y="641"/>
                    </a:lnTo>
                    <a:lnTo>
                      <a:pt x="728" y="638"/>
                    </a:lnTo>
                    <a:lnTo>
                      <a:pt x="724" y="638"/>
                    </a:lnTo>
                    <a:lnTo>
                      <a:pt x="721" y="636"/>
                    </a:lnTo>
                    <a:lnTo>
                      <a:pt x="719" y="634"/>
                    </a:lnTo>
                    <a:lnTo>
                      <a:pt x="724" y="633"/>
                    </a:lnTo>
                    <a:lnTo>
                      <a:pt x="729" y="629"/>
                    </a:lnTo>
                    <a:lnTo>
                      <a:pt x="734" y="631"/>
                    </a:lnTo>
                    <a:lnTo>
                      <a:pt x="738" y="629"/>
                    </a:lnTo>
                    <a:lnTo>
                      <a:pt x="741" y="628"/>
                    </a:lnTo>
                    <a:lnTo>
                      <a:pt x="744" y="628"/>
                    </a:lnTo>
                    <a:lnTo>
                      <a:pt x="744" y="629"/>
                    </a:lnTo>
                    <a:lnTo>
                      <a:pt x="739" y="633"/>
                    </a:lnTo>
                    <a:lnTo>
                      <a:pt x="733" y="634"/>
                    </a:lnTo>
                    <a:lnTo>
                      <a:pt x="731" y="636"/>
                    </a:lnTo>
                    <a:lnTo>
                      <a:pt x="733" y="636"/>
                    </a:lnTo>
                    <a:lnTo>
                      <a:pt x="743" y="634"/>
                    </a:lnTo>
                    <a:lnTo>
                      <a:pt x="754" y="629"/>
                    </a:lnTo>
                    <a:lnTo>
                      <a:pt x="753" y="628"/>
                    </a:lnTo>
                    <a:lnTo>
                      <a:pt x="756" y="626"/>
                    </a:lnTo>
                    <a:lnTo>
                      <a:pt x="759" y="626"/>
                    </a:lnTo>
                    <a:lnTo>
                      <a:pt x="758" y="628"/>
                    </a:lnTo>
                    <a:lnTo>
                      <a:pt x="758" y="628"/>
                    </a:lnTo>
                    <a:lnTo>
                      <a:pt x="759" y="633"/>
                    </a:lnTo>
                    <a:lnTo>
                      <a:pt x="759" y="633"/>
                    </a:lnTo>
                    <a:lnTo>
                      <a:pt x="766" y="633"/>
                    </a:lnTo>
                    <a:lnTo>
                      <a:pt x="769" y="631"/>
                    </a:lnTo>
                    <a:lnTo>
                      <a:pt x="776" y="631"/>
                    </a:lnTo>
                    <a:lnTo>
                      <a:pt x="784" y="633"/>
                    </a:lnTo>
                    <a:lnTo>
                      <a:pt x="789" y="629"/>
                    </a:lnTo>
                    <a:lnTo>
                      <a:pt x="789" y="626"/>
                    </a:lnTo>
                    <a:lnTo>
                      <a:pt x="787" y="626"/>
                    </a:lnTo>
                    <a:lnTo>
                      <a:pt x="789" y="623"/>
                    </a:lnTo>
                    <a:lnTo>
                      <a:pt x="799" y="616"/>
                    </a:lnTo>
                    <a:lnTo>
                      <a:pt x="809" y="615"/>
                    </a:lnTo>
                    <a:lnTo>
                      <a:pt x="814" y="611"/>
                    </a:lnTo>
                    <a:lnTo>
                      <a:pt x="814" y="608"/>
                    </a:lnTo>
                    <a:lnTo>
                      <a:pt x="814" y="606"/>
                    </a:lnTo>
                    <a:lnTo>
                      <a:pt x="809" y="598"/>
                    </a:lnTo>
                    <a:lnTo>
                      <a:pt x="812" y="593"/>
                    </a:lnTo>
                    <a:lnTo>
                      <a:pt x="816" y="590"/>
                    </a:lnTo>
                    <a:lnTo>
                      <a:pt x="816" y="585"/>
                    </a:lnTo>
                    <a:lnTo>
                      <a:pt x="819" y="583"/>
                    </a:lnTo>
                    <a:lnTo>
                      <a:pt x="822" y="581"/>
                    </a:lnTo>
                    <a:lnTo>
                      <a:pt x="824" y="576"/>
                    </a:lnTo>
                    <a:lnTo>
                      <a:pt x="822" y="576"/>
                    </a:lnTo>
                    <a:lnTo>
                      <a:pt x="829" y="566"/>
                    </a:lnTo>
                    <a:lnTo>
                      <a:pt x="837" y="556"/>
                    </a:lnTo>
                    <a:lnTo>
                      <a:pt x="839" y="551"/>
                    </a:lnTo>
                    <a:lnTo>
                      <a:pt x="836" y="538"/>
                    </a:lnTo>
                    <a:lnTo>
                      <a:pt x="834" y="535"/>
                    </a:lnTo>
                    <a:lnTo>
                      <a:pt x="837" y="526"/>
                    </a:lnTo>
                    <a:lnTo>
                      <a:pt x="841" y="523"/>
                    </a:lnTo>
                    <a:lnTo>
                      <a:pt x="841" y="520"/>
                    </a:lnTo>
                    <a:lnTo>
                      <a:pt x="847" y="515"/>
                    </a:lnTo>
                    <a:lnTo>
                      <a:pt x="849" y="513"/>
                    </a:lnTo>
                    <a:lnTo>
                      <a:pt x="847" y="505"/>
                    </a:lnTo>
                    <a:lnTo>
                      <a:pt x="851" y="495"/>
                    </a:lnTo>
                    <a:lnTo>
                      <a:pt x="849" y="487"/>
                    </a:lnTo>
                    <a:lnTo>
                      <a:pt x="851" y="482"/>
                    </a:lnTo>
                    <a:lnTo>
                      <a:pt x="851" y="478"/>
                    </a:lnTo>
                    <a:lnTo>
                      <a:pt x="852" y="470"/>
                    </a:lnTo>
                    <a:lnTo>
                      <a:pt x="851" y="440"/>
                    </a:lnTo>
                    <a:lnTo>
                      <a:pt x="851" y="435"/>
                    </a:lnTo>
                    <a:lnTo>
                      <a:pt x="852" y="430"/>
                    </a:lnTo>
                    <a:lnTo>
                      <a:pt x="852" y="427"/>
                    </a:lnTo>
                    <a:lnTo>
                      <a:pt x="851" y="428"/>
                    </a:lnTo>
                    <a:lnTo>
                      <a:pt x="847" y="427"/>
                    </a:lnTo>
                    <a:lnTo>
                      <a:pt x="847" y="423"/>
                    </a:lnTo>
                    <a:lnTo>
                      <a:pt x="851" y="419"/>
                    </a:lnTo>
                    <a:lnTo>
                      <a:pt x="849" y="414"/>
                    </a:lnTo>
                    <a:lnTo>
                      <a:pt x="851" y="410"/>
                    </a:lnTo>
                    <a:lnTo>
                      <a:pt x="852" y="410"/>
                    </a:lnTo>
                    <a:lnTo>
                      <a:pt x="854" y="405"/>
                    </a:lnTo>
                    <a:lnTo>
                      <a:pt x="851" y="400"/>
                    </a:lnTo>
                    <a:lnTo>
                      <a:pt x="844" y="397"/>
                    </a:lnTo>
                    <a:lnTo>
                      <a:pt x="846" y="397"/>
                    </a:lnTo>
                    <a:lnTo>
                      <a:pt x="847" y="395"/>
                    </a:lnTo>
                    <a:lnTo>
                      <a:pt x="847" y="397"/>
                    </a:lnTo>
                    <a:lnTo>
                      <a:pt x="852" y="399"/>
                    </a:lnTo>
                    <a:lnTo>
                      <a:pt x="856" y="400"/>
                    </a:lnTo>
                    <a:lnTo>
                      <a:pt x="857" y="395"/>
                    </a:lnTo>
                    <a:lnTo>
                      <a:pt x="861" y="395"/>
                    </a:lnTo>
                    <a:lnTo>
                      <a:pt x="861" y="399"/>
                    </a:lnTo>
                    <a:lnTo>
                      <a:pt x="864" y="400"/>
                    </a:lnTo>
                    <a:lnTo>
                      <a:pt x="861" y="402"/>
                    </a:lnTo>
                    <a:lnTo>
                      <a:pt x="857" y="405"/>
                    </a:lnTo>
                    <a:lnTo>
                      <a:pt x="857" y="409"/>
                    </a:lnTo>
                    <a:lnTo>
                      <a:pt x="859" y="409"/>
                    </a:lnTo>
                    <a:lnTo>
                      <a:pt x="864" y="404"/>
                    </a:lnTo>
                    <a:lnTo>
                      <a:pt x="871" y="400"/>
                    </a:lnTo>
                    <a:lnTo>
                      <a:pt x="879" y="390"/>
                    </a:lnTo>
                    <a:lnTo>
                      <a:pt x="882" y="382"/>
                    </a:lnTo>
                    <a:lnTo>
                      <a:pt x="884" y="377"/>
                    </a:lnTo>
                    <a:lnTo>
                      <a:pt x="887" y="374"/>
                    </a:lnTo>
                    <a:lnTo>
                      <a:pt x="890" y="365"/>
                    </a:lnTo>
                    <a:lnTo>
                      <a:pt x="894" y="360"/>
                    </a:lnTo>
                    <a:lnTo>
                      <a:pt x="905" y="352"/>
                    </a:lnTo>
                    <a:lnTo>
                      <a:pt x="907" y="349"/>
                    </a:lnTo>
                    <a:lnTo>
                      <a:pt x="912" y="347"/>
                    </a:lnTo>
                    <a:lnTo>
                      <a:pt x="914" y="342"/>
                    </a:lnTo>
                    <a:lnTo>
                      <a:pt x="925" y="334"/>
                    </a:lnTo>
                    <a:lnTo>
                      <a:pt x="935" y="322"/>
                    </a:lnTo>
                    <a:lnTo>
                      <a:pt x="937" y="319"/>
                    </a:lnTo>
                    <a:lnTo>
                      <a:pt x="944" y="307"/>
                    </a:lnTo>
                    <a:lnTo>
                      <a:pt x="945" y="302"/>
                    </a:lnTo>
                    <a:lnTo>
                      <a:pt x="947" y="299"/>
                    </a:lnTo>
                    <a:lnTo>
                      <a:pt x="947" y="294"/>
                    </a:lnTo>
                    <a:lnTo>
                      <a:pt x="944" y="291"/>
                    </a:lnTo>
                    <a:lnTo>
                      <a:pt x="945" y="286"/>
                    </a:lnTo>
                    <a:lnTo>
                      <a:pt x="949" y="284"/>
                    </a:lnTo>
                    <a:lnTo>
                      <a:pt x="947" y="272"/>
                    </a:lnTo>
                    <a:lnTo>
                      <a:pt x="945" y="271"/>
                    </a:lnTo>
                    <a:lnTo>
                      <a:pt x="944" y="266"/>
                    </a:lnTo>
                    <a:lnTo>
                      <a:pt x="935" y="249"/>
                    </a:lnTo>
                    <a:lnTo>
                      <a:pt x="935" y="242"/>
                    </a:lnTo>
                    <a:lnTo>
                      <a:pt x="934" y="236"/>
                    </a:lnTo>
                    <a:lnTo>
                      <a:pt x="919" y="231"/>
                    </a:lnTo>
                    <a:lnTo>
                      <a:pt x="909" y="231"/>
                    </a:lnTo>
                    <a:lnTo>
                      <a:pt x="902" y="232"/>
                    </a:lnTo>
                    <a:lnTo>
                      <a:pt x="899" y="227"/>
                    </a:lnTo>
                    <a:lnTo>
                      <a:pt x="892" y="226"/>
                    </a:lnTo>
                    <a:lnTo>
                      <a:pt x="887" y="221"/>
                    </a:lnTo>
                    <a:lnTo>
                      <a:pt x="881" y="218"/>
                    </a:lnTo>
                    <a:lnTo>
                      <a:pt x="876" y="218"/>
                    </a:lnTo>
                    <a:lnTo>
                      <a:pt x="866" y="206"/>
                    </a:lnTo>
                    <a:lnTo>
                      <a:pt x="856" y="196"/>
                    </a:lnTo>
                    <a:lnTo>
                      <a:pt x="852" y="194"/>
                    </a:lnTo>
                    <a:lnTo>
                      <a:pt x="846" y="189"/>
                    </a:lnTo>
                    <a:lnTo>
                      <a:pt x="841" y="189"/>
                    </a:lnTo>
                    <a:lnTo>
                      <a:pt x="826" y="181"/>
                    </a:lnTo>
                    <a:lnTo>
                      <a:pt x="819" y="181"/>
                    </a:lnTo>
                    <a:lnTo>
                      <a:pt x="812" y="178"/>
                    </a:lnTo>
                    <a:lnTo>
                      <a:pt x="807" y="179"/>
                    </a:lnTo>
                    <a:lnTo>
                      <a:pt x="801" y="179"/>
                    </a:lnTo>
                    <a:lnTo>
                      <a:pt x="796" y="178"/>
                    </a:lnTo>
                    <a:lnTo>
                      <a:pt x="792" y="179"/>
                    </a:lnTo>
                    <a:lnTo>
                      <a:pt x="789" y="183"/>
                    </a:lnTo>
                    <a:lnTo>
                      <a:pt x="787" y="179"/>
                    </a:lnTo>
                    <a:lnTo>
                      <a:pt x="781" y="176"/>
                    </a:lnTo>
                    <a:lnTo>
                      <a:pt x="779" y="178"/>
                    </a:lnTo>
                    <a:lnTo>
                      <a:pt x="776" y="176"/>
                    </a:lnTo>
                    <a:lnTo>
                      <a:pt x="776" y="178"/>
                    </a:lnTo>
                    <a:lnTo>
                      <a:pt x="776" y="181"/>
                    </a:lnTo>
                    <a:lnTo>
                      <a:pt x="771" y="178"/>
                    </a:lnTo>
                    <a:lnTo>
                      <a:pt x="771" y="176"/>
                    </a:lnTo>
                    <a:lnTo>
                      <a:pt x="768" y="174"/>
                    </a:lnTo>
                    <a:lnTo>
                      <a:pt x="769" y="176"/>
                    </a:lnTo>
                    <a:lnTo>
                      <a:pt x="768" y="178"/>
                    </a:lnTo>
                    <a:lnTo>
                      <a:pt x="761" y="174"/>
                    </a:lnTo>
                    <a:lnTo>
                      <a:pt x="758" y="176"/>
                    </a:lnTo>
                    <a:lnTo>
                      <a:pt x="753" y="174"/>
                    </a:lnTo>
                    <a:lnTo>
                      <a:pt x="739" y="169"/>
                    </a:lnTo>
                    <a:lnTo>
                      <a:pt x="733" y="169"/>
                    </a:lnTo>
                    <a:lnTo>
                      <a:pt x="733" y="171"/>
                    </a:lnTo>
                    <a:lnTo>
                      <a:pt x="734" y="173"/>
                    </a:lnTo>
                    <a:lnTo>
                      <a:pt x="733" y="174"/>
                    </a:lnTo>
                    <a:lnTo>
                      <a:pt x="731" y="173"/>
                    </a:lnTo>
                    <a:lnTo>
                      <a:pt x="729" y="173"/>
                    </a:lnTo>
                    <a:lnTo>
                      <a:pt x="728" y="176"/>
                    </a:lnTo>
                    <a:lnTo>
                      <a:pt x="724" y="178"/>
                    </a:lnTo>
                    <a:lnTo>
                      <a:pt x="723" y="179"/>
                    </a:lnTo>
                    <a:lnTo>
                      <a:pt x="721" y="184"/>
                    </a:lnTo>
                    <a:lnTo>
                      <a:pt x="719" y="181"/>
                    </a:lnTo>
                    <a:lnTo>
                      <a:pt x="718" y="178"/>
                    </a:lnTo>
                    <a:lnTo>
                      <a:pt x="714" y="178"/>
                    </a:lnTo>
                    <a:lnTo>
                      <a:pt x="716" y="183"/>
                    </a:lnTo>
                    <a:lnTo>
                      <a:pt x="711" y="189"/>
                    </a:lnTo>
                    <a:lnTo>
                      <a:pt x="711" y="196"/>
                    </a:lnTo>
                    <a:lnTo>
                      <a:pt x="709" y="189"/>
                    </a:lnTo>
                    <a:lnTo>
                      <a:pt x="711" y="184"/>
                    </a:lnTo>
                    <a:lnTo>
                      <a:pt x="711" y="179"/>
                    </a:lnTo>
                    <a:lnTo>
                      <a:pt x="713" y="173"/>
                    </a:lnTo>
                    <a:lnTo>
                      <a:pt x="714" y="171"/>
                    </a:lnTo>
                    <a:lnTo>
                      <a:pt x="713" y="169"/>
                    </a:lnTo>
                    <a:lnTo>
                      <a:pt x="709" y="169"/>
                    </a:lnTo>
                    <a:lnTo>
                      <a:pt x="714" y="164"/>
                    </a:lnTo>
                    <a:lnTo>
                      <a:pt x="708" y="158"/>
                    </a:lnTo>
                    <a:lnTo>
                      <a:pt x="704" y="151"/>
                    </a:lnTo>
                    <a:lnTo>
                      <a:pt x="701" y="153"/>
                    </a:lnTo>
                    <a:lnTo>
                      <a:pt x="694" y="151"/>
                    </a:lnTo>
                    <a:lnTo>
                      <a:pt x="693" y="154"/>
                    </a:lnTo>
                    <a:lnTo>
                      <a:pt x="689" y="156"/>
                    </a:lnTo>
                    <a:lnTo>
                      <a:pt x="688" y="153"/>
                    </a:lnTo>
                    <a:lnTo>
                      <a:pt x="684" y="151"/>
                    </a:lnTo>
                    <a:lnTo>
                      <a:pt x="684" y="148"/>
                    </a:lnTo>
                    <a:lnTo>
                      <a:pt x="681" y="146"/>
                    </a:lnTo>
                    <a:lnTo>
                      <a:pt x="678" y="146"/>
                    </a:lnTo>
                    <a:lnTo>
                      <a:pt x="676" y="144"/>
                    </a:lnTo>
                    <a:lnTo>
                      <a:pt x="673" y="143"/>
                    </a:lnTo>
                    <a:lnTo>
                      <a:pt x="670" y="146"/>
                    </a:lnTo>
                    <a:lnTo>
                      <a:pt x="670" y="144"/>
                    </a:lnTo>
                    <a:lnTo>
                      <a:pt x="668" y="143"/>
                    </a:lnTo>
                    <a:lnTo>
                      <a:pt x="666" y="139"/>
                    </a:lnTo>
                    <a:lnTo>
                      <a:pt x="663" y="141"/>
                    </a:lnTo>
                    <a:lnTo>
                      <a:pt x="658" y="139"/>
                    </a:lnTo>
                    <a:lnTo>
                      <a:pt x="650" y="134"/>
                    </a:lnTo>
                    <a:lnTo>
                      <a:pt x="648" y="134"/>
                    </a:lnTo>
                    <a:lnTo>
                      <a:pt x="646" y="136"/>
                    </a:lnTo>
                    <a:lnTo>
                      <a:pt x="643" y="134"/>
                    </a:lnTo>
                    <a:lnTo>
                      <a:pt x="640" y="134"/>
                    </a:lnTo>
                    <a:lnTo>
                      <a:pt x="638" y="138"/>
                    </a:lnTo>
                    <a:lnTo>
                      <a:pt x="636" y="138"/>
                    </a:lnTo>
                    <a:lnTo>
                      <a:pt x="635" y="134"/>
                    </a:lnTo>
                    <a:lnTo>
                      <a:pt x="630" y="134"/>
                    </a:lnTo>
                    <a:lnTo>
                      <a:pt x="625" y="136"/>
                    </a:lnTo>
                    <a:lnTo>
                      <a:pt x="623" y="141"/>
                    </a:lnTo>
                    <a:lnTo>
                      <a:pt x="623" y="143"/>
                    </a:lnTo>
                    <a:lnTo>
                      <a:pt x="618" y="148"/>
                    </a:lnTo>
                    <a:lnTo>
                      <a:pt x="611" y="151"/>
                    </a:lnTo>
                    <a:lnTo>
                      <a:pt x="601" y="156"/>
                    </a:lnTo>
                    <a:lnTo>
                      <a:pt x="598" y="161"/>
                    </a:lnTo>
                    <a:lnTo>
                      <a:pt x="595" y="168"/>
                    </a:lnTo>
                    <a:lnTo>
                      <a:pt x="595" y="173"/>
                    </a:lnTo>
                    <a:lnTo>
                      <a:pt x="591" y="176"/>
                    </a:lnTo>
                    <a:lnTo>
                      <a:pt x="588" y="179"/>
                    </a:lnTo>
                    <a:lnTo>
                      <a:pt x="588" y="183"/>
                    </a:lnTo>
                    <a:lnTo>
                      <a:pt x="590" y="188"/>
                    </a:lnTo>
                    <a:lnTo>
                      <a:pt x="588" y="196"/>
                    </a:lnTo>
                    <a:lnTo>
                      <a:pt x="586" y="191"/>
                    </a:lnTo>
                    <a:lnTo>
                      <a:pt x="583" y="186"/>
                    </a:lnTo>
                    <a:lnTo>
                      <a:pt x="583" y="181"/>
                    </a:lnTo>
                    <a:lnTo>
                      <a:pt x="586" y="178"/>
                    </a:lnTo>
                    <a:lnTo>
                      <a:pt x="591" y="174"/>
                    </a:lnTo>
                    <a:lnTo>
                      <a:pt x="590" y="169"/>
                    </a:lnTo>
                    <a:lnTo>
                      <a:pt x="591" y="164"/>
                    </a:lnTo>
                    <a:lnTo>
                      <a:pt x="591" y="161"/>
                    </a:lnTo>
                    <a:lnTo>
                      <a:pt x="588" y="161"/>
                    </a:lnTo>
                    <a:lnTo>
                      <a:pt x="583" y="163"/>
                    </a:lnTo>
                    <a:lnTo>
                      <a:pt x="577" y="161"/>
                    </a:lnTo>
                    <a:lnTo>
                      <a:pt x="572" y="161"/>
                    </a:lnTo>
                    <a:lnTo>
                      <a:pt x="567" y="163"/>
                    </a:lnTo>
                    <a:lnTo>
                      <a:pt x="565" y="161"/>
                    </a:lnTo>
                    <a:lnTo>
                      <a:pt x="568" y="161"/>
                    </a:lnTo>
                    <a:lnTo>
                      <a:pt x="572" y="158"/>
                    </a:lnTo>
                    <a:lnTo>
                      <a:pt x="577" y="158"/>
                    </a:lnTo>
                    <a:lnTo>
                      <a:pt x="583" y="158"/>
                    </a:lnTo>
                    <a:lnTo>
                      <a:pt x="588" y="158"/>
                    </a:lnTo>
                    <a:lnTo>
                      <a:pt x="591" y="153"/>
                    </a:lnTo>
                    <a:lnTo>
                      <a:pt x="593" y="153"/>
                    </a:lnTo>
                    <a:lnTo>
                      <a:pt x="595" y="154"/>
                    </a:lnTo>
                    <a:lnTo>
                      <a:pt x="598" y="154"/>
                    </a:lnTo>
                    <a:lnTo>
                      <a:pt x="601" y="151"/>
                    </a:lnTo>
                    <a:lnTo>
                      <a:pt x="610" y="149"/>
                    </a:lnTo>
                    <a:lnTo>
                      <a:pt x="610" y="144"/>
                    </a:lnTo>
                    <a:lnTo>
                      <a:pt x="615" y="138"/>
                    </a:lnTo>
                    <a:lnTo>
                      <a:pt x="615" y="133"/>
                    </a:lnTo>
                    <a:lnTo>
                      <a:pt x="618" y="129"/>
                    </a:lnTo>
                    <a:lnTo>
                      <a:pt x="618" y="126"/>
                    </a:lnTo>
                    <a:lnTo>
                      <a:pt x="611" y="125"/>
                    </a:lnTo>
                    <a:lnTo>
                      <a:pt x="606" y="121"/>
                    </a:lnTo>
                    <a:lnTo>
                      <a:pt x="601" y="121"/>
                    </a:lnTo>
                    <a:lnTo>
                      <a:pt x="595" y="125"/>
                    </a:lnTo>
                    <a:lnTo>
                      <a:pt x="588" y="125"/>
                    </a:lnTo>
                    <a:lnTo>
                      <a:pt x="580" y="121"/>
                    </a:lnTo>
                    <a:lnTo>
                      <a:pt x="572" y="121"/>
                    </a:lnTo>
                    <a:lnTo>
                      <a:pt x="565" y="128"/>
                    </a:lnTo>
                    <a:lnTo>
                      <a:pt x="565" y="129"/>
                    </a:lnTo>
                    <a:lnTo>
                      <a:pt x="567" y="131"/>
                    </a:lnTo>
                    <a:lnTo>
                      <a:pt x="568" y="134"/>
                    </a:lnTo>
                    <a:lnTo>
                      <a:pt x="565" y="134"/>
                    </a:lnTo>
                    <a:lnTo>
                      <a:pt x="563" y="134"/>
                    </a:lnTo>
                    <a:lnTo>
                      <a:pt x="562" y="139"/>
                    </a:lnTo>
                    <a:lnTo>
                      <a:pt x="560" y="136"/>
                    </a:lnTo>
                    <a:lnTo>
                      <a:pt x="558" y="134"/>
                    </a:lnTo>
                    <a:lnTo>
                      <a:pt x="553" y="136"/>
                    </a:lnTo>
                    <a:lnTo>
                      <a:pt x="547" y="144"/>
                    </a:lnTo>
                    <a:lnTo>
                      <a:pt x="540" y="151"/>
                    </a:lnTo>
                    <a:lnTo>
                      <a:pt x="545" y="144"/>
                    </a:lnTo>
                    <a:lnTo>
                      <a:pt x="545" y="139"/>
                    </a:lnTo>
                    <a:lnTo>
                      <a:pt x="547" y="138"/>
                    </a:lnTo>
                    <a:lnTo>
                      <a:pt x="547" y="134"/>
                    </a:lnTo>
                    <a:lnTo>
                      <a:pt x="545" y="134"/>
                    </a:lnTo>
                    <a:lnTo>
                      <a:pt x="540" y="138"/>
                    </a:lnTo>
                    <a:lnTo>
                      <a:pt x="537" y="143"/>
                    </a:lnTo>
                    <a:lnTo>
                      <a:pt x="535" y="148"/>
                    </a:lnTo>
                    <a:lnTo>
                      <a:pt x="530" y="151"/>
                    </a:lnTo>
                    <a:lnTo>
                      <a:pt x="535" y="144"/>
                    </a:lnTo>
                    <a:lnTo>
                      <a:pt x="535" y="139"/>
                    </a:lnTo>
                    <a:lnTo>
                      <a:pt x="543" y="129"/>
                    </a:lnTo>
                    <a:lnTo>
                      <a:pt x="545" y="123"/>
                    </a:lnTo>
                    <a:lnTo>
                      <a:pt x="548" y="120"/>
                    </a:lnTo>
                    <a:lnTo>
                      <a:pt x="553" y="116"/>
                    </a:lnTo>
                    <a:lnTo>
                      <a:pt x="558" y="113"/>
                    </a:lnTo>
                    <a:lnTo>
                      <a:pt x="562" y="111"/>
                    </a:lnTo>
                    <a:lnTo>
                      <a:pt x="567" y="106"/>
                    </a:lnTo>
                    <a:lnTo>
                      <a:pt x="578" y="95"/>
                    </a:lnTo>
                    <a:lnTo>
                      <a:pt x="578" y="93"/>
                    </a:lnTo>
                    <a:lnTo>
                      <a:pt x="582" y="91"/>
                    </a:lnTo>
                    <a:lnTo>
                      <a:pt x="578" y="88"/>
                    </a:lnTo>
                    <a:lnTo>
                      <a:pt x="580" y="85"/>
                    </a:lnTo>
                    <a:lnTo>
                      <a:pt x="582" y="85"/>
                    </a:lnTo>
                    <a:lnTo>
                      <a:pt x="582" y="80"/>
                    </a:lnTo>
                    <a:lnTo>
                      <a:pt x="577" y="76"/>
                    </a:lnTo>
                    <a:lnTo>
                      <a:pt x="572" y="76"/>
                    </a:lnTo>
                    <a:lnTo>
                      <a:pt x="570" y="78"/>
                    </a:lnTo>
                    <a:lnTo>
                      <a:pt x="568" y="75"/>
                    </a:lnTo>
                    <a:lnTo>
                      <a:pt x="565" y="66"/>
                    </a:lnTo>
                    <a:lnTo>
                      <a:pt x="560" y="55"/>
                    </a:lnTo>
                    <a:lnTo>
                      <a:pt x="555" y="48"/>
                    </a:lnTo>
                    <a:lnTo>
                      <a:pt x="552" y="40"/>
                    </a:lnTo>
                    <a:lnTo>
                      <a:pt x="552" y="36"/>
                    </a:lnTo>
                    <a:lnTo>
                      <a:pt x="550" y="31"/>
                    </a:lnTo>
                    <a:close/>
                  </a:path>
                </a:pathLst>
              </a:custGeom>
              <a:solidFill>
                <a:srgbClr val="00B050"/>
              </a:solidFill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81" name="Freeform 164">
                <a:extLst>
                  <a:ext uri="{FF2B5EF4-FFF2-40B4-BE49-F238E27FC236}">
                    <a16:creationId xmlns:a16="http://schemas.microsoft.com/office/drawing/2014/main" xmlns="" id="{511A13E2-D650-4AFC-B38E-CC12F69AA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0423" y="3204346"/>
                <a:ext cx="36388" cy="46692"/>
              </a:xfrm>
              <a:custGeom>
                <a:avLst/>
                <a:gdLst/>
                <a:ahLst/>
                <a:cxnLst>
                  <a:cxn ang="0">
                    <a:pos x="0" y="71"/>
                  </a:cxn>
                  <a:cxn ang="0">
                    <a:pos x="2" y="73"/>
                  </a:cxn>
                  <a:cxn ang="0">
                    <a:pos x="3" y="76"/>
                  </a:cxn>
                  <a:cxn ang="0">
                    <a:pos x="5" y="78"/>
                  </a:cxn>
                  <a:cxn ang="0">
                    <a:pos x="5" y="80"/>
                  </a:cxn>
                  <a:cxn ang="0">
                    <a:pos x="8" y="83"/>
                  </a:cxn>
                  <a:cxn ang="0">
                    <a:pos x="12" y="85"/>
                  </a:cxn>
                  <a:cxn ang="0">
                    <a:pos x="15" y="81"/>
                  </a:cxn>
                  <a:cxn ang="0">
                    <a:pos x="18" y="80"/>
                  </a:cxn>
                  <a:cxn ang="0">
                    <a:pos x="20" y="80"/>
                  </a:cxn>
                  <a:cxn ang="0">
                    <a:pos x="21" y="81"/>
                  </a:cxn>
                  <a:cxn ang="0">
                    <a:pos x="23" y="83"/>
                  </a:cxn>
                  <a:cxn ang="0">
                    <a:pos x="23" y="88"/>
                  </a:cxn>
                  <a:cxn ang="0">
                    <a:pos x="26" y="90"/>
                  </a:cxn>
                  <a:cxn ang="0">
                    <a:pos x="30" y="86"/>
                  </a:cxn>
                  <a:cxn ang="0">
                    <a:pos x="31" y="83"/>
                  </a:cxn>
                  <a:cxn ang="0">
                    <a:pos x="33" y="81"/>
                  </a:cxn>
                  <a:cxn ang="0">
                    <a:pos x="38" y="81"/>
                  </a:cxn>
                  <a:cxn ang="0">
                    <a:pos x="41" y="75"/>
                  </a:cxn>
                  <a:cxn ang="0">
                    <a:pos x="45" y="70"/>
                  </a:cxn>
                  <a:cxn ang="0">
                    <a:pos x="50" y="61"/>
                  </a:cxn>
                  <a:cxn ang="0">
                    <a:pos x="50" y="56"/>
                  </a:cxn>
                  <a:cxn ang="0">
                    <a:pos x="56" y="50"/>
                  </a:cxn>
                  <a:cxn ang="0">
                    <a:pos x="61" y="43"/>
                  </a:cxn>
                  <a:cxn ang="0">
                    <a:pos x="63" y="40"/>
                  </a:cxn>
                  <a:cxn ang="0">
                    <a:pos x="63" y="40"/>
                  </a:cxn>
                  <a:cxn ang="0">
                    <a:pos x="68" y="35"/>
                  </a:cxn>
                  <a:cxn ang="0">
                    <a:pos x="68" y="30"/>
                  </a:cxn>
                  <a:cxn ang="0">
                    <a:pos x="63" y="25"/>
                  </a:cxn>
                  <a:cxn ang="0">
                    <a:pos x="61" y="27"/>
                  </a:cxn>
                  <a:cxn ang="0">
                    <a:pos x="58" y="25"/>
                  </a:cxn>
                  <a:cxn ang="0">
                    <a:pos x="58" y="22"/>
                  </a:cxn>
                  <a:cxn ang="0">
                    <a:pos x="50" y="13"/>
                  </a:cxn>
                  <a:cxn ang="0">
                    <a:pos x="46" y="12"/>
                  </a:cxn>
                  <a:cxn ang="0">
                    <a:pos x="41" y="8"/>
                  </a:cxn>
                  <a:cxn ang="0">
                    <a:pos x="28" y="5"/>
                  </a:cxn>
                  <a:cxn ang="0">
                    <a:pos x="21" y="2"/>
                  </a:cxn>
                  <a:cxn ang="0">
                    <a:pos x="15" y="0"/>
                  </a:cxn>
                  <a:cxn ang="0">
                    <a:pos x="10" y="3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3" y="7"/>
                  </a:cxn>
                  <a:cxn ang="0">
                    <a:pos x="0" y="12"/>
                  </a:cxn>
                  <a:cxn ang="0">
                    <a:pos x="0" y="18"/>
                  </a:cxn>
                  <a:cxn ang="0">
                    <a:pos x="2" y="23"/>
                  </a:cxn>
                  <a:cxn ang="0">
                    <a:pos x="2" y="28"/>
                  </a:cxn>
                  <a:cxn ang="0">
                    <a:pos x="2" y="32"/>
                  </a:cxn>
                  <a:cxn ang="0">
                    <a:pos x="7" y="33"/>
                  </a:cxn>
                  <a:cxn ang="0">
                    <a:pos x="8" y="37"/>
                  </a:cxn>
                  <a:cxn ang="0">
                    <a:pos x="10" y="41"/>
                  </a:cxn>
                  <a:cxn ang="0">
                    <a:pos x="12" y="45"/>
                  </a:cxn>
                  <a:cxn ang="0">
                    <a:pos x="12" y="48"/>
                  </a:cxn>
                  <a:cxn ang="0">
                    <a:pos x="12" y="51"/>
                  </a:cxn>
                  <a:cxn ang="0">
                    <a:pos x="8" y="55"/>
                  </a:cxn>
                  <a:cxn ang="0">
                    <a:pos x="8" y="60"/>
                  </a:cxn>
                  <a:cxn ang="0">
                    <a:pos x="10" y="63"/>
                  </a:cxn>
                  <a:cxn ang="0">
                    <a:pos x="8" y="68"/>
                  </a:cxn>
                  <a:cxn ang="0">
                    <a:pos x="2" y="71"/>
                  </a:cxn>
                  <a:cxn ang="0">
                    <a:pos x="0" y="71"/>
                  </a:cxn>
                </a:cxnLst>
                <a:rect l="0" t="0" r="r" b="b"/>
                <a:pathLst>
                  <a:path w="68" h="90">
                    <a:moveTo>
                      <a:pt x="0" y="71"/>
                    </a:moveTo>
                    <a:lnTo>
                      <a:pt x="2" y="73"/>
                    </a:lnTo>
                    <a:lnTo>
                      <a:pt x="3" y="76"/>
                    </a:lnTo>
                    <a:lnTo>
                      <a:pt x="5" y="78"/>
                    </a:lnTo>
                    <a:lnTo>
                      <a:pt x="5" y="80"/>
                    </a:lnTo>
                    <a:lnTo>
                      <a:pt x="8" y="83"/>
                    </a:lnTo>
                    <a:lnTo>
                      <a:pt x="12" y="85"/>
                    </a:lnTo>
                    <a:lnTo>
                      <a:pt x="15" y="81"/>
                    </a:lnTo>
                    <a:lnTo>
                      <a:pt x="18" y="80"/>
                    </a:lnTo>
                    <a:lnTo>
                      <a:pt x="20" y="80"/>
                    </a:lnTo>
                    <a:lnTo>
                      <a:pt x="21" y="81"/>
                    </a:lnTo>
                    <a:lnTo>
                      <a:pt x="23" y="83"/>
                    </a:lnTo>
                    <a:lnTo>
                      <a:pt x="23" y="88"/>
                    </a:lnTo>
                    <a:lnTo>
                      <a:pt x="26" y="90"/>
                    </a:lnTo>
                    <a:lnTo>
                      <a:pt x="30" y="86"/>
                    </a:lnTo>
                    <a:lnTo>
                      <a:pt x="31" y="83"/>
                    </a:lnTo>
                    <a:lnTo>
                      <a:pt x="33" y="81"/>
                    </a:lnTo>
                    <a:lnTo>
                      <a:pt x="38" y="81"/>
                    </a:lnTo>
                    <a:lnTo>
                      <a:pt x="41" y="75"/>
                    </a:lnTo>
                    <a:lnTo>
                      <a:pt x="45" y="70"/>
                    </a:lnTo>
                    <a:lnTo>
                      <a:pt x="50" y="61"/>
                    </a:lnTo>
                    <a:lnTo>
                      <a:pt x="50" y="56"/>
                    </a:lnTo>
                    <a:lnTo>
                      <a:pt x="56" y="50"/>
                    </a:lnTo>
                    <a:lnTo>
                      <a:pt x="61" y="43"/>
                    </a:lnTo>
                    <a:lnTo>
                      <a:pt x="63" y="40"/>
                    </a:lnTo>
                    <a:lnTo>
                      <a:pt x="63" y="40"/>
                    </a:lnTo>
                    <a:lnTo>
                      <a:pt x="68" y="35"/>
                    </a:lnTo>
                    <a:lnTo>
                      <a:pt x="68" y="30"/>
                    </a:lnTo>
                    <a:lnTo>
                      <a:pt x="63" y="25"/>
                    </a:lnTo>
                    <a:lnTo>
                      <a:pt x="61" y="27"/>
                    </a:lnTo>
                    <a:lnTo>
                      <a:pt x="58" y="25"/>
                    </a:lnTo>
                    <a:lnTo>
                      <a:pt x="58" y="22"/>
                    </a:lnTo>
                    <a:lnTo>
                      <a:pt x="50" y="13"/>
                    </a:lnTo>
                    <a:lnTo>
                      <a:pt x="46" y="12"/>
                    </a:lnTo>
                    <a:lnTo>
                      <a:pt x="41" y="8"/>
                    </a:lnTo>
                    <a:lnTo>
                      <a:pt x="28" y="5"/>
                    </a:lnTo>
                    <a:lnTo>
                      <a:pt x="21" y="2"/>
                    </a:lnTo>
                    <a:lnTo>
                      <a:pt x="15" y="0"/>
                    </a:lnTo>
                    <a:lnTo>
                      <a:pt x="10" y="3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3" y="7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2" y="23"/>
                    </a:lnTo>
                    <a:lnTo>
                      <a:pt x="2" y="28"/>
                    </a:lnTo>
                    <a:lnTo>
                      <a:pt x="2" y="32"/>
                    </a:lnTo>
                    <a:lnTo>
                      <a:pt x="7" y="33"/>
                    </a:lnTo>
                    <a:lnTo>
                      <a:pt x="8" y="37"/>
                    </a:lnTo>
                    <a:lnTo>
                      <a:pt x="10" y="41"/>
                    </a:lnTo>
                    <a:lnTo>
                      <a:pt x="12" y="45"/>
                    </a:lnTo>
                    <a:lnTo>
                      <a:pt x="12" y="48"/>
                    </a:lnTo>
                    <a:lnTo>
                      <a:pt x="12" y="51"/>
                    </a:lnTo>
                    <a:lnTo>
                      <a:pt x="8" y="55"/>
                    </a:lnTo>
                    <a:lnTo>
                      <a:pt x="8" y="60"/>
                    </a:lnTo>
                    <a:lnTo>
                      <a:pt x="10" y="63"/>
                    </a:lnTo>
                    <a:lnTo>
                      <a:pt x="8" y="68"/>
                    </a:lnTo>
                    <a:lnTo>
                      <a:pt x="2" y="71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82" name="Freeform 165">
                <a:extLst>
                  <a:ext uri="{FF2B5EF4-FFF2-40B4-BE49-F238E27FC236}">
                    <a16:creationId xmlns:a16="http://schemas.microsoft.com/office/drawing/2014/main" xmlns="" id="{311B4F20-2FF5-4EF1-B551-FAC97D0DC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5472" y="3200196"/>
                <a:ext cx="51372" cy="49804"/>
              </a:xfrm>
              <a:custGeom>
                <a:avLst/>
                <a:gdLst/>
                <a:ahLst/>
                <a:cxnLst>
                  <a:cxn ang="0">
                    <a:pos x="38" y="95"/>
                  </a:cxn>
                  <a:cxn ang="0">
                    <a:pos x="42" y="96"/>
                  </a:cxn>
                  <a:cxn ang="0">
                    <a:pos x="53" y="96"/>
                  </a:cxn>
                  <a:cxn ang="0">
                    <a:pos x="52" y="90"/>
                  </a:cxn>
                  <a:cxn ang="0">
                    <a:pos x="45" y="85"/>
                  </a:cxn>
                  <a:cxn ang="0">
                    <a:pos x="52" y="76"/>
                  </a:cxn>
                  <a:cxn ang="0">
                    <a:pos x="67" y="78"/>
                  </a:cxn>
                  <a:cxn ang="0">
                    <a:pos x="78" y="76"/>
                  </a:cxn>
                  <a:cxn ang="0">
                    <a:pos x="87" y="81"/>
                  </a:cxn>
                  <a:cxn ang="0">
                    <a:pos x="95" y="73"/>
                  </a:cxn>
                  <a:cxn ang="0">
                    <a:pos x="93" y="65"/>
                  </a:cxn>
                  <a:cxn ang="0">
                    <a:pos x="97" y="58"/>
                  </a:cxn>
                  <a:cxn ang="0">
                    <a:pos x="95" y="51"/>
                  </a:cxn>
                  <a:cxn ang="0">
                    <a:pos x="92" y="43"/>
                  </a:cxn>
                  <a:cxn ang="0">
                    <a:pos x="87" y="38"/>
                  </a:cxn>
                  <a:cxn ang="0">
                    <a:pos x="85" y="28"/>
                  </a:cxn>
                  <a:cxn ang="0">
                    <a:pos x="88" y="17"/>
                  </a:cxn>
                  <a:cxn ang="0">
                    <a:pos x="90" y="15"/>
                  </a:cxn>
                  <a:cxn ang="0">
                    <a:pos x="95" y="7"/>
                  </a:cxn>
                  <a:cxn ang="0">
                    <a:pos x="82" y="3"/>
                  </a:cxn>
                  <a:cxn ang="0">
                    <a:pos x="68" y="2"/>
                  </a:cxn>
                  <a:cxn ang="0">
                    <a:pos x="57" y="2"/>
                  </a:cxn>
                  <a:cxn ang="0">
                    <a:pos x="40" y="2"/>
                  </a:cxn>
                  <a:cxn ang="0">
                    <a:pos x="23" y="3"/>
                  </a:cxn>
                  <a:cxn ang="0">
                    <a:pos x="22" y="10"/>
                  </a:cxn>
                  <a:cxn ang="0">
                    <a:pos x="20" y="17"/>
                  </a:cxn>
                  <a:cxn ang="0">
                    <a:pos x="13" y="23"/>
                  </a:cxn>
                  <a:cxn ang="0">
                    <a:pos x="3" y="28"/>
                  </a:cxn>
                  <a:cxn ang="0">
                    <a:pos x="0" y="42"/>
                  </a:cxn>
                  <a:cxn ang="0">
                    <a:pos x="5" y="47"/>
                  </a:cxn>
                  <a:cxn ang="0">
                    <a:pos x="8" y="51"/>
                  </a:cxn>
                  <a:cxn ang="0">
                    <a:pos x="12" y="58"/>
                  </a:cxn>
                  <a:cxn ang="0">
                    <a:pos x="17" y="60"/>
                  </a:cxn>
                  <a:cxn ang="0">
                    <a:pos x="20" y="65"/>
                  </a:cxn>
                  <a:cxn ang="0">
                    <a:pos x="22" y="76"/>
                  </a:cxn>
                  <a:cxn ang="0">
                    <a:pos x="28" y="81"/>
                  </a:cxn>
                  <a:cxn ang="0">
                    <a:pos x="33" y="88"/>
                  </a:cxn>
                  <a:cxn ang="0">
                    <a:pos x="35" y="91"/>
                  </a:cxn>
                </a:cxnLst>
                <a:rect l="0" t="0" r="r" b="b"/>
                <a:pathLst>
                  <a:path w="97" h="96">
                    <a:moveTo>
                      <a:pt x="38" y="95"/>
                    </a:moveTo>
                    <a:lnTo>
                      <a:pt x="38" y="95"/>
                    </a:lnTo>
                    <a:lnTo>
                      <a:pt x="40" y="95"/>
                    </a:lnTo>
                    <a:lnTo>
                      <a:pt x="42" y="96"/>
                    </a:lnTo>
                    <a:lnTo>
                      <a:pt x="48" y="96"/>
                    </a:lnTo>
                    <a:lnTo>
                      <a:pt x="53" y="96"/>
                    </a:lnTo>
                    <a:lnTo>
                      <a:pt x="53" y="95"/>
                    </a:lnTo>
                    <a:lnTo>
                      <a:pt x="52" y="90"/>
                    </a:lnTo>
                    <a:lnTo>
                      <a:pt x="50" y="88"/>
                    </a:lnTo>
                    <a:lnTo>
                      <a:pt x="45" y="85"/>
                    </a:lnTo>
                    <a:lnTo>
                      <a:pt x="47" y="80"/>
                    </a:lnTo>
                    <a:lnTo>
                      <a:pt x="52" y="76"/>
                    </a:lnTo>
                    <a:lnTo>
                      <a:pt x="57" y="78"/>
                    </a:lnTo>
                    <a:lnTo>
                      <a:pt x="67" y="78"/>
                    </a:lnTo>
                    <a:lnTo>
                      <a:pt x="72" y="76"/>
                    </a:lnTo>
                    <a:lnTo>
                      <a:pt x="78" y="76"/>
                    </a:lnTo>
                    <a:lnTo>
                      <a:pt x="82" y="80"/>
                    </a:lnTo>
                    <a:lnTo>
                      <a:pt x="87" y="81"/>
                    </a:lnTo>
                    <a:lnTo>
                      <a:pt x="93" y="78"/>
                    </a:lnTo>
                    <a:lnTo>
                      <a:pt x="95" y="73"/>
                    </a:lnTo>
                    <a:lnTo>
                      <a:pt x="93" y="70"/>
                    </a:lnTo>
                    <a:lnTo>
                      <a:pt x="93" y="65"/>
                    </a:lnTo>
                    <a:lnTo>
                      <a:pt x="97" y="61"/>
                    </a:lnTo>
                    <a:lnTo>
                      <a:pt x="97" y="58"/>
                    </a:lnTo>
                    <a:lnTo>
                      <a:pt x="97" y="55"/>
                    </a:lnTo>
                    <a:lnTo>
                      <a:pt x="95" y="51"/>
                    </a:lnTo>
                    <a:lnTo>
                      <a:pt x="93" y="47"/>
                    </a:lnTo>
                    <a:lnTo>
                      <a:pt x="92" y="43"/>
                    </a:lnTo>
                    <a:lnTo>
                      <a:pt x="87" y="42"/>
                    </a:lnTo>
                    <a:lnTo>
                      <a:pt x="87" y="38"/>
                    </a:lnTo>
                    <a:lnTo>
                      <a:pt x="87" y="33"/>
                    </a:lnTo>
                    <a:lnTo>
                      <a:pt x="85" y="28"/>
                    </a:lnTo>
                    <a:lnTo>
                      <a:pt x="85" y="22"/>
                    </a:lnTo>
                    <a:lnTo>
                      <a:pt x="88" y="17"/>
                    </a:lnTo>
                    <a:lnTo>
                      <a:pt x="90" y="15"/>
                    </a:lnTo>
                    <a:lnTo>
                      <a:pt x="90" y="15"/>
                    </a:lnTo>
                    <a:lnTo>
                      <a:pt x="95" y="10"/>
                    </a:lnTo>
                    <a:lnTo>
                      <a:pt x="95" y="7"/>
                    </a:lnTo>
                    <a:lnTo>
                      <a:pt x="90" y="5"/>
                    </a:lnTo>
                    <a:lnTo>
                      <a:pt x="82" y="3"/>
                    </a:lnTo>
                    <a:lnTo>
                      <a:pt x="72" y="0"/>
                    </a:lnTo>
                    <a:lnTo>
                      <a:pt x="68" y="2"/>
                    </a:lnTo>
                    <a:lnTo>
                      <a:pt x="65" y="3"/>
                    </a:lnTo>
                    <a:lnTo>
                      <a:pt x="57" y="2"/>
                    </a:lnTo>
                    <a:lnTo>
                      <a:pt x="47" y="3"/>
                    </a:lnTo>
                    <a:lnTo>
                      <a:pt x="40" y="2"/>
                    </a:lnTo>
                    <a:lnTo>
                      <a:pt x="28" y="2"/>
                    </a:lnTo>
                    <a:lnTo>
                      <a:pt x="23" y="3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0" y="13"/>
                    </a:lnTo>
                    <a:lnTo>
                      <a:pt x="20" y="17"/>
                    </a:lnTo>
                    <a:lnTo>
                      <a:pt x="17" y="20"/>
                    </a:lnTo>
                    <a:lnTo>
                      <a:pt x="13" y="23"/>
                    </a:lnTo>
                    <a:lnTo>
                      <a:pt x="7" y="23"/>
                    </a:lnTo>
                    <a:lnTo>
                      <a:pt x="3" y="28"/>
                    </a:lnTo>
                    <a:lnTo>
                      <a:pt x="3" y="33"/>
                    </a:lnTo>
                    <a:lnTo>
                      <a:pt x="0" y="42"/>
                    </a:lnTo>
                    <a:lnTo>
                      <a:pt x="0" y="45"/>
                    </a:lnTo>
                    <a:lnTo>
                      <a:pt x="5" y="47"/>
                    </a:lnTo>
                    <a:lnTo>
                      <a:pt x="7" y="50"/>
                    </a:lnTo>
                    <a:lnTo>
                      <a:pt x="8" y="51"/>
                    </a:lnTo>
                    <a:lnTo>
                      <a:pt x="10" y="55"/>
                    </a:lnTo>
                    <a:lnTo>
                      <a:pt x="12" y="58"/>
                    </a:lnTo>
                    <a:lnTo>
                      <a:pt x="13" y="60"/>
                    </a:lnTo>
                    <a:lnTo>
                      <a:pt x="17" y="60"/>
                    </a:lnTo>
                    <a:lnTo>
                      <a:pt x="18" y="61"/>
                    </a:lnTo>
                    <a:lnTo>
                      <a:pt x="20" y="65"/>
                    </a:lnTo>
                    <a:lnTo>
                      <a:pt x="22" y="71"/>
                    </a:lnTo>
                    <a:lnTo>
                      <a:pt x="22" y="76"/>
                    </a:lnTo>
                    <a:lnTo>
                      <a:pt x="23" y="78"/>
                    </a:lnTo>
                    <a:lnTo>
                      <a:pt x="28" y="81"/>
                    </a:lnTo>
                    <a:lnTo>
                      <a:pt x="28" y="86"/>
                    </a:lnTo>
                    <a:lnTo>
                      <a:pt x="33" y="88"/>
                    </a:lnTo>
                    <a:lnTo>
                      <a:pt x="33" y="90"/>
                    </a:lnTo>
                    <a:lnTo>
                      <a:pt x="35" y="91"/>
                    </a:lnTo>
                    <a:lnTo>
                      <a:pt x="38" y="9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83" name="Freeform 166">
                <a:extLst>
                  <a:ext uri="{FF2B5EF4-FFF2-40B4-BE49-F238E27FC236}">
                    <a16:creationId xmlns:a16="http://schemas.microsoft.com/office/drawing/2014/main" xmlns="" id="{889B538C-8C98-4BD7-8D5C-473478654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1592" y="3172181"/>
                <a:ext cx="64215" cy="86120"/>
              </a:xfrm>
              <a:custGeom>
                <a:avLst/>
                <a:gdLst/>
                <a:ahLst/>
                <a:cxnLst>
                  <a:cxn ang="0">
                    <a:pos x="20" y="73"/>
                  </a:cxn>
                  <a:cxn ang="0">
                    <a:pos x="23" y="73"/>
                  </a:cxn>
                  <a:cxn ang="0">
                    <a:pos x="33" y="78"/>
                  </a:cxn>
                  <a:cxn ang="0">
                    <a:pos x="30" y="88"/>
                  </a:cxn>
                  <a:cxn ang="0">
                    <a:pos x="32" y="93"/>
                  </a:cxn>
                  <a:cxn ang="0">
                    <a:pos x="38" y="96"/>
                  </a:cxn>
                  <a:cxn ang="0">
                    <a:pos x="47" y="98"/>
                  </a:cxn>
                  <a:cxn ang="0">
                    <a:pos x="42" y="106"/>
                  </a:cxn>
                  <a:cxn ang="0">
                    <a:pos x="35" y="119"/>
                  </a:cxn>
                  <a:cxn ang="0">
                    <a:pos x="33" y="128"/>
                  </a:cxn>
                  <a:cxn ang="0">
                    <a:pos x="35" y="133"/>
                  </a:cxn>
                  <a:cxn ang="0">
                    <a:pos x="33" y="141"/>
                  </a:cxn>
                  <a:cxn ang="0">
                    <a:pos x="43" y="149"/>
                  </a:cxn>
                  <a:cxn ang="0">
                    <a:pos x="47" y="156"/>
                  </a:cxn>
                  <a:cxn ang="0">
                    <a:pos x="62" y="166"/>
                  </a:cxn>
                  <a:cxn ang="0">
                    <a:pos x="67" y="161"/>
                  </a:cxn>
                  <a:cxn ang="0">
                    <a:pos x="73" y="163"/>
                  </a:cxn>
                  <a:cxn ang="0">
                    <a:pos x="77" y="156"/>
                  </a:cxn>
                  <a:cxn ang="0">
                    <a:pos x="93" y="156"/>
                  </a:cxn>
                  <a:cxn ang="0">
                    <a:pos x="100" y="146"/>
                  </a:cxn>
                  <a:cxn ang="0">
                    <a:pos x="110" y="148"/>
                  </a:cxn>
                  <a:cxn ang="0">
                    <a:pos x="121" y="148"/>
                  </a:cxn>
                  <a:cxn ang="0">
                    <a:pos x="116" y="143"/>
                  </a:cxn>
                  <a:cxn ang="0">
                    <a:pos x="111" y="139"/>
                  </a:cxn>
                  <a:cxn ang="0">
                    <a:pos x="106" y="131"/>
                  </a:cxn>
                  <a:cxn ang="0">
                    <a:pos x="105" y="124"/>
                  </a:cxn>
                  <a:cxn ang="0">
                    <a:pos x="101" y="114"/>
                  </a:cxn>
                  <a:cxn ang="0">
                    <a:pos x="96" y="113"/>
                  </a:cxn>
                  <a:cxn ang="0">
                    <a:pos x="93" y="108"/>
                  </a:cxn>
                  <a:cxn ang="0">
                    <a:pos x="90" y="103"/>
                  </a:cxn>
                  <a:cxn ang="0">
                    <a:pos x="83" y="98"/>
                  </a:cxn>
                  <a:cxn ang="0">
                    <a:pos x="86" y="86"/>
                  </a:cxn>
                  <a:cxn ang="0">
                    <a:pos x="90" y="76"/>
                  </a:cxn>
                  <a:cxn ang="0">
                    <a:pos x="100" y="73"/>
                  </a:cxn>
                  <a:cxn ang="0">
                    <a:pos x="103" y="66"/>
                  </a:cxn>
                  <a:cxn ang="0">
                    <a:pos x="105" y="61"/>
                  </a:cxn>
                  <a:cxn ang="0">
                    <a:pos x="103" y="58"/>
                  </a:cxn>
                  <a:cxn ang="0">
                    <a:pos x="101" y="48"/>
                  </a:cxn>
                  <a:cxn ang="0">
                    <a:pos x="85" y="40"/>
                  </a:cxn>
                  <a:cxn ang="0">
                    <a:pos x="78" y="38"/>
                  </a:cxn>
                  <a:cxn ang="0">
                    <a:pos x="70" y="43"/>
                  </a:cxn>
                  <a:cxn ang="0">
                    <a:pos x="67" y="41"/>
                  </a:cxn>
                  <a:cxn ang="0">
                    <a:pos x="70" y="30"/>
                  </a:cxn>
                  <a:cxn ang="0">
                    <a:pos x="63" y="21"/>
                  </a:cxn>
                  <a:cxn ang="0">
                    <a:pos x="48" y="8"/>
                  </a:cxn>
                  <a:cxn ang="0">
                    <a:pos x="43" y="2"/>
                  </a:cxn>
                  <a:cxn ang="0">
                    <a:pos x="37" y="0"/>
                  </a:cxn>
                  <a:cxn ang="0">
                    <a:pos x="28" y="10"/>
                  </a:cxn>
                  <a:cxn ang="0">
                    <a:pos x="20" y="13"/>
                  </a:cxn>
                  <a:cxn ang="0">
                    <a:pos x="15" y="23"/>
                  </a:cxn>
                  <a:cxn ang="0">
                    <a:pos x="23" y="28"/>
                  </a:cxn>
                  <a:cxn ang="0">
                    <a:pos x="28" y="36"/>
                  </a:cxn>
                  <a:cxn ang="0">
                    <a:pos x="15" y="38"/>
                  </a:cxn>
                  <a:cxn ang="0">
                    <a:pos x="8" y="38"/>
                  </a:cxn>
                  <a:cxn ang="0">
                    <a:pos x="3" y="48"/>
                  </a:cxn>
                  <a:cxn ang="0">
                    <a:pos x="2" y="58"/>
                  </a:cxn>
                  <a:cxn ang="0">
                    <a:pos x="17" y="71"/>
                  </a:cxn>
                </a:cxnLst>
                <a:rect l="0" t="0" r="r" b="b"/>
                <a:pathLst>
                  <a:path w="121" h="166">
                    <a:moveTo>
                      <a:pt x="17" y="73"/>
                    </a:moveTo>
                    <a:lnTo>
                      <a:pt x="20" y="73"/>
                    </a:lnTo>
                    <a:lnTo>
                      <a:pt x="22" y="75"/>
                    </a:lnTo>
                    <a:lnTo>
                      <a:pt x="23" y="73"/>
                    </a:lnTo>
                    <a:lnTo>
                      <a:pt x="30" y="73"/>
                    </a:lnTo>
                    <a:lnTo>
                      <a:pt x="33" y="78"/>
                    </a:lnTo>
                    <a:lnTo>
                      <a:pt x="33" y="85"/>
                    </a:lnTo>
                    <a:lnTo>
                      <a:pt x="30" y="88"/>
                    </a:lnTo>
                    <a:lnTo>
                      <a:pt x="28" y="91"/>
                    </a:lnTo>
                    <a:lnTo>
                      <a:pt x="32" y="93"/>
                    </a:lnTo>
                    <a:lnTo>
                      <a:pt x="38" y="93"/>
                    </a:lnTo>
                    <a:lnTo>
                      <a:pt x="38" y="96"/>
                    </a:lnTo>
                    <a:lnTo>
                      <a:pt x="42" y="100"/>
                    </a:lnTo>
                    <a:lnTo>
                      <a:pt x="47" y="98"/>
                    </a:lnTo>
                    <a:lnTo>
                      <a:pt x="47" y="101"/>
                    </a:lnTo>
                    <a:lnTo>
                      <a:pt x="42" y="106"/>
                    </a:lnTo>
                    <a:lnTo>
                      <a:pt x="40" y="111"/>
                    </a:lnTo>
                    <a:lnTo>
                      <a:pt x="35" y="119"/>
                    </a:lnTo>
                    <a:lnTo>
                      <a:pt x="35" y="124"/>
                    </a:lnTo>
                    <a:lnTo>
                      <a:pt x="33" y="128"/>
                    </a:lnTo>
                    <a:lnTo>
                      <a:pt x="33" y="131"/>
                    </a:lnTo>
                    <a:lnTo>
                      <a:pt x="35" y="133"/>
                    </a:lnTo>
                    <a:lnTo>
                      <a:pt x="33" y="136"/>
                    </a:lnTo>
                    <a:lnTo>
                      <a:pt x="33" y="141"/>
                    </a:lnTo>
                    <a:lnTo>
                      <a:pt x="38" y="144"/>
                    </a:lnTo>
                    <a:lnTo>
                      <a:pt x="43" y="149"/>
                    </a:lnTo>
                    <a:lnTo>
                      <a:pt x="43" y="153"/>
                    </a:lnTo>
                    <a:lnTo>
                      <a:pt x="47" y="156"/>
                    </a:lnTo>
                    <a:lnTo>
                      <a:pt x="57" y="164"/>
                    </a:lnTo>
                    <a:lnTo>
                      <a:pt x="62" y="166"/>
                    </a:lnTo>
                    <a:lnTo>
                      <a:pt x="63" y="163"/>
                    </a:lnTo>
                    <a:lnTo>
                      <a:pt x="67" y="161"/>
                    </a:lnTo>
                    <a:lnTo>
                      <a:pt x="68" y="163"/>
                    </a:lnTo>
                    <a:lnTo>
                      <a:pt x="73" y="163"/>
                    </a:lnTo>
                    <a:lnTo>
                      <a:pt x="77" y="159"/>
                    </a:lnTo>
                    <a:lnTo>
                      <a:pt x="77" y="156"/>
                    </a:lnTo>
                    <a:lnTo>
                      <a:pt x="83" y="154"/>
                    </a:lnTo>
                    <a:lnTo>
                      <a:pt x="93" y="156"/>
                    </a:lnTo>
                    <a:lnTo>
                      <a:pt x="95" y="148"/>
                    </a:lnTo>
                    <a:lnTo>
                      <a:pt x="100" y="146"/>
                    </a:lnTo>
                    <a:lnTo>
                      <a:pt x="108" y="146"/>
                    </a:lnTo>
                    <a:lnTo>
                      <a:pt x="110" y="148"/>
                    </a:lnTo>
                    <a:lnTo>
                      <a:pt x="113" y="148"/>
                    </a:lnTo>
                    <a:lnTo>
                      <a:pt x="121" y="148"/>
                    </a:lnTo>
                    <a:lnTo>
                      <a:pt x="118" y="144"/>
                    </a:lnTo>
                    <a:lnTo>
                      <a:pt x="116" y="143"/>
                    </a:lnTo>
                    <a:lnTo>
                      <a:pt x="116" y="141"/>
                    </a:lnTo>
                    <a:lnTo>
                      <a:pt x="111" y="139"/>
                    </a:lnTo>
                    <a:lnTo>
                      <a:pt x="111" y="134"/>
                    </a:lnTo>
                    <a:lnTo>
                      <a:pt x="106" y="131"/>
                    </a:lnTo>
                    <a:lnTo>
                      <a:pt x="105" y="129"/>
                    </a:lnTo>
                    <a:lnTo>
                      <a:pt x="105" y="124"/>
                    </a:lnTo>
                    <a:lnTo>
                      <a:pt x="103" y="118"/>
                    </a:lnTo>
                    <a:lnTo>
                      <a:pt x="101" y="114"/>
                    </a:lnTo>
                    <a:lnTo>
                      <a:pt x="100" y="113"/>
                    </a:lnTo>
                    <a:lnTo>
                      <a:pt x="96" y="113"/>
                    </a:lnTo>
                    <a:lnTo>
                      <a:pt x="95" y="111"/>
                    </a:lnTo>
                    <a:lnTo>
                      <a:pt x="93" y="108"/>
                    </a:lnTo>
                    <a:lnTo>
                      <a:pt x="91" y="104"/>
                    </a:lnTo>
                    <a:lnTo>
                      <a:pt x="90" y="103"/>
                    </a:lnTo>
                    <a:lnTo>
                      <a:pt x="88" y="100"/>
                    </a:lnTo>
                    <a:lnTo>
                      <a:pt x="83" y="98"/>
                    </a:lnTo>
                    <a:lnTo>
                      <a:pt x="83" y="95"/>
                    </a:lnTo>
                    <a:lnTo>
                      <a:pt x="86" y="86"/>
                    </a:lnTo>
                    <a:lnTo>
                      <a:pt x="86" y="81"/>
                    </a:lnTo>
                    <a:lnTo>
                      <a:pt x="90" y="76"/>
                    </a:lnTo>
                    <a:lnTo>
                      <a:pt x="96" y="76"/>
                    </a:lnTo>
                    <a:lnTo>
                      <a:pt x="100" y="73"/>
                    </a:lnTo>
                    <a:lnTo>
                      <a:pt x="103" y="70"/>
                    </a:lnTo>
                    <a:lnTo>
                      <a:pt x="103" y="66"/>
                    </a:lnTo>
                    <a:lnTo>
                      <a:pt x="105" y="63"/>
                    </a:lnTo>
                    <a:lnTo>
                      <a:pt x="105" y="61"/>
                    </a:lnTo>
                    <a:lnTo>
                      <a:pt x="105" y="61"/>
                    </a:lnTo>
                    <a:lnTo>
                      <a:pt x="103" y="58"/>
                    </a:lnTo>
                    <a:lnTo>
                      <a:pt x="103" y="51"/>
                    </a:lnTo>
                    <a:lnTo>
                      <a:pt x="101" y="48"/>
                    </a:lnTo>
                    <a:lnTo>
                      <a:pt x="93" y="46"/>
                    </a:lnTo>
                    <a:lnTo>
                      <a:pt x="85" y="40"/>
                    </a:lnTo>
                    <a:lnTo>
                      <a:pt x="80" y="36"/>
                    </a:lnTo>
                    <a:lnTo>
                      <a:pt x="78" y="38"/>
                    </a:lnTo>
                    <a:lnTo>
                      <a:pt x="73" y="40"/>
                    </a:lnTo>
                    <a:lnTo>
                      <a:pt x="70" y="43"/>
                    </a:lnTo>
                    <a:lnTo>
                      <a:pt x="68" y="46"/>
                    </a:lnTo>
                    <a:lnTo>
                      <a:pt x="67" y="41"/>
                    </a:lnTo>
                    <a:lnTo>
                      <a:pt x="68" y="35"/>
                    </a:lnTo>
                    <a:lnTo>
                      <a:pt x="70" y="30"/>
                    </a:lnTo>
                    <a:lnTo>
                      <a:pt x="68" y="23"/>
                    </a:lnTo>
                    <a:lnTo>
                      <a:pt x="63" y="21"/>
                    </a:lnTo>
                    <a:lnTo>
                      <a:pt x="55" y="15"/>
                    </a:lnTo>
                    <a:lnTo>
                      <a:pt x="48" y="8"/>
                    </a:lnTo>
                    <a:lnTo>
                      <a:pt x="47" y="5"/>
                    </a:lnTo>
                    <a:lnTo>
                      <a:pt x="43" y="2"/>
                    </a:lnTo>
                    <a:lnTo>
                      <a:pt x="38" y="0"/>
                    </a:lnTo>
                    <a:lnTo>
                      <a:pt x="37" y="0"/>
                    </a:lnTo>
                    <a:lnTo>
                      <a:pt x="37" y="2"/>
                    </a:lnTo>
                    <a:lnTo>
                      <a:pt x="28" y="10"/>
                    </a:lnTo>
                    <a:lnTo>
                      <a:pt x="23" y="13"/>
                    </a:lnTo>
                    <a:lnTo>
                      <a:pt x="20" y="13"/>
                    </a:lnTo>
                    <a:lnTo>
                      <a:pt x="13" y="20"/>
                    </a:lnTo>
                    <a:lnTo>
                      <a:pt x="15" y="23"/>
                    </a:lnTo>
                    <a:lnTo>
                      <a:pt x="17" y="28"/>
                    </a:lnTo>
                    <a:lnTo>
                      <a:pt x="23" y="28"/>
                    </a:lnTo>
                    <a:lnTo>
                      <a:pt x="28" y="31"/>
                    </a:lnTo>
                    <a:lnTo>
                      <a:pt x="28" y="36"/>
                    </a:lnTo>
                    <a:lnTo>
                      <a:pt x="20" y="40"/>
                    </a:lnTo>
                    <a:lnTo>
                      <a:pt x="15" y="38"/>
                    </a:lnTo>
                    <a:lnTo>
                      <a:pt x="12" y="40"/>
                    </a:lnTo>
                    <a:lnTo>
                      <a:pt x="8" y="38"/>
                    </a:lnTo>
                    <a:lnTo>
                      <a:pt x="5" y="41"/>
                    </a:lnTo>
                    <a:lnTo>
                      <a:pt x="3" y="48"/>
                    </a:lnTo>
                    <a:lnTo>
                      <a:pt x="0" y="51"/>
                    </a:lnTo>
                    <a:lnTo>
                      <a:pt x="2" y="58"/>
                    </a:lnTo>
                    <a:lnTo>
                      <a:pt x="8" y="65"/>
                    </a:lnTo>
                    <a:lnTo>
                      <a:pt x="17" y="71"/>
                    </a:lnTo>
                    <a:lnTo>
                      <a:pt x="17" y="7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84" name="Freeform 167">
                <a:extLst>
                  <a:ext uri="{FF2B5EF4-FFF2-40B4-BE49-F238E27FC236}">
                    <a16:creationId xmlns:a16="http://schemas.microsoft.com/office/drawing/2014/main" xmlns="" id="{37A6110B-D0C2-4E01-9676-462147BC52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78547" y="3123414"/>
                <a:ext cx="172310" cy="141112"/>
              </a:xfrm>
              <a:custGeom>
                <a:avLst/>
                <a:gdLst/>
                <a:ahLst/>
                <a:cxnLst>
                  <a:cxn ang="0">
                    <a:pos x="183" y="269"/>
                  </a:cxn>
                  <a:cxn ang="0">
                    <a:pos x="215" y="242"/>
                  </a:cxn>
                  <a:cxn ang="0">
                    <a:pos x="228" y="229"/>
                  </a:cxn>
                  <a:cxn ang="0">
                    <a:pos x="215" y="204"/>
                  </a:cxn>
                  <a:cxn ang="0">
                    <a:pos x="206" y="191"/>
                  </a:cxn>
                  <a:cxn ang="0">
                    <a:pos x="243" y="196"/>
                  </a:cxn>
                  <a:cxn ang="0">
                    <a:pos x="281" y="184"/>
                  </a:cxn>
                  <a:cxn ang="0">
                    <a:pos x="294" y="158"/>
                  </a:cxn>
                  <a:cxn ang="0">
                    <a:pos x="294" y="131"/>
                  </a:cxn>
                  <a:cxn ang="0">
                    <a:pos x="314" y="124"/>
                  </a:cxn>
                  <a:cxn ang="0">
                    <a:pos x="306" y="106"/>
                  </a:cxn>
                  <a:cxn ang="0">
                    <a:pos x="321" y="93"/>
                  </a:cxn>
                  <a:cxn ang="0">
                    <a:pos x="298" y="88"/>
                  </a:cxn>
                  <a:cxn ang="0">
                    <a:pos x="283" y="90"/>
                  </a:cxn>
                  <a:cxn ang="0">
                    <a:pos x="298" y="78"/>
                  </a:cxn>
                  <a:cxn ang="0">
                    <a:pos x="278" y="66"/>
                  </a:cxn>
                  <a:cxn ang="0">
                    <a:pos x="261" y="58"/>
                  </a:cxn>
                  <a:cxn ang="0">
                    <a:pos x="250" y="51"/>
                  </a:cxn>
                  <a:cxn ang="0">
                    <a:pos x="273" y="45"/>
                  </a:cxn>
                  <a:cxn ang="0">
                    <a:pos x="243" y="41"/>
                  </a:cxn>
                  <a:cxn ang="0">
                    <a:pos x="211" y="50"/>
                  </a:cxn>
                  <a:cxn ang="0">
                    <a:pos x="190" y="56"/>
                  </a:cxn>
                  <a:cxn ang="0">
                    <a:pos x="140" y="50"/>
                  </a:cxn>
                  <a:cxn ang="0">
                    <a:pos x="125" y="40"/>
                  </a:cxn>
                  <a:cxn ang="0">
                    <a:pos x="98" y="26"/>
                  </a:cxn>
                  <a:cxn ang="0">
                    <a:pos x="85" y="8"/>
                  </a:cxn>
                  <a:cxn ang="0">
                    <a:pos x="73" y="25"/>
                  </a:cxn>
                  <a:cxn ang="0">
                    <a:pos x="82" y="30"/>
                  </a:cxn>
                  <a:cxn ang="0">
                    <a:pos x="67" y="31"/>
                  </a:cxn>
                  <a:cxn ang="0">
                    <a:pos x="45" y="50"/>
                  </a:cxn>
                  <a:cxn ang="0">
                    <a:pos x="37" y="81"/>
                  </a:cxn>
                  <a:cxn ang="0">
                    <a:pos x="30" y="61"/>
                  </a:cxn>
                  <a:cxn ang="0">
                    <a:pos x="39" y="36"/>
                  </a:cxn>
                  <a:cxn ang="0">
                    <a:pos x="39" y="23"/>
                  </a:cxn>
                  <a:cxn ang="0">
                    <a:pos x="34" y="21"/>
                  </a:cxn>
                  <a:cxn ang="0">
                    <a:pos x="12" y="43"/>
                  </a:cxn>
                  <a:cxn ang="0">
                    <a:pos x="0" y="75"/>
                  </a:cxn>
                  <a:cxn ang="0">
                    <a:pos x="20" y="99"/>
                  </a:cxn>
                  <a:cxn ang="0">
                    <a:pos x="19" y="116"/>
                  </a:cxn>
                  <a:cxn ang="0">
                    <a:pos x="44" y="124"/>
                  </a:cxn>
                  <a:cxn ang="0">
                    <a:pos x="73" y="124"/>
                  </a:cxn>
                  <a:cxn ang="0">
                    <a:pos x="105" y="143"/>
                  </a:cxn>
                  <a:cxn ang="0">
                    <a:pos x="130" y="144"/>
                  </a:cxn>
                  <a:cxn ang="0">
                    <a:pos x="138" y="156"/>
                  </a:cxn>
                  <a:cxn ang="0">
                    <a:pos x="130" y="174"/>
                  </a:cxn>
                  <a:cxn ang="0">
                    <a:pos x="132" y="196"/>
                  </a:cxn>
                  <a:cxn ang="0">
                    <a:pos x="135" y="222"/>
                  </a:cxn>
                  <a:cxn ang="0">
                    <a:pos x="140" y="236"/>
                  </a:cxn>
                  <a:cxn ang="0">
                    <a:pos x="148" y="257"/>
                  </a:cxn>
                  <a:cxn ang="0">
                    <a:pos x="122" y="11"/>
                  </a:cxn>
                  <a:cxn ang="0">
                    <a:pos x="105" y="10"/>
                  </a:cxn>
                  <a:cxn ang="0">
                    <a:pos x="100" y="5"/>
                  </a:cxn>
                  <a:cxn ang="0">
                    <a:pos x="80" y="0"/>
                  </a:cxn>
                  <a:cxn ang="0">
                    <a:pos x="221" y="36"/>
                  </a:cxn>
                  <a:cxn ang="0">
                    <a:pos x="216" y="40"/>
                  </a:cxn>
                </a:cxnLst>
                <a:rect l="0" t="0" r="r" b="b"/>
                <a:pathLst>
                  <a:path w="323" h="271">
                    <a:moveTo>
                      <a:pt x="148" y="257"/>
                    </a:moveTo>
                    <a:lnTo>
                      <a:pt x="158" y="262"/>
                    </a:lnTo>
                    <a:lnTo>
                      <a:pt x="167" y="269"/>
                    </a:lnTo>
                    <a:lnTo>
                      <a:pt x="173" y="271"/>
                    </a:lnTo>
                    <a:lnTo>
                      <a:pt x="183" y="269"/>
                    </a:lnTo>
                    <a:lnTo>
                      <a:pt x="188" y="264"/>
                    </a:lnTo>
                    <a:lnTo>
                      <a:pt x="196" y="259"/>
                    </a:lnTo>
                    <a:lnTo>
                      <a:pt x="200" y="254"/>
                    </a:lnTo>
                    <a:lnTo>
                      <a:pt x="213" y="247"/>
                    </a:lnTo>
                    <a:lnTo>
                      <a:pt x="215" y="242"/>
                    </a:lnTo>
                    <a:lnTo>
                      <a:pt x="220" y="239"/>
                    </a:lnTo>
                    <a:lnTo>
                      <a:pt x="231" y="236"/>
                    </a:lnTo>
                    <a:lnTo>
                      <a:pt x="236" y="234"/>
                    </a:lnTo>
                    <a:lnTo>
                      <a:pt x="236" y="229"/>
                    </a:lnTo>
                    <a:lnTo>
                      <a:pt x="228" y="229"/>
                    </a:lnTo>
                    <a:lnTo>
                      <a:pt x="220" y="229"/>
                    </a:lnTo>
                    <a:lnTo>
                      <a:pt x="210" y="226"/>
                    </a:lnTo>
                    <a:lnTo>
                      <a:pt x="211" y="219"/>
                    </a:lnTo>
                    <a:lnTo>
                      <a:pt x="208" y="214"/>
                    </a:lnTo>
                    <a:lnTo>
                      <a:pt x="215" y="204"/>
                    </a:lnTo>
                    <a:lnTo>
                      <a:pt x="213" y="201"/>
                    </a:lnTo>
                    <a:lnTo>
                      <a:pt x="208" y="196"/>
                    </a:lnTo>
                    <a:lnTo>
                      <a:pt x="203" y="194"/>
                    </a:lnTo>
                    <a:lnTo>
                      <a:pt x="200" y="189"/>
                    </a:lnTo>
                    <a:lnTo>
                      <a:pt x="206" y="191"/>
                    </a:lnTo>
                    <a:lnTo>
                      <a:pt x="215" y="193"/>
                    </a:lnTo>
                    <a:lnTo>
                      <a:pt x="221" y="196"/>
                    </a:lnTo>
                    <a:lnTo>
                      <a:pt x="230" y="196"/>
                    </a:lnTo>
                    <a:lnTo>
                      <a:pt x="241" y="194"/>
                    </a:lnTo>
                    <a:lnTo>
                      <a:pt x="243" y="196"/>
                    </a:lnTo>
                    <a:lnTo>
                      <a:pt x="251" y="193"/>
                    </a:lnTo>
                    <a:lnTo>
                      <a:pt x="260" y="188"/>
                    </a:lnTo>
                    <a:lnTo>
                      <a:pt x="266" y="186"/>
                    </a:lnTo>
                    <a:lnTo>
                      <a:pt x="269" y="188"/>
                    </a:lnTo>
                    <a:lnTo>
                      <a:pt x="281" y="184"/>
                    </a:lnTo>
                    <a:lnTo>
                      <a:pt x="289" y="183"/>
                    </a:lnTo>
                    <a:lnTo>
                      <a:pt x="301" y="176"/>
                    </a:lnTo>
                    <a:lnTo>
                      <a:pt x="303" y="169"/>
                    </a:lnTo>
                    <a:lnTo>
                      <a:pt x="303" y="164"/>
                    </a:lnTo>
                    <a:lnTo>
                      <a:pt x="294" y="158"/>
                    </a:lnTo>
                    <a:lnTo>
                      <a:pt x="288" y="151"/>
                    </a:lnTo>
                    <a:lnTo>
                      <a:pt x="286" y="144"/>
                    </a:lnTo>
                    <a:lnTo>
                      <a:pt x="289" y="141"/>
                    </a:lnTo>
                    <a:lnTo>
                      <a:pt x="291" y="134"/>
                    </a:lnTo>
                    <a:lnTo>
                      <a:pt x="294" y="131"/>
                    </a:lnTo>
                    <a:lnTo>
                      <a:pt x="298" y="133"/>
                    </a:lnTo>
                    <a:lnTo>
                      <a:pt x="301" y="131"/>
                    </a:lnTo>
                    <a:lnTo>
                      <a:pt x="306" y="133"/>
                    </a:lnTo>
                    <a:lnTo>
                      <a:pt x="314" y="129"/>
                    </a:lnTo>
                    <a:lnTo>
                      <a:pt x="314" y="124"/>
                    </a:lnTo>
                    <a:lnTo>
                      <a:pt x="309" y="121"/>
                    </a:lnTo>
                    <a:lnTo>
                      <a:pt x="303" y="121"/>
                    </a:lnTo>
                    <a:lnTo>
                      <a:pt x="301" y="116"/>
                    </a:lnTo>
                    <a:lnTo>
                      <a:pt x="299" y="113"/>
                    </a:lnTo>
                    <a:lnTo>
                      <a:pt x="306" y="106"/>
                    </a:lnTo>
                    <a:lnTo>
                      <a:pt x="309" y="106"/>
                    </a:lnTo>
                    <a:lnTo>
                      <a:pt x="314" y="103"/>
                    </a:lnTo>
                    <a:lnTo>
                      <a:pt x="323" y="95"/>
                    </a:lnTo>
                    <a:lnTo>
                      <a:pt x="323" y="93"/>
                    </a:lnTo>
                    <a:lnTo>
                      <a:pt x="321" y="93"/>
                    </a:lnTo>
                    <a:lnTo>
                      <a:pt x="313" y="88"/>
                    </a:lnTo>
                    <a:lnTo>
                      <a:pt x="309" y="88"/>
                    </a:lnTo>
                    <a:lnTo>
                      <a:pt x="306" y="90"/>
                    </a:lnTo>
                    <a:lnTo>
                      <a:pt x="301" y="88"/>
                    </a:lnTo>
                    <a:lnTo>
                      <a:pt x="298" y="88"/>
                    </a:lnTo>
                    <a:lnTo>
                      <a:pt x="294" y="90"/>
                    </a:lnTo>
                    <a:lnTo>
                      <a:pt x="286" y="91"/>
                    </a:lnTo>
                    <a:lnTo>
                      <a:pt x="281" y="91"/>
                    </a:lnTo>
                    <a:lnTo>
                      <a:pt x="278" y="90"/>
                    </a:lnTo>
                    <a:lnTo>
                      <a:pt x="283" y="90"/>
                    </a:lnTo>
                    <a:lnTo>
                      <a:pt x="286" y="90"/>
                    </a:lnTo>
                    <a:lnTo>
                      <a:pt x="289" y="88"/>
                    </a:lnTo>
                    <a:lnTo>
                      <a:pt x="291" y="85"/>
                    </a:lnTo>
                    <a:lnTo>
                      <a:pt x="296" y="81"/>
                    </a:lnTo>
                    <a:lnTo>
                      <a:pt x="298" y="78"/>
                    </a:lnTo>
                    <a:lnTo>
                      <a:pt x="294" y="76"/>
                    </a:lnTo>
                    <a:lnTo>
                      <a:pt x="294" y="75"/>
                    </a:lnTo>
                    <a:lnTo>
                      <a:pt x="293" y="71"/>
                    </a:lnTo>
                    <a:lnTo>
                      <a:pt x="286" y="68"/>
                    </a:lnTo>
                    <a:lnTo>
                      <a:pt x="278" y="66"/>
                    </a:lnTo>
                    <a:lnTo>
                      <a:pt x="276" y="65"/>
                    </a:lnTo>
                    <a:lnTo>
                      <a:pt x="273" y="63"/>
                    </a:lnTo>
                    <a:lnTo>
                      <a:pt x="268" y="63"/>
                    </a:lnTo>
                    <a:lnTo>
                      <a:pt x="266" y="60"/>
                    </a:lnTo>
                    <a:lnTo>
                      <a:pt x="261" y="58"/>
                    </a:lnTo>
                    <a:lnTo>
                      <a:pt x="260" y="58"/>
                    </a:lnTo>
                    <a:lnTo>
                      <a:pt x="260" y="63"/>
                    </a:lnTo>
                    <a:lnTo>
                      <a:pt x="256" y="58"/>
                    </a:lnTo>
                    <a:lnTo>
                      <a:pt x="255" y="55"/>
                    </a:lnTo>
                    <a:lnTo>
                      <a:pt x="250" y="51"/>
                    </a:lnTo>
                    <a:lnTo>
                      <a:pt x="248" y="50"/>
                    </a:lnTo>
                    <a:lnTo>
                      <a:pt x="251" y="48"/>
                    </a:lnTo>
                    <a:lnTo>
                      <a:pt x="261" y="48"/>
                    </a:lnTo>
                    <a:lnTo>
                      <a:pt x="266" y="46"/>
                    </a:lnTo>
                    <a:lnTo>
                      <a:pt x="273" y="45"/>
                    </a:lnTo>
                    <a:lnTo>
                      <a:pt x="273" y="41"/>
                    </a:lnTo>
                    <a:lnTo>
                      <a:pt x="266" y="43"/>
                    </a:lnTo>
                    <a:lnTo>
                      <a:pt x="256" y="41"/>
                    </a:lnTo>
                    <a:lnTo>
                      <a:pt x="248" y="41"/>
                    </a:lnTo>
                    <a:lnTo>
                      <a:pt x="243" y="41"/>
                    </a:lnTo>
                    <a:lnTo>
                      <a:pt x="233" y="45"/>
                    </a:lnTo>
                    <a:lnTo>
                      <a:pt x="228" y="43"/>
                    </a:lnTo>
                    <a:lnTo>
                      <a:pt x="225" y="43"/>
                    </a:lnTo>
                    <a:lnTo>
                      <a:pt x="215" y="50"/>
                    </a:lnTo>
                    <a:lnTo>
                      <a:pt x="211" y="50"/>
                    </a:lnTo>
                    <a:lnTo>
                      <a:pt x="205" y="53"/>
                    </a:lnTo>
                    <a:lnTo>
                      <a:pt x="203" y="55"/>
                    </a:lnTo>
                    <a:lnTo>
                      <a:pt x="196" y="56"/>
                    </a:lnTo>
                    <a:lnTo>
                      <a:pt x="193" y="58"/>
                    </a:lnTo>
                    <a:lnTo>
                      <a:pt x="190" y="56"/>
                    </a:lnTo>
                    <a:lnTo>
                      <a:pt x="180" y="50"/>
                    </a:lnTo>
                    <a:lnTo>
                      <a:pt x="178" y="46"/>
                    </a:lnTo>
                    <a:lnTo>
                      <a:pt x="175" y="45"/>
                    </a:lnTo>
                    <a:lnTo>
                      <a:pt x="162" y="46"/>
                    </a:lnTo>
                    <a:lnTo>
                      <a:pt x="140" y="50"/>
                    </a:lnTo>
                    <a:lnTo>
                      <a:pt x="128" y="50"/>
                    </a:lnTo>
                    <a:lnTo>
                      <a:pt x="123" y="48"/>
                    </a:lnTo>
                    <a:lnTo>
                      <a:pt x="122" y="45"/>
                    </a:lnTo>
                    <a:lnTo>
                      <a:pt x="122" y="41"/>
                    </a:lnTo>
                    <a:lnTo>
                      <a:pt x="125" y="40"/>
                    </a:lnTo>
                    <a:lnTo>
                      <a:pt x="125" y="36"/>
                    </a:lnTo>
                    <a:lnTo>
                      <a:pt x="120" y="30"/>
                    </a:lnTo>
                    <a:lnTo>
                      <a:pt x="115" y="28"/>
                    </a:lnTo>
                    <a:lnTo>
                      <a:pt x="103" y="30"/>
                    </a:lnTo>
                    <a:lnTo>
                      <a:pt x="98" y="26"/>
                    </a:lnTo>
                    <a:lnTo>
                      <a:pt x="95" y="26"/>
                    </a:lnTo>
                    <a:lnTo>
                      <a:pt x="92" y="28"/>
                    </a:lnTo>
                    <a:lnTo>
                      <a:pt x="87" y="21"/>
                    </a:lnTo>
                    <a:lnTo>
                      <a:pt x="87" y="16"/>
                    </a:lnTo>
                    <a:lnTo>
                      <a:pt x="85" y="8"/>
                    </a:lnTo>
                    <a:lnTo>
                      <a:pt x="83" y="8"/>
                    </a:lnTo>
                    <a:lnTo>
                      <a:pt x="77" y="10"/>
                    </a:lnTo>
                    <a:lnTo>
                      <a:pt x="70" y="18"/>
                    </a:lnTo>
                    <a:lnTo>
                      <a:pt x="72" y="23"/>
                    </a:lnTo>
                    <a:lnTo>
                      <a:pt x="73" y="25"/>
                    </a:lnTo>
                    <a:lnTo>
                      <a:pt x="78" y="21"/>
                    </a:lnTo>
                    <a:lnTo>
                      <a:pt x="82" y="23"/>
                    </a:lnTo>
                    <a:lnTo>
                      <a:pt x="87" y="26"/>
                    </a:lnTo>
                    <a:lnTo>
                      <a:pt x="85" y="28"/>
                    </a:lnTo>
                    <a:lnTo>
                      <a:pt x="82" y="30"/>
                    </a:lnTo>
                    <a:lnTo>
                      <a:pt x="77" y="28"/>
                    </a:lnTo>
                    <a:lnTo>
                      <a:pt x="75" y="26"/>
                    </a:lnTo>
                    <a:lnTo>
                      <a:pt x="73" y="28"/>
                    </a:lnTo>
                    <a:lnTo>
                      <a:pt x="73" y="30"/>
                    </a:lnTo>
                    <a:lnTo>
                      <a:pt x="67" y="31"/>
                    </a:lnTo>
                    <a:lnTo>
                      <a:pt x="57" y="35"/>
                    </a:lnTo>
                    <a:lnTo>
                      <a:pt x="47" y="38"/>
                    </a:lnTo>
                    <a:lnTo>
                      <a:pt x="44" y="41"/>
                    </a:lnTo>
                    <a:lnTo>
                      <a:pt x="44" y="45"/>
                    </a:lnTo>
                    <a:lnTo>
                      <a:pt x="45" y="50"/>
                    </a:lnTo>
                    <a:lnTo>
                      <a:pt x="45" y="60"/>
                    </a:lnTo>
                    <a:lnTo>
                      <a:pt x="47" y="65"/>
                    </a:lnTo>
                    <a:lnTo>
                      <a:pt x="49" y="70"/>
                    </a:lnTo>
                    <a:lnTo>
                      <a:pt x="45" y="76"/>
                    </a:lnTo>
                    <a:lnTo>
                      <a:pt x="37" y="81"/>
                    </a:lnTo>
                    <a:lnTo>
                      <a:pt x="32" y="80"/>
                    </a:lnTo>
                    <a:lnTo>
                      <a:pt x="32" y="75"/>
                    </a:lnTo>
                    <a:lnTo>
                      <a:pt x="29" y="70"/>
                    </a:lnTo>
                    <a:lnTo>
                      <a:pt x="27" y="65"/>
                    </a:lnTo>
                    <a:lnTo>
                      <a:pt x="30" y="61"/>
                    </a:lnTo>
                    <a:lnTo>
                      <a:pt x="32" y="58"/>
                    </a:lnTo>
                    <a:lnTo>
                      <a:pt x="40" y="50"/>
                    </a:lnTo>
                    <a:lnTo>
                      <a:pt x="40" y="43"/>
                    </a:lnTo>
                    <a:lnTo>
                      <a:pt x="37" y="38"/>
                    </a:lnTo>
                    <a:lnTo>
                      <a:pt x="39" y="36"/>
                    </a:lnTo>
                    <a:lnTo>
                      <a:pt x="37" y="35"/>
                    </a:lnTo>
                    <a:lnTo>
                      <a:pt x="34" y="31"/>
                    </a:lnTo>
                    <a:lnTo>
                      <a:pt x="32" y="28"/>
                    </a:lnTo>
                    <a:lnTo>
                      <a:pt x="34" y="25"/>
                    </a:lnTo>
                    <a:lnTo>
                      <a:pt x="39" y="23"/>
                    </a:lnTo>
                    <a:lnTo>
                      <a:pt x="45" y="21"/>
                    </a:lnTo>
                    <a:lnTo>
                      <a:pt x="50" y="16"/>
                    </a:lnTo>
                    <a:lnTo>
                      <a:pt x="47" y="16"/>
                    </a:lnTo>
                    <a:lnTo>
                      <a:pt x="45" y="16"/>
                    </a:lnTo>
                    <a:lnTo>
                      <a:pt x="34" y="21"/>
                    </a:lnTo>
                    <a:lnTo>
                      <a:pt x="25" y="31"/>
                    </a:lnTo>
                    <a:lnTo>
                      <a:pt x="24" y="33"/>
                    </a:lnTo>
                    <a:lnTo>
                      <a:pt x="20" y="35"/>
                    </a:lnTo>
                    <a:lnTo>
                      <a:pt x="15" y="40"/>
                    </a:lnTo>
                    <a:lnTo>
                      <a:pt x="12" y="43"/>
                    </a:lnTo>
                    <a:lnTo>
                      <a:pt x="4" y="53"/>
                    </a:lnTo>
                    <a:lnTo>
                      <a:pt x="4" y="58"/>
                    </a:lnTo>
                    <a:lnTo>
                      <a:pt x="4" y="61"/>
                    </a:lnTo>
                    <a:lnTo>
                      <a:pt x="4" y="68"/>
                    </a:lnTo>
                    <a:lnTo>
                      <a:pt x="0" y="75"/>
                    </a:lnTo>
                    <a:lnTo>
                      <a:pt x="0" y="78"/>
                    </a:lnTo>
                    <a:lnTo>
                      <a:pt x="2" y="78"/>
                    </a:lnTo>
                    <a:lnTo>
                      <a:pt x="7" y="78"/>
                    </a:lnTo>
                    <a:lnTo>
                      <a:pt x="17" y="93"/>
                    </a:lnTo>
                    <a:lnTo>
                      <a:pt x="20" y="99"/>
                    </a:lnTo>
                    <a:lnTo>
                      <a:pt x="22" y="103"/>
                    </a:lnTo>
                    <a:lnTo>
                      <a:pt x="20" y="108"/>
                    </a:lnTo>
                    <a:lnTo>
                      <a:pt x="20" y="111"/>
                    </a:lnTo>
                    <a:lnTo>
                      <a:pt x="19" y="113"/>
                    </a:lnTo>
                    <a:lnTo>
                      <a:pt x="19" y="116"/>
                    </a:lnTo>
                    <a:lnTo>
                      <a:pt x="24" y="121"/>
                    </a:lnTo>
                    <a:lnTo>
                      <a:pt x="30" y="123"/>
                    </a:lnTo>
                    <a:lnTo>
                      <a:pt x="35" y="124"/>
                    </a:lnTo>
                    <a:lnTo>
                      <a:pt x="40" y="126"/>
                    </a:lnTo>
                    <a:lnTo>
                      <a:pt x="44" y="124"/>
                    </a:lnTo>
                    <a:lnTo>
                      <a:pt x="50" y="124"/>
                    </a:lnTo>
                    <a:lnTo>
                      <a:pt x="57" y="126"/>
                    </a:lnTo>
                    <a:lnTo>
                      <a:pt x="59" y="124"/>
                    </a:lnTo>
                    <a:lnTo>
                      <a:pt x="65" y="124"/>
                    </a:lnTo>
                    <a:lnTo>
                      <a:pt x="73" y="124"/>
                    </a:lnTo>
                    <a:lnTo>
                      <a:pt x="77" y="126"/>
                    </a:lnTo>
                    <a:lnTo>
                      <a:pt x="95" y="143"/>
                    </a:lnTo>
                    <a:lnTo>
                      <a:pt x="102" y="141"/>
                    </a:lnTo>
                    <a:lnTo>
                      <a:pt x="103" y="143"/>
                    </a:lnTo>
                    <a:lnTo>
                      <a:pt x="105" y="143"/>
                    </a:lnTo>
                    <a:lnTo>
                      <a:pt x="110" y="144"/>
                    </a:lnTo>
                    <a:lnTo>
                      <a:pt x="113" y="146"/>
                    </a:lnTo>
                    <a:lnTo>
                      <a:pt x="118" y="143"/>
                    </a:lnTo>
                    <a:lnTo>
                      <a:pt x="123" y="143"/>
                    </a:lnTo>
                    <a:lnTo>
                      <a:pt x="130" y="144"/>
                    </a:lnTo>
                    <a:lnTo>
                      <a:pt x="132" y="143"/>
                    </a:lnTo>
                    <a:lnTo>
                      <a:pt x="135" y="143"/>
                    </a:lnTo>
                    <a:lnTo>
                      <a:pt x="138" y="144"/>
                    </a:lnTo>
                    <a:lnTo>
                      <a:pt x="140" y="153"/>
                    </a:lnTo>
                    <a:lnTo>
                      <a:pt x="138" y="156"/>
                    </a:lnTo>
                    <a:lnTo>
                      <a:pt x="138" y="159"/>
                    </a:lnTo>
                    <a:lnTo>
                      <a:pt x="137" y="163"/>
                    </a:lnTo>
                    <a:lnTo>
                      <a:pt x="132" y="164"/>
                    </a:lnTo>
                    <a:lnTo>
                      <a:pt x="128" y="168"/>
                    </a:lnTo>
                    <a:lnTo>
                      <a:pt x="130" y="174"/>
                    </a:lnTo>
                    <a:lnTo>
                      <a:pt x="130" y="178"/>
                    </a:lnTo>
                    <a:lnTo>
                      <a:pt x="128" y="183"/>
                    </a:lnTo>
                    <a:lnTo>
                      <a:pt x="128" y="191"/>
                    </a:lnTo>
                    <a:lnTo>
                      <a:pt x="132" y="194"/>
                    </a:lnTo>
                    <a:lnTo>
                      <a:pt x="132" y="196"/>
                    </a:lnTo>
                    <a:lnTo>
                      <a:pt x="137" y="207"/>
                    </a:lnTo>
                    <a:lnTo>
                      <a:pt x="128" y="221"/>
                    </a:lnTo>
                    <a:lnTo>
                      <a:pt x="130" y="224"/>
                    </a:lnTo>
                    <a:lnTo>
                      <a:pt x="132" y="224"/>
                    </a:lnTo>
                    <a:lnTo>
                      <a:pt x="135" y="222"/>
                    </a:lnTo>
                    <a:lnTo>
                      <a:pt x="135" y="224"/>
                    </a:lnTo>
                    <a:lnTo>
                      <a:pt x="137" y="227"/>
                    </a:lnTo>
                    <a:lnTo>
                      <a:pt x="138" y="229"/>
                    </a:lnTo>
                    <a:lnTo>
                      <a:pt x="142" y="234"/>
                    </a:lnTo>
                    <a:lnTo>
                      <a:pt x="140" y="236"/>
                    </a:lnTo>
                    <a:lnTo>
                      <a:pt x="143" y="241"/>
                    </a:lnTo>
                    <a:lnTo>
                      <a:pt x="148" y="252"/>
                    </a:lnTo>
                    <a:lnTo>
                      <a:pt x="148" y="257"/>
                    </a:lnTo>
                    <a:lnTo>
                      <a:pt x="148" y="257"/>
                    </a:lnTo>
                    <a:lnTo>
                      <a:pt x="148" y="257"/>
                    </a:lnTo>
                    <a:close/>
                    <a:moveTo>
                      <a:pt x="117" y="6"/>
                    </a:moveTo>
                    <a:lnTo>
                      <a:pt x="120" y="6"/>
                    </a:lnTo>
                    <a:lnTo>
                      <a:pt x="125" y="11"/>
                    </a:lnTo>
                    <a:lnTo>
                      <a:pt x="125" y="15"/>
                    </a:lnTo>
                    <a:lnTo>
                      <a:pt x="122" y="11"/>
                    </a:lnTo>
                    <a:lnTo>
                      <a:pt x="118" y="10"/>
                    </a:lnTo>
                    <a:lnTo>
                      <a:pt x="117" y="6"/>
                    </a:lnTo>
                    <a:lnTo>
                      <a:pt x="117" y="6"/>
                    </a:lnTo>
                    <a:close/>
                    <a:moveTo>
                      <a:pt x="100" y="5"/>
                    </a:moveTo>
                    <a:lnTo>
                      <a:pt x="105" y="10"/>
                    </a:lnTo>
                    <a:lnTo>
                      <a:pt x="108" y="10"/>
                    </a:lnTo>
                    <a:lnTo>
                      <a:pt x="107" y="13"/>
                    </a:lnTo>
                    <a:lnTo>
                      <a:pt x="100" y="11"/>
                    </a:lnTo>
                    <a:lnTo>
                      <a:pt x="98" y="6"/>
                    </a:lnTo>
                    <a:lnTo>
                      <a:pt x="100" y="5"/>
                    </a:lnTo>
                    <a:lnTo>
                      <a:pt x="100" y="5"/>
                    </a:lnTo>
                    <a:close/>
                    <a:moveTo>
                      <a:pt x="77" y="0"/>
                    </a:moveTo>
                    <a:lnTo>
                      <a:pt x="80" y="5"/>
                    </a:lnTo>
                    <a:lnTo>
                      <a:pt x="85" y="5"/>
                    </a:lnTo>
                    <a:lnTo>
                      <a:pt x="80" y="0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213" y="38"/>
                    </a:moveTo>
                    <a:lnTo>
                      <a:pt x="218" y="35"/>
                    </a:lnTo>
                    <a:lnTo>
                      <a:pt x="221" y="36"/>
                    </a:lnTo>
                    <a:lnTo>
                      <a:pt x="228" y="31"/>
                    </a:lnTo>
                    <a:lnTo>
                      <a:pt x="230" y="35"/>
                    </a:lnTo>
                    <a:lnTo>
                      <a:pt x="226" y="40"/>
                    </a:lnTo>
                    <a:lnTo>
                      <a:pt x="221" y="38"/>
                    </a:lnTo>
                    <a:lnTo>
                      <a:pt x="216" y="40"/>
                    </a:lnTo>
                    <a:lnTo>
                      <a:pt x="216" y="40"/>
                    </a:lnTo>
                    <a:lnTo>
                      <a:pt x="213" y="38"/>
                    </a:lnTo>
                    <a:lnTo>
                      <a:pt x="213" y="38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85" name="Freeform 168">
                <a:extLst>
                  <a:ext uri="{FF2B5EF4-FFF2-40B4-BE49-F238E27FC236}">
                    <a16:creationId xmlns:a16="http://schemas.microsoft.com/office/drawing/2014/main" xmlns="" id="{83E051A5-FD58-46BE-8797-C027E6314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1489" y="3125489"/>
                <a:ext cx="156256" cy="195067"/>
              </a:xfrm>
              <a:custGeom>
                <a:avLst/>
                <a:gdLst/>
                <a:ahLst/>
                <a:cxnLst>
                  <a:cxn ang="0">
                    <a:pos x="235" y="307"/>
                  </a:cxn>
                  <a:cxn ang="0">
                    <a:pos x="232" y="269"/>
                  </a:cxn>
                  <a:cxn ang="0">
                    <a:pos x="235" y="258"/>
                  </a:cxn>
                  <a:cxn ang="0">
                    <a:pos x="255" y="241"/>
                  </a:cxn>
                  <a:cxn ang="0">
                    <a:pos x="277" y="236"/>
                  </a:cxn>
                  <a:cxn ang="0">
                    <a:pos x="290" y="254"/>
                  </a:cxn>
                  <a:cxn ang="0">
                    <a:pos x="280" y="226"/>
                  </a:cxn>
                  <a:cxn ang="0">
                    <a:pos x="272" y="221"/>
                  </a:cxn>
                  <a:cxn ang="0">
                    <a:pos x="270" y="188"/>
                  </a:cxn>
                  <a:cxn ang="0">
                    <a:pos x="274" y="161"/>
                  </a:cxn>
                  <a:cxn ang="0">
                    <a:pos x="280" y="141"/>
                  </a:cxn>
                  <a:cxn ang="0">
                    <a:pos x="260" y="140"/>
                  </a:cxn>
                  <a:cxn ang="0">
                    <a:pos x="244" y="138"/>
                  </a:cxn>
                  <a:cxn ang="0">
                    <a:pos x="201" y="121"/>
                  </a:cxn>
                  <a:cxn ang="0">
                    <a:pos x="177" y="121"/>
                  </a:cxn>
                  <a:cxn ang="0">
                    <a:pos x="162" y="108"/>
                  </a:cxn>
                  <a:cxn ang="0">
                    <a:pos x="149" y="75"/>
                  </a:cxn>
                  <a:cxn ang="0">
                    <a:pos x="146" y="58"/>
                  </a:cxn>
                  <a:cxn ang="0">
                    <a:pos x="162" y="32"/>
                  </a:cxn>
                  <a:cxn ang="0">
                    <a:pos x="189" y="13"/>
                  </a:cxn>
                  <a:cxn ang="0">
                    <a:pos x="194" y="5"/>
                  </a:cxn>
                  <a:cxn ang="0">
                    <a:pos x="176" y="5"/>
                  </a:cxn>
                  <a:cxn ang="0">
                    <a:pos x="167" y="12"/>
                  </a:cxn>
                  <a:cxn ang="0">
                    <a:pos x="139" y="25"/>
                  </a:cxn>
                  <a:cxn ang="0">
                    <a:pos x="121" y="33"/>
                  </a:cxn>
                  <a:cxn ang="0">
                    <a:pos x="114" y="35"/>
                  </a:cxn>
                  <a:cxn ang="0">
                    <a:pos x="96" y="35"/>
                  </a:cxn>
                  <a:cxn ang="0">
                    <a:pos x="83" y="57"/>
                  </a:cxn>
                  <a:cxn ang="0">
                    <a:pos x="76" y="68"/>
                  </a:cxn>
                  <a:cxn ang="0">
                    <a:pos x="56" y="83"/>
                  </a:cxn>
                  <a:cxn ang="0">
                    <a:pos x="54" y="103"/>
                  </a:cxn>
                  <a:cxn ang="0">
                    <a:pos x="46" y="93"/>
                  </a:cxn>
                  <a:cxn ang="0">
                    <a:pos x="41" y="96"/>
                  </a:cxn>
                  <a:cxn ang="0">
                    <a:pos x="28" y="116"/>
                  </a:cxn>
                  <a:cxn ang="0">
                    <a:pos x="36" y="133"/>
                  </a:cxn>
                  <a:cxn ang="0">
                    <a:pos x="38" y="143"/>
                  </a:cxn>
                  <a:cxn ang="0">
                    <a:pos x="38" y="158"/>
                  </a:cxn>
                  <a:cxn ang="0">
                    <a:pos x="36" y="186"/>
                  </a:cxn>
                  <a:cxn ang="0">
                    <a:pos x="48" y="194"/>
                  </a:cxn>
                  <a:cxn ang="0">
                    <a:pos x="31" y="216"/>
                  </a:cxn>
                  <a:cxn ang="0">
                    <a:pos x="1" y="246"/>
                  </a:cxn>
                  <a:cxn ang="0">
                    <a:pos x="29" y="264"/>
                  </a:cxn>
                  <a:cxn ang="0">
                    <a:pos x="51" y="279"/>
                  </a:cxn>
                  <a:cxn ang="0">
                    <a:pos x="68" y="273"/>
                  </a:cxn>
                  <a:cxn ang="0">
                    <a:pos x="86" y="283"/>
                  </a:cxn>
                  <a:cxn ang="0">
                    <a:pos x="104" y="288"/>
                  </a:cxn>
                  <a:cxn ang="0">
                    <a:pos x="119" y="307"/>
                  </a:cxn>
                  <a:cxn ang="0">
                    <a:pos x="141" y="324"/>
                  </a:cxn>
                  <a:cxn ang="0">
                    <a:pos x="152" y="336"/>
                  </a:cxn>
                  <a:cxn ang="0">
                    <a:pos x="181" y="332"/>
                  </a:cxn>
                  <a:cxn ang="0">
                    <a:pos x="204" y="334"/>
                  </a:cxn>
                  <a:cxn ang="0">
                    <a:pos x="201" y="366"/>
                  </a:cxn>
                  <a:cxn ang="0">
                    <a:pos x="217" y="376"/>
                  </a:cxn>
                </a:cxnLst>
                <a:rect l="0" t="0" r="r" b="b"/>
                <a:pathLst>
                  <a:path w="290" h="376">
                    <a:moveTo>
                      <a:pt x="217" y="376"/>
                    </a:moveTo>
                    <a:lnTo>
                      <a:pt x="222" y="364"/>
                    </a:lnTo>
                    <a:lnTo>
                      <a:pt x="235" y="317"/>
                    </a:lnTo>
                    <a:lnTo>
                      <a:pt x="235" y="314"/>
                    </a:lnTo>
                    <a:lnTo>
                      <a:pt x="235" y="307"/>
                    </a:lnTo>
                    <a:lnTo>
                      <a:pt x="230" y="297"/>
                    </a:lnTo>
                    <a:lnTo>
                      <a:pt x="220" y="291"/>
                    </a:lnTo>
                    <a:lnTo>
                      <a:pt x="217" y="286"/>
                    </a:lnTo>
                    <a:lnTo>
                      <a:pt x="215" y="274"/>
                    </a:lnTo>
                    <a:lnTo>
                      <a:pt x="232" y="269"/>
                    </a:lnTo>
                    <a:lnTo>
                      <a:pt x="237" y="273"/>
                    </a:lnTo>
                    <a:lnTo>
                      <a:pt x="239" y="269"/>
                    </a:lnTo>
                    <a:lnTo>
                      <a:pt x="235" y="266"/>
                    </a:lnTo>
                    <a:lnTo>
                      <a:pt x="239" y="264"/>
                    </a:lnTo>
                    <a:lnTo>
                      <a:pt x="235" y="258"/>
                    </a:lnTo>
                    <a:lnTo>
                      <a:pt x="225" y="256"/>
                    </a:lnTo>
                    <a:lnTo>
                      <a:pt x="224" y="251"/>
                    </a:lnTo>
                    <a:lnTo>
                      <a:pt x="225" y="243"/>
                    </a:lnTo>
                    <a:lnTo>
                      <a:pt x="252" y="243"/>
                    </a:lnTo>
                    <a:lnTo>
                      <a:pt x="255" y="241"/>
                    </a:lnTo>
                    <a:lnTo>
                      <a:pt x="260" y="241"/>
                    </a:lnTo>
                    <a:lnTo>
                      <a:pt x="264" y="243"/>
                    </a:lnTo>
                    <a:lnTo>
                      <a:pt x="267" y="243"/>
                    </a:lnTo>
                    <a:lnTo>
                      <a:pt x="270" y="238"/>
                    </a:lnTo>
                    <a:lnTo>
                      <a:pt x="277" y="236"/>
                    </a:lnTo>
                    <a:lnTo>
                      <a:pt x="279" y="239"/>
                    </a:lnTo>
                    <a:lnTo>
                      <a:pt x="284" y="243"/>
                    </a:lnTo>
                    <a:lnTo>
                      <a:pt x="284" y="248"/>
                    </a:lnTo>
                    <a:lnTo>
                      <a:pt x="284" y="254"/>
                    </a:lnTo>
                    <a:lnTo>
                      <a:pt x="290" y="254"/>
                    </a:lnTo>
                    <a:lnTo>
                      <a:pt x="290" y="249"/>
                    </a:lnTo>
                    <a:lnTo>
                      <a:pt x="285" y="238"/>
                    </a:lnTo>
                    <a:lnTo>
                      <a:pt x="282" y="233"/>
                    </a:lnTo>
                    <a:lnTo>
                      <a:pt x="284" y="231"/>
                    </a:lnTo>
                    <a:lnTo>
                      <a:pt x="280" y="226"/>
                    </a:lnTo>
                    <a:lnTo>
                      <a:pt x="279" y="224"/>
                    </a:lnTo>
                    <a:lnTo>
                      <a:pt x="277" y="221"/>
                    </a:lnTo>
                    <a:lnTo>
                      <a:pt x="277" y="219"/>
                    </a:lnTo>
                    <a:lnTo>
                      <a:pt x="274" y="221"/>
                    </a:lnTo>
                    <a:lnTo>
                      <a:pt x="272" y="221"/>
                    </a:lnTo>
                    <a:lnTo>
                      <a:pt x="270" y="218"/>
                    </a:lnTo>
                    <a:lnTo>
                      <a:pt x="279" y="204"/>
                    </a:lnTo>
                    <a:lnTo>
                      <a:pt x="274" y="193"/>
                    </a:lnTo>
                    <a:lnTo>
                      <a:pt x="274" y="191"/>
                    </a:lnTo>
                    <a:lnTo>
                      <a:pt x="270" y="188"/>
                    </a:lnTo>
                    <a:lnTo>
                      <a:pt x="270" y="180"/>
                    </a:lnTo>
                    <a:lnTo>
                      <a:pt x="272" y="175"/>
                    </a:lnTo>
                    <a:lnTo>
                      <a:pt x="272" y="171"/>
                    </a:lnTo>
                    <a:lnTo>
                      <a:pt x="270" y="165"/>
                    </a:lnTo>
                    <a:lnTo>
                      <a:pt x="274" y="161"/>
                    </a:lnTo>
                    <a:lnTo>
                      <a:pt x="279" y="160"/>
                    </a:lnTo>
                    <a:lnTo>
                      <a:pt x="280" y="156"/>
                    </a:lnTo>
                    <a:lnTo>
                      <a:pt x="280" y="153"/>
                    </a:lnTo>
                    <a:lnTo>
                      <a:pt x="282" y="150"/>
                    </a:lnTo>
                    <a:lnTo>
                      <a:pt x="280" y="141"/>
                    </a:lnTo>
                    <a:lnTo>
                      <a:pt x="277" y="140"/>
                    </a:lnTo>
                    <a:lnTo>
                      <a:pt x="274" y="140"/>
                    </a:lnTo>
                    <a:lnTo>
                      <a:pt x="272" y="141"/>
                    </a:lnTo>
                    <a:lnTo>
                      <a:pt x="265" y="140"/>
                    </a:lnTo>
                    <a:lnTo>
                      <a:pt x="260" y="140"/>
                    </a:lnTo>
                    <a:lnTo>
                      <a:pt x="255" y="143"/>
                    </a:lnTo>
                    <a:lnTo>
                      <a:pt x="252" y="141"/>
                    </a:lnTo>
                    <a:lnTo>
                      <a:pt x="247" y="140"/>
                    </a:lnTo>
                    <a:lnTo>
                      <a:pt x="245" y="140"/>
                    </a:lnTo>
                    <a:lnTo>
                      <a:pt x="244" y="138"/>
                    </a:lnTo>
                    <a:lnTo>
                      <a:pt x="237" y="140"/>
                    </a:lnTo>
                    <a:lnTo>
                      <a:pt x="219" y="123"/>
                    </a:lnTo>
                    <a:lnTo>
                      <a:pt x="215" y="121"/>
                    </a:lnTo>
                    <a:lnTo>
                      <a:pt x="207" y="121"/>
                    </a:lnTo>
                    <a:lnTo>
                      <a:pt x="201" y="121"/>
                    </a:lnTo>
                    <a:lnTo>
                      <a:pt x="199" y="123"/>
                    </a:lnTo>
                    <a:lnTo>
                      <a:pt x="192" y="121"/>
                    </a:lnTo>
                    <a:lnTo>
                      <a:pt x="186" y="121"/>
                    </a:lnTo>
                    <a:lnTo>
                      <a:pt x="182" y="123"/>
                    </a:lnTo>
                    <a:lnTo>
                      <a:pt x="177" y="121"/>
                    </a:lnTo>
                    <a:lnTo>
                      <a:pt x="172" y="120"/>
                    </a:lnTo>
                    <a:lnTo>
                      <a:pt x="166" y="118"/>
                    </a:lnTo>
                    <a:lnTo>
                      <a:pt x="161" y="113"/>
                    </a:lnTo>
                    <a:lnTo>
                      <a:pt x="161" y="110"/>
                    </a:lnTo>
                    <a:lnTo>
                      <a:pt x="162" y="108"/>
                    </a:lnTo>
                    <a:lnTo>
                      <a:pt x="162" y="105"/>
                    </a:lnTo>
                    <a:lnTo>
                      <a:pt x="164" y="100"/>
                    </a:lnTo>
                    <a:lnTo>
                      <a:pt x="162" y="96"/>
                    </a:lnTo>
                    <a:lnTo>
                      <a:pt x="159" y="90"/>
                    </a:lnTo>
                    <a:lnTo>
                      <a:pt x="149" y="75"/>
                    </a:lnTo>
                    <a:lnTo>
                      <a:pt x="144" y="75"/>
                    </a:lnTo>
                    <a:lnTo>
                      <a:pt x="142" y="75"/>
                    </a:lnTo>
                    <a:lnTo>
                      <a:pt x="142" y="72"/>
                    </a:lnTo>
                    <a:lnTo>
                      <a:pt x="146" y="65"/>
                    </a:lnTo>
                    <a:lnTo>
                      <a:pt x="146" y="58"/>
                    </a:lnTo>
                    <a:lnTo>
                      <a:pt x="146" y="55"/>
                    </a:lnTo>
                    <a:lnTo>
                      <a:pt x="146" y="50"/>
                    </a:lnTo>
                    <a:lnTo>
                      <a:pt x="154" y="40"/>
                    </a:lnTo>
                    <a:lnTo>
                      <a:pt x="157" y="37"/>
                    </a:lnTo>
                    <a:lnTo>
                      <a:pt x="162" y="32"/>
                    </a:lnTo>
                    <a:lnTo>
                      <a:pt x="166" y="30"/>
                    </a:lnTo>
                    <a:lnTo>
                      <a:pt x="167" y="28"/>
                    </a:lnTo>
                    <a:lnTo>
                      <a:pt x="176" y="18"/>
                    </a:lnTo>
                    <a:lnTo>
                      <a:pt x="187" y="13"/>
                    </a:lnTo>
                    <a:lnTo>
                      <a:pt x="189" y="13"/>
                    </a:lnTo>
                    <a:lnTo>
                      <a:pt x="192" y="13"/>
                    </a:lnTo>
                    <a:lnTo>
                      <a:pt x="192" y="12"/>
                    </a:lnTo>
                    <a:lnTo>
                      <a:pt x="196" y="10"/>
                    </a:lnTo>
                    <a:lnTo>
                      <a:pt x="196" y="8"/>
                    </a:lnTo>
                    <a:lnTo>
                      <a:pt x="194" y="5"/>
                    </a:lnTo>
                    <a:lnTo>
                      <a:pt x="184" y="0"/>
                    </a:lnTo>
                    <a:lnTo>
                      <a:pt x="181" y="0"/>
                    </a:lnTo>
                    <a:lnTo>
                      <a:pt x="181" y="2"/>
                    </a:lnTo>
                    <a:lnTo>
                      <a:pt x="179" y="3"/>
                    </a:lnTo>
                    <a:lnTo>
                      <a:pt x="176" y="5"/>
                    </a:lnTo>
                    <a:lnTo>
                      <a:pt x="174" y="7"/>
                    </a:lnTo>
                    <a:lnTo>
                      <a:pt x="171" y="5"/>
                    </a:lnTo>
                    <a:lnTo>
                      <a:pt x="167" y="7"/>
                    </a:lnTo>
                    <a:lnTo>
                      <a:pt x="164" y="8"/>
                    </a:lnTo>
                    <a:lnTo>
                      <a:pt x="167" y="12"/>
                    </a:lnTo>
                    <a:lnTo>
                      <a:pt x="166" y="13"/>
                    </a:lnTo>
                    <a:lnTo>
                      <a:pt x="159" y="17"/>
                    </a:lnTo>
                    <a:lnTo>
                      <a:pt x="151" y="20"/>
                    </a:lnTo>
                    <a:lnTo>
                      <a:pt x="144" y="25"/>
                    </a:lnTo>
                    <a:lnTo>
                      <a:pt x="139" y="25"/>
                    </a:lnTo>
                    <a:lnTo>
                      <a:pt x="131" y="27"/>
                    </a:lnTo>
                    <a:lnTo>
                      <a:pt x="124" y="25"/>
                    </a:lnTo>
                    <a:lnTo>
                      <a:pt x="119" y="28"/>
                    </a:lnTo>
                    <a:lnTo>
                      <a:pt x="119" y="30"/>
                    </a:lnTo>
                    <a:lnTo>
                      <a:pt x="121" y="33"/>
                    </a:lnTo>
                    <a:lnTo>
                      <a:pt x="119" y="37"/>
                    </a:lnTo>
                    <a:lnTo>
                      <a:pt x="116" y="40"/>
                    </a:lnTo>
                    <a:lnTo>
                      <a:pt x="114" y="40"/>
                    </a:lnTo>
                    <a:lnTo>
                      <a:pt x="114" y="35"/>
                    </a:lnTo>
                    <a:lnTo>
                      <a:pt x="114" y="35"/>
                    </a:lnTo>
                    <a:lnTo>
                      <a:pt x="117" y="33"/>
                    </a:lnTo>
                    <a:lnTo>
                      <a:pt x="113" y="33"/>
                    </a:lnTo>
                    <a:lnTo>
                      <a:pt x="106" y="30"/>
                    </a:lnTo>
                    <a:lnTo>
                      <a:pt x="103" y="32"/>
                    </a:lnTo>
                    <a:lnTo>
                      <a:pt x="96" y="35"/>
                    </a:lnTo>
                    <a:lnTo>
                      <a:pt x="93" y="38"/>
                    </a:lnTo>
                    <a:lnTo>
                      <a:pt x="88" y="43"/>
                    </a:lnTo>
                    <a:lnTo>
                      <a:pt x="81" y="55"/>
                    </a:lnTo>
                    <a:lnTo>
                      <a:pt x="81" y="58"/>
                    </a:lnTo>
                    <a:lnTo>
                      <a:pt x="83" y="57"/>
                    </a:lnTo>
                    <a:lnTo>
                      <a:pt x="84" y="60"/>
                    </a:lnTo>
                    <a:lnTo>
                      <a:pt x="84" y="63"/>
                    </a:lnTo>
                    <a:lnTo>
                      <a:pt x="84" y="67"/>
                    </a:lnTo>
                    <a:lnTo>
                      <a:pt x="81" y="68"/>
                    </a:lnTo>
                    <a:lnTo>
                      <a:pt x="76" y="68"/>
                    </a:lnTo>
                    <a:lnTo>
                      <a:pt x="73" y="70"/>
                    </a:lnTo>
                    <a:lnTo>
                      <a:pt x="66" y="77"/>
                    </a:lnTo>
                    <a:lnTo>
                      <a:pt x="63" y="77"/>
                    </a:lnTo>
                    <a:lnTo>
                      <a:pt x="58" y="83"/>
                    </a:lnTo>
                    <a:lnTo>
                      <a:pt x="56" y="83"/>
                    </a:lnTo>
                    <a:lnTo>
                      <a:pt x="51" y="83"/>
                    </a:lnTo>
                    <a:lnTo>
                      <a:pt x="53" y="88"/>
                    </a:lnTo>
                    <a:lnTo>
                      <a:pt x="58" y="92"/>
                    </a:lnTo>
                    <a:lnTo>
                      <a:pt x="58" y="98"/>
                    </a:lnTo>
                    <a:lnTo>
                      <a:pt x="54" y="103"/>
                    </a:lnTo>
                    <a:lnTo>
                      <a:pt x="53" y="101"/>
                    </a:lnTo>
                    <a:lnTo>
                      <a:pt x="48" y="98"/>
                    </a:lnTo>
                    <a:lnTo>
                      <a:pt x="48" y="98"/>
                    </a:lnTo>
                    <a:lnTo>
                      <a:pt x="49" y="95"/>
                    </a:lnTo>
                    <a:lnTo>
                      <a:pt x="46" y="93"/>
                    </a:lnTo>
                    <a:lnTo>
                      <a:pt x="44" y="90"/>
                    </a:lnTo>
                    <a:lnTo>
                      <a:pt x="39" y="85"/>
                    </a:lnTo>
                    <a:lnTo>
                      <a:pt x="38" y="88"/>
                    </a:lnTo>
                    <a:lnTo>
                      <a:pt x="39" y="92"/>
                    </a:lnTo>
                    <a:lnTo>
                      <a:pt x="41" y="96"/>
                    </a:lnTo>
                    <a:lnTo>
                      <a:pt x="38" y="103"/>
                    </a:lnTo>
                    <a:lnTo>
                      <a:pt x="36" y="108"/>
                    </a:lnTo>
                    <a:lnTo>
                      <a:pt x="33" y="110"/>
                    </a:lnTo>
                    <a:lnTo>
                      <a:pt x="31" y="110"/>
                    </a:lnTo>
                    <a:lnTo>
                      <a:pt x="28" y="116"/>
                    </a:lnTo>
                    <a:lnTo>
                      <a:pt x="29" y="118"/>
                    </a:lnTo>
                    <a:lnTo>
                      <a:pt x="29" y="123"/>
                    </a:lnTo>
                    <a:lnTo>
                      <a:pt x="29" y="128"/>
                    </a:lnTo>
                    <a:lnTo>
                      <a:pt x="34" y="133"/>
                    </a:lnTo>
                    <a:lnTo>
                      <a:pt x="36" y="133"/>
                    </a:lnTo>
                    <a:lnTo>
                      <a:pt x="39" y="131"/>
                    </a:lnTo>
                    <a:lnTo>
                      <a:pt x="41" y="135"/>
                    </a:lnTo>
                    <a:lnTo>
                      <a:pt x="41" y="138"/>
                    </a:lnTo>
                    <a:lnTo>
                      <a:pt x="38" y="141"/>
                    </a:lnTo>
                    <a:lnTo>
                      <a:pt x="38" y="143"/>
                    </a:lnTo>
                    <a:lnTo>
                      <a:pt x="41" y="146"/>
                    </a:lnTo>
                    <a:lnTo>
                      <a:pt x="41" y="153"/>
                    </a:lnTo>
                    <a:lnTo>
                      <a:pt x="38" y="155"/>
                    </a:lnTo>
                    <a:lnTo>
                      <a:pt x="36" y="158"/>
                    </a:lnTo>
                    <a:lnTo>
                      <a:pt x="38" y="158"/>
                    </a:lnTo>
                    <a:lnTo>
                      <a:pt x="39" y="163"/>
                    </a:lnTo>
                    <a:lnTo>
                      <a:pt x="39" y="170"/>
                    </a:lnTo>
                    <a:lnTo>
                      <a:pt x="39" y="180"/>
                    </a:lnTo>
                    <a:lnTo>
                      <a:pt x="36" y="185"/>
                    </a:lnTo>
                    <a:lnTo>
                      <a:pt x="36" y="186"/>
                    </a:lnTo>
                    <a:lnTo>
                      <a:pt x="38" y="191"/>
                    </a:lnTo>
                    <a:lnTo>
                      <a:pt x="43" y="190"/>
                    </a:lnTo>
                    <a:lnTo>
                      <a:pt x="43" y="191"/>
                    </a:lnTo>
                    <a:lnTo>
                      <a:pt x="44" y="194"/>
                    </a:lnTo>
                    <a:lnTo>
                      <a:pt x="48" y="194"/>
                    </a:lnTo>
                    <a:lnTo>
                      <a:pt x="48" y="196"/>
                    </a:lnTo>
                    <a:lnTo>
                      <a:pt x="44" y="199"/>
                    </a:lnTo>
                    <a:lnTo>
                      <a:pt x="43" y="204"/>
                    </a:lnTo>
                    <a:lnTo>
                      <a:pt x="34" y="213"/>
                    </a:lnTo>
                    <a:lnTo>
                      <a:pt x="31" y="216"/>
                    </a:lnTo>
                    <a:lnTo>
                      <a:pt x="24" y="223"/>
                    </a:lnTo>
                    <a:lnTo>
                      <a:pt x="16" y="224"/>
                    </a:lnTo>
                    <a:lnTo>
                      <a:pt x="8" y="229"/>
                    </a:lnTo>
                    <a:lnTo>
                      <a:pt x="1" y="238"/>
                    </a:lnTo>
                    <a:lnTo>
                      <a:pt x="1" y="246"/>
                    </a:lnTo>
                    <a:lnTo>
                      <a:pt x="0" y="249"/>
                    </a:lnTo>
                    <a:lnTo>
                      <a:pt x="6" y="253"/>
                    </a:lnTo>
                    <a:lnTo>
                      <a:pt x="14" y="258"/>
                    </a:lnTo>
                    <a:lnTo>
                      <a:pt x="26" y="264"/>
                    </a:lnTo>
                    <a:lnTo>
                      <a:pt x="29" y="264"/>
                    </a:lnTo>
                    <a:lnTo>
                      <a:pt x="36" y="269"/>
                    </a:lnTo>
                    <a:lnTo>
                      <a:pt x="34" y="273"/>
                    </a:lnTo>
                    <a:lnTo>
                      <a:pt x="36" y="276"/>
                    </a:lnTo>
                    <a:lnTo>
                      <a:pt x="43" y="276"/>
                    </a:lnTo>
                    <a:lnTo>
                      <a:pt x="51" y="279"/>
                    </a:lnTo>
                    <a:lnTo>
                      <a:pt x="54" y="281"/>
                    </a:lnTo>
                    <a:lnTo>
                      <a:pt x="63" y="283"/>
                    </a:lnTo>
                    <a:lnTo>
                      <a:pt x="64" y="281"/>
                    </a:lnTo>
                    <a:lnTo>
                      <a:pt x="64" y="276"/>
                    </a:lnTo>
                    <a:lnTo>
                      <a:pt x="68" y="273"/>
                    </a:lnTo>
                    <a:lnTo>
                      <a:pt x="69" y="273"/>
                    </a:lnTo>
                    <a:lnTo>
                      <a:pt x="78" y="276"/>
                    </a:lnTo>
                    <a:lnTo>
                      <a:pt x="81" y="278"/>
                    </a:lnTo>
                    <a:lnTo>
                      <a:pt x="83" y="281"/>
                    </a:lnTo>
                    <a:lnTo>
                      <a:pt x="86" y="283"/>
                    </a:lnTo>
                    <a:lnTo>
                      <a:pt x="86" y="283"/>
                    </a:lnTo>
                    <a:lnTo>
                      <a:pt x="88" y="283"/>
                    </a:lnTo>
                    <a:lnTo>
                      <a:pt x="91" y="284"/>
                    </a:lnTo>
                    <a:lnTo>
                      <a:pt x="99" y="288"/>
                    </a:lnTo>
                    <a:lnTo>
                      <a:pt x="104" y="288"/>
                    </a:lnTo>
                    <a:lnTo>
                      <a:pt x="106" y="291"/>
                    </a:lnTo>
                    <a:lnTo>
                      <a:pt x="113" y="296"/>
                    </a:lnTo>
                    <a:lnTo>
                      <a:pt x="113" y="301"/>
                    </a:lnTo>
                    <a:lnTo>
                      <a:pt x="116" y="307"/>
                    </a:lnTo>
                    <a:lnTo>
                      <a:pt x="119" y="307"/>
                    </a:lnTo>
                    <a:lnTo>
                      <a:pt x="131" y="311"/>
                    </a:lnTo>
                    <a:lnTo>
                      <a:pt x="136" y="317"/>
                    </a:lnTo>
                    <a:lnTo>
                      <a:pt x="136" y="322"/>
                    </a:lnTo>
                    <a:lnTo>
                      <a:pt x="137" y="322"/>
                    </a:lnTo>
                    <a:lnTo>
                      <a:pt x="141" y="324"/>
                    </a:lnTo>
                    <a:lnTo>
                      <a:pt x="144" y="331"/>
                    </a:lnTo>
                    <a:lnTo>
                      <a:pt x="142" y="332"/>
                    </a:lnTo>
                    <a:lnTo>
                      <a:pt x="144" y="336"/>
                    </a:lnTo>
                    <a:lnTo>
                      <a:pt x="147" y="337"/>
                    </a:lnTo>
                    <a:lnTo>
                      <a:pt x="152" y="336"/>
                    </a:lnTo>
                    <a:lnTo>
                      <a:pt x="157" y="337"/>
                    </a:lnTo>
                    <a:lnTo>
                      <a:pt x="162" y="337"/>
                    </a:lnTo>
                    <a:lnTo>
                      <a:pt x="166" y="336"/>
                    </a:lnTo>
                    <a:lnTo>
                      <a:pt x="174" y="332"/>
                    </a:lnTo>
                    <a:lnTo>
                      <a:pt x="181" y="332"/>
                    </a:lnTo>
                    <a:lnTo>
                      <a:pt x="186" y="336"/>
                    </a:lnTo>
                    <a:lnTo>
                      <a:pt x="194" y="332"/>
                    </a:lnTo>
                    <a:lnTo>
                      <a:pt x="199" y="332"/>
                    </a:lnTo>
                    <a:lnTo>
                      <a:pt x="201" y="334"/>
                    </a:lnTo>
                    <a:lnTo>
                      <a:pt x="204" y="334"/>
                    </a:lnTo>
                    <a:lnTo>
                      <a:pt x="209" y="337"/>
                    </a:lnTo>
                    <a:lnTo>
                      <a:pt x="211" y="339"/>
                    </a:lnTo>
                    <a:lnTo>
                      <a:pt x="215" y="339"/>
                    </a:lnTo>
                    <a:lnTo>
                      <a:pt x="215" y="341"/>
                    </a:lnTo>
                    <a:lnTo>
                      <a:pt x="201" y="366"/>
                    </a:lnTo>
                    <a:lnTo>
                      <a:pt x="201" y="367"/>
                    </a:lnTo>
                    <a:lnTo>
                      <a:pt x="207" y="367"/>
                    </a:lnTo>
                    <a:lnTo>
                      <a:pt x="212" y="367"/>
                    </a:lnTo>
                    <a:lnTo>
                      <a:pt x="217" y="371"/>
                    </a:lnTo>
                    <a:lnTo>
                      <a:pt x="217" y="376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86" name="Freeform 169">
                <a:extLst>
                  <a:ext uri="{FF2B5EF4-FFF2-40B4-BE49-F238E27FC236}">
                    <a16:creationId xmlns:a16="http://schemas.microsoft.com/office/drawing/2014/main" xmlns="" id="{2CB3AF0E-635F-4F70-ADDC-30C897A8E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74733" y="3255188"/>
                <a:ext cx="77058" cy="73669"/>
              </a:xfrm>
              <a:custGeom>
                <a:avLst/>
                <a:gdLst/>
                <a:ahLst/>
                <a:cxnLst>
                  <a:cxn ang="0">
                    <a:pos x="138" y="34"/>
                  </a:cxn>
                  <a:cxn ang="0">
                    <a:pos x="133" y="29"/>
                  </a:cxn>
                  <a:cxn ang="0">
                    <a:pos x="121" y="24"/>
                  </a:cxn>
                  <a:cxn ang="0">
                    <a:pos x="116" y="27"/>
                  </a:cxn>
                  <a:cxn ang="0">
                    <a:pos x="115" y="34"/>
                  </a:cxn>
                  <a:cxn ang="0">
                    <a:pos x="103" y="30"/>
                  </a:cxn>
                  <a:cxn ang="0">
                    <a:pos x="88" y="27"/>
                  </a:cxn>
                  <a:cxn ang="0">
                    <a:pos x="88" y="20"/>
                  </a:cxn>
                  <a:cxn ang="0">
                    <a:pos x="78" y="15"/>
                  </a:cxn>
                  <a:cxn ang="0">
                    <a:pos x="58" y="4"/>
                  </a:cxn>
                  <a:cxn ang="0">
                    <a:pos x="50" y="5"/>
                  </a:cxn>
                  <a:cxn ang="0">
                    <a:pos x="32" y="14"/>
                  </a:cxn>
                  <a:cxn ang="0">
                    <a:pos x="20" y="17"/>
                  </a:cxn>
                  <a:cxn ang="0">
                    <a:pos x="23" y="25"/>
                  </a:cxn>
                  <a:cxn ang="0">
                    <a:pos x="23" y="34"/>
                  </a:cxn>
                  <a:cxn ang="0">
                    <a:pos x="13" y="47"/>
                  </a:cxn>
                  <a:cxn ang="0">
                    <a:pos x="12" y="55"/>
                  </a:cxn>
                  <a:cxn ang="0">
                    <a:pos x="2" y="62"/>
                  </a:cxn>
                  <a:cxn ang="0">
                    <a:pos x="5" y="68"/>
                  </a:cxn>
                  <a:cxn ang="0">
                    <a:pos x="7" y="78"/>
                  </a:cxn>
                  <a:cxn ang="0">
                    <a:pos x="0" y="85"/>
                  </a:cxn>
                  <a:cxn ang="0">
                    <a:pos x="8" y="90"/>
                  </a:cxn>
                  <a:cxn ang="0">
                    <a:pos x="18" y="97"/>
                  </a:cxn>
                  <a:cxn ang="0">
                    <a:pos x="22" y="92"/>
                  </a:cxn>
                  <a:cxn ang="0">
                    <a:pos x="27" y="85"/>
                  </a:cxn>
                  <a:cxn ang="0">
                    <a:pos x="28" y="92"/>
                  </a:cxn>
                  <a:cxn ang="0">
                    <a:pos x="28" y="87"/>
                  </a:cxn>
                  <a:cxn ang="0">
                    <a:pos x="32" y="93"/>
                  </a:cxn>
                  <a:cxn ang="0">
                    <a:pos x="30" y="102"/>
                  </a:cxn>
                  <a:cxn ang="0">
                    <a:pos x="22" y="113"/>
                  </a:cxn>
                  <a:cxn ang="0">
                    <a:pos x="27" y="120"/>
                  </a:cxn>
                  <a:cxn ang="0">
                    <a:pos x="17" y="127"/>
                  </a:cxn>
                  <a:cxn ang="0">
                    <a:pos x="23" y="130"/>
                  </a:cxn>
                  <a:cxn ang="0">
                    <a:pos x="30" y="132"/>
                  </a:cxn>
                  <a:cxn ang="0">
                    <a:pos x="42" y="135"/>
                  </a:cxn>
                  <a:cxn ang="0">
                    <a:pos x="52" y="143"/>
                  </a:cxn>
                  <a:cxn ang="0">
                    <a:pos x="76" y="103"/>
                  </a:cxn>
                  <a:cxn ang="0">
                    <a:pos x="105" y="93"/>
                  </a:cxn>
                  <a:cxn ang="0">
                    <a:pos x="131" y="73"/>
                  </a:cxn>
                  <a:cxn ang="0">
                    <a:pos x="143" y="58"/>
                  </a:cxn>
                  <a:cxn ang="0">
                    <a:pos x="145" y="52"/>
                  </a:cxn>
                  <a:cxn ang="0">
                    <a:pos x="140" y="39"/>
                  </a:cxn>
                  <a:cxn ang="0">
                    <a:pos x="138" y="34"/>
                  </a:cxn>
                  <a:cxn ang="0">
                    <a:pos x="138" y="34"/>
                  </a:cxn>
                  <a:cxn ang="0">
                    <a:pos x="18" y="103"/>
                  </a:cxn>
                  <a:cxn ang="0">
                    <a:pos x="25" y="95"/>
                  </a:cxn>
                  <a:cxn ang="0">
                    <a:pos x="23" y="100"/>
                  </a:cxn>
                  <a:cxn ang="0">
                    <a:pos x="22" y="105"/>
                  </a:cxn>
                  <a:cxn ang="0">
                    <a:pos x="18" y="103"/>
                  </a:cxn>
                </a:cxnLst>
                <a:rect l="0" t="0" r="r" b="b"/>
                <a:pathLst>
                  <a:path w="145" h="143">
                    <a:moveTo>
                      <a:pt x="138" y="34"/>
                    </a:moveTo>
                    <a:lnTo>
                      <a:pt x="138" y="34"/>
                    </a:lnTo>
                    <a:lnTo>
                      <a:pt x="135" y="32"/>
                    </a:lnTo>
                    <a:lnTo>
                      <a:pt x="133" y="29"/>
                    </a:lnTo>
                    <a:lnTo>
                      <a:pt x="130" y="27"/>
                    </a:lnTo>
                    <a:lnTo>
                      <a:pt x="121" y="24"/>
                    </a:lnTo>
                    <a:lnTo>
                      <a:pt x="120" y="24"/>
                    </a:lnTo>
                    <a:lnTo>
                      <a:pt x="116" y="27"/>
                    </a:lnTo>
                    <a:lnTo>
                      <a:pt x="116" y="32"/>
                    </a:lnTo>
                    <a:lnTo>
                      <a:pt x="115" y="34"/>
                    </a:lnTo>
                    <a:lnTo>
                      <a:pt x="106" y="32"/>
                    </a:lnTo>
                    <a:lnTo>
                      <a:pt x="103" y="30"/>
                    </a:lnTo>
                    <a:lnTo>
                      <a:pt x="95" y="27"/>
                    </a:lnTo>
                    <a:lnTo>
                      <a:pt x="88" y="27"/>
                    </a:lnTo>
                    <a:lnTo>
                      <a:pt x="86" y="24"/>
                    </a:lnTo>
                    <a:lnTo>
                      <a:pt x="88" y="20"/>
                    </a:lnTo>
                    <a:lnTo>
                      <a:pt x="81" y="15"/>
                    </a:lnTo>
                    <a:lnTo>
                      <a:pt x="78" y="15"/>
                    </a:lnTo>
                    <a:lnTo>
                      <a:pt x="66" y="9"/>
                    </a:lnTo>
                    <a:lnTo>
                      <a:pt x="58" y="4"/>
                    </a:lnTo>
                    <a:lnTo>
                      <a:pt x="52" y="0"/>
                    </a:lnTo>
                    <a:lnTo>
                      <a:pt x="50" y="5"/>
                    </a:lnTo>
                    <a:lnTo>
                      <a:pt x="43" y="7"/>
                    </a:lnTo>
                    <a:lnTo>
                      <a:pt x="32" y="14"/>
                    </a:lnTo>
                    <a:lnTo>
                      <a:pt x="27" y="14"/>
                    </a:lnTo>
                    <a:lnTo>
                      <a:pt x="20" y="17"/>
                    </a:lnTo>
                    <a:lnTo>
                      <a:pt x="23" y="22"/>
                    </a:lnTo>
                    <a:lnTo>
                      <a:pt x="23" y="25"/>
                    </a:lnTo>
                    <a:lnTo>
                      <a:pt x="25" y="29"/>
                    </a:lnTo>
                    <a:lnTo>
                      <a:pt x="23" y="34"/>
                    </a:lnTo>
                    <a:lnTo>
                      <a:pt x="15" y="43"/>
                    </a:lnTo>
                    <a:lnTo>
                      <a:pt x="13" y="47"/>
                    </a:lnTo>
                    <a:lnTo>
                      <a:pt x="17" y="48"/>
                    </a:lnTo>
                    <a:lnTo>
                      <a:pt x="12" y="55"/>
                    </a:lnTo>
                    <a:lnTo>
                      <a:pt x="7" y="55"/>
                    </a:lnTo>
                    <a:lnTo>
                      <a:pt x="2" y="62"/>
                    </a:lnTo>
                    <a:lnTo>
                      <a:pt x="3" y="65"/>
                    </a:lnTo>
                    <a:lnTo>
                      <a:pt x="5" y="68"/>
                    </a:lnTo>
                    <a:lnTo>
                      <a:pt x="5" y="73"/>
                    </a:lnTo>
                    <a:lnTo>
                      <a:pt x="7" y="78"/>
                    </a:lnTo>
                    <a:lnTo>
                      <a:pt x="3" y="83"/>
                    </a:lnTo>
                    <a:lnTo>
                      <a:pt x="0" y="85"/>
                    </a:lnTo>
                    <a:lnTo>
                      <a:pt x="3" y="88"/>
                    </a:lnTo>
                    <a:lnTo>
                      <a:pt x="8" y="90"/>
                    </a:lnTo>
                    <a:lnTo>
                      <a:pt x="13" y="95"/>
                    </a:lnTo>
                    <a:lnTo>
                      <a:pt x="18" y="97"/>
                    </a:lnTo>
                    <a:lnTo>
                      <a:pt x="20" y="97"/>
                    </a:lnTo>
                    <a:lnTo>
                      <a:pt x="22" y="92"/>
                    </a:lnTo>
                    <a:lnTo>
                      <a:pt x="23" y="88"/>
                    </a:lnTo>
                    <a:lnTo>
                      <a:pt x="27" y="85"/>
                    </a:lnTo>
                    <a:lnTo>
                      <a:pt x="27" y="88"/>
                    </a:lnTo>
                    <a:lnTo>
                      <a:pt x="28" y="92"/>
                    </a:lnTo>
                    <a:lnTo>
                      <a:pt x="28" y="90"/>
                    </a:lnTo>
                    <a:lnTo>
                      <a:pt x="28" y="87"/>
                    </a:lnTo>
                    <a:lnTo>
                      <a:pt x="30" y="87"/>
                    </a:lnTo>
                    <a:lnTo>
                      <a:pt x="32" y="93"/>
                    </a:lnTo>
                    <a:lnTo>
                      <a:pt x="30" y="98"/>
                    </a:lnTo>
                    <a:lnTo>
                      <a:pt x="30" y="102"/>
                    </a:lnTo>
                    <a:lnTo>
                      <a:pt x="28" y="108"/>
                    </a:lnTo>
                    <a:lnTo>
                      <a:pt x="22" y="113"/>
                    </a:lnTo>
                    <a:lnTo>
                      <a:pt x="25" y="113"/>
                    </a:lnTo>
                    <a:lnTo>
                      <a:pt x="27" y="120"/>
                    </a:lnTo>
                    <a:lnTo>
                      <a:pt x="22" y="122"/>
                    </a:lnTo>
                    <a:lnTo>
                      <a:pt x="17" y="127"/>
                    </a:lnTo>
                    <a:lnTo>
                      <a:pt x="18" y="130"/>
                    </a:lnTo>
                    <a:lnTo>
                      <a:pt x="23" y="130"/>
                    </a:lnTo>
                    <a:lnTo>
                      <a:pt x="28" y="128"/>
                    </a:lnTo>
                    <a:lnTo>
                      <a:pt x="30" y="132"/>
                    </a:lnTo>
                    <a:lnTo>
                      <a:pt x="38" y="133"/>
                    </a:lnTo>
                    <a:lnTo>
                      <a:pt x="42" y="135"/>
                    </a:lnTo>
                    <a:lnTo>
                      <a:pt x="50" y="143"/>
                    </a:lnTo>
                    <a:lnTo>
                      <a:pt x="52" y="143"/>
                    </a:lnTo>
                    <a:lnTo>
                      <a:pt x="57" y="140"/>
                    </a:lnTo>
                    <a:lnTo>
                      <a:pt x="76" y="103"/>
                    </a:lnTo>
                    <a:lnTo>
                      <a:pt x="80" y="102"/>
                    </a:lnTo>
                    <a:lnTo>
                      <a:pt x="105" y="93"/>
                    </a:lnTo>
                    <a:lnTo>
                      <a:pt x="115" y="87"/>
                    </a:lnTo>
                    <a:lnTo>
                      <a:pt x="131" y="73"/>
                    </a:lnTo>
                    <a:lnTo>
                      <a:pt x="138" y="58"/>
                    </a:lnTo>
                    <a:lnTo>
                      <a:pt x="143" y="58"/>
                    </a:lnTo>
                    <a:lnTo>
                      <a:pt x="143" y="57"/>
                    </a:lnTo>
                    <a:lnTo>
                      <a:pt x="145" y="52"/>
                    </a:lnTo>
                    <a:lnTo>
                      <a:pt x="145" y="47"/>
                    </a:lnTo>
                    <a:lnTo>
                      <a:pt x="140" y="39"/>
                    </a:lnTo>
                    <a:lnTo>
                      <a:pt x="140" y="37"/>
                    </a:lnTo>
                    <a:lnTo>
                      <a:pt x="138" y="34"/>
                    </a:lnTo>
                    <a:lnTo>
                      <a:pt x="138" y="34"/>
                    </a:lnTo>
                    <a:lnTo>
                      <a:pt x="138" y="34"/>
                    </a:lnTo>
                    <a:close/>
                    <a:moveTo>
                      <a:pt x="18" y="103"/>
                    </a:moveTo>
                    <a:lnTo>
                      <a:pt x="18" y="103"/>
                    </a:lnTo>
                    <a:lnTo>
                      <a:pt x="20" y="98"/>
                    </a:lnTo>
                    <a:lnTo>
                      <a:pt x="25" y="95"/>
                    </a:lnTo>
                    <a:lnTo>
                      <a:pt x="25" y="97"/>
                    </a:lnTo>
                    <a:lnTo>
                      <a:pt x="23" y="100"/>
                    </a:lnTo>
                    <a:lnTo>
                      <a:pt x="23" y="102"/>
                    </a:lnTo>
                    <a:lnTo>
                      <a:pt x="22" y="105"/>
                    </a:lnTo>
                    <a:lnTo>
                      <a:pt x="20" y="107"/>
                    </a:lnTo>
                    <a:lnTo>
                      <a:pt x="18" y="10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87" name="Freeform 170">
                <a:extLst>
                  <a:ext uri="{FF2B5EF4-FFF2-40B4-BE49-F238E27FC236}">
                    <a16:creationId xmlns:a16="http://schemas.microsoft.com/office/drawing/2014/main" xmlns="" id="{D8764309-EBDC-4337-B807-27DE5DE6C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452" y="3271790"/>
                <a:ext cx="168029" cy="216856"/>
              </a:xfrm>
              <a:custGeom>
                <a:avLst/>
                <a:gdLst/>
                <a:ahLst/>
                <a:cxnLst>
                  <a:cxn ang="0">
                    <a:pos x="286" y="245"/>
                  </a:cxn>
                  <a:cxn ang="0">
                    <a:pos x="268" y="244"/>
                  </a:cxn>
                  <a:cxn ang="0">
                    <a:pos x="268" y="217"/>
                  </a:cxn>
                  <a:cxn ang="0">
                    <a:pos x="248" y="222"/>
                  </a:cxn>
                  <a:cxn ang="0">
                    <a:pos x="218" y="209"/>
                  </a:cxn>
                  <a:cxn ang="0">
                    <a:pos x="190" y="184"/>
                  </a:cxn>
                  <a:cxn ang="0">
                    <a:pos x="185" y="167"/>
                  </a:cxn>
                  <a:cxn ang="0">
                    <a:pos x="186" y="152"/>
                  </a:cxn>
                  <a:cxn ang="0">
                    <a:pos x="200" y="142"/>
                  </a:cxn>
                  <a:cxn ang="0">
                    <a:pos x="205" y="121"/>
                  </a:cxn>
                  <a:cxn ang="0">
                    <a:pos x="220" y="106"/>
                  </a:cxn>
                  <a:cxn ang="0">
                    <a:pos x="255" y="96"/>
                  </a:cxn>
                  <a:cxn ang="0">
                    <a:pos x="265" y="93"/>
                  </a:cxn>
                  <a:cxn ang="0">
                    <a:pos x="278" y="94"/>
                  </a:cxn>
                  <a:cxn ang="0">
                    <a:pos x="260" y="84"/>
                  </a:cxn>
                  <a:cxn ang="0">
                    <a:pos x="270" y="56"/>
                  </a:cxn>
                  <a:cxn ang="0">
                    <a:pos x="258" y="49"/>
                  </a:cxn>
                  <a:cxn ang="0">
                    <a:pos x="233" y="49"/>
                  </a:cxn>
                  <a:cxn ang="0">
                    <a:pos x="211" y="53"/>
                  </a:cxn>
                  <a:cxn ang="0">
                    <a:pos x="203" y="48"/>
                  </a:cxn>
                  <a:cxn ang="0">
                    <a:pos x="195" y="34"/>
                  </a:cxn>
                  <a:cxn ang="0">
                    <a:pos x="172" y="18"/>
                  </a:cxn>
                  <a:cxn ang="0">
                    <a:pos x="158" y="5"/>
                  </a:cxn>
                  <a:cxn ang="0">
                    <a:pos x="147" y="3"/>
                  </a:cxn>
                  <a:cxn ang="0">
                    <a:pos x="150" y="23"/>
                  </a:cxn>
                  <a:cxn ang="0">
                    <a:pos x="122" y="53"/>
                  </a:cxn>
                  <a:cxn ang="0">
                    <a:pos x="64" y="106"/>
                  </a:cxn>
                  <a:cxn ang="0">
                    <a:pos x="45" y="99"/>
                  </a:cxn>
                  <a:cxn ang="0">
                    <a:pos x="25" y="96"/>
                  </a:cxn>
                  <a:cxn ang="0">
                    <a:pos x="32" y="79"/>
                  </a:cxn>
                  <a:cxn ang="0">
                    <a:pos x="12" y="88"/>
                  </a:cxn>
                  <a:cxn ang="0">
                    <a:pos x="0" y="106"/>
                  </a:cxn>
                  <a:cxn ang="0">
                    <a:pos x="2" y="116"/>
                  </a:cxn>
                  <a:cxn ang="0">
                    <a:pos x="7" y="131"/>
                  </a:cxn>
                  <a:cxn ang="0">
                    <a:pos x="10" y="141"/>
                  </a:cxn>
                  <a:cxn ang="0">
                    <a:pos x="39" y="154"/>
                  </a:cxn>
                  <a:cxn ang="0">
                    <a:pos x="49" y="176"/>
                  </a:cxn>
                  <a:cxn ang="0">
                    <a:pos x="67" y="197"/>
                  </a:cxn>
                  <a:cxn ang="0">
                    <a:pos x="80" y="219"/>
                  </a:cxn>
                  <a:cxn ang="0">
                    <a:pos x="90" y="242"/>
                  </a:cxn>
                  <a:cxn ang="0">
                    <a:pos x="97" y="254"/>
                  </a:cxn>
                  <a:cxn ang="0">
                    <a:pos x="110" y="274"/>
                  </a:cxn>
                  <a:cxn ang="0">
                    <a:pos x="127" y="295"/>
                  </a:cxn>
                  <a:cxn ang="0">
                    <a:pos x="130" y="308"/>
                  </a:cxn>
                  <a:cxn ang="0">
                    <a:pos x="133" y="318"/>
                  </a:cxn>
                  <a:cxn ang="0">
                    <a:pos x="145" y="330"/>
                  </a:cxn>
                  <a:cxn ang="0">
                    <a:pos x="160" y="340"/>
                  </a:cxn>
                  <a:cxn ang="0">
                    <a:pos x="175" y="348"/>
                  </a:cxn>
                  <a:cxn ang="0">
                    <a:pos x="186" y="357"/>
                  </a:cxn>
                  <a:cxn ang="0">
                    <a:pos x="201" y="368"/>
                  </a:cxn>
                  <a:cxn ang="0">
                    <a:pos x="223" y="375"/>
                  </a:cxn>
                  <a:cxn ang="0">
                    <a:pos x="238" y="383"/>
                  </a:cxn>
                  <a:cxn ang="0">
                    <a:pos x="251" y="395"/>
                  </a:cxn>
                  <a:cxn ang="0">
                    <a:pos x="261" y="403"/>
                  </a:cxn>
                  <a:cxn ang="0">
                    <a:pos x="279" y="416"/>
                  </a:cxn>
                  <a:cxn ang="0">
                    <a:pos x="299" y="408"/>
                  </a:cxn>
                  <a:cxn ang="0">
                    <a:pos x="301" y="393"/>
                  </a:cxn>
                  <a:cxn ang="0">
                    <a:pos x="298" y="388"/>
                  </a:cxn>
                  <a:cxn ang="0">
                    <a:pos x="313" y="367"/>
                  </a:cxn>
                  <a:cxn ang="0">
                    <a:pos x="306" y="342"/>
                  </a:cxn>
                  <a:cxn ang="0">
                    <a:pos x="309" y="312"/>
                  </a:cxn>
                  <a:cxn ang="0">
                    <a:pos x="314" y="277"/>
                  </a:cxn>
                </a:cxnLst>
                <a:rect l="0" t="0" r="r" b="b"/>
                <a:pathLst>
                  <a:path w="314" h="416">
                    <a:moveTo>
                      <a:pt x="291" y="245"/>
                    </a:moveTo>
                    <a:lnTo>
                      <a:pt x="291" y="245"/>
                    </a:lnTo>
                    <a:lnTo>
                      <a:pt x="288" y="244"/>
                    </a:lnTo>
                    <a:lnTo>
                      <a:pt x="286" y="245"/>
                    </a:lnTo>
                    <a:lnTo>
                      <a:pt x="279" y="245"/>
                    </a:lnTo>
                    <a:lnTo>
                      <a:pt x="276" y="245"/>
                    </a:lnTo>
                    <a:lnTo>
                      <a:pt x="271" y="247"/>
                    </a:lnTo>
                    <a:lnTo>
                      <a:pt x="268" y="244"/>
                    </a:lnTo>
                    <a:lnTo>
                      <a:pt x="268" y="239"/>
                    </a:lnTo>
                    <a:lnTo>
                      <a:pt x="266" y="225"/>
                    </a:lnTo>
                    <a:lnTo>
                      <a:pt x="266" y="219"/>
                    </a:lnTo>
                    <a:lnTo>
                      <a:pt x="268" y="217"/>
                    </a:lnTo>
                    <a:lnTo>
                      <a:pt x="270" y="212"/>
                    </a:lnTo>
                    <a:lnTo>
                      <a:pt x="266" y="209"/>
                    </a:lnTo>
                    <a:lnTo>
                      <a:pt x="258" y="214"/>
                    </a:lnTo>
                    <a:lnTo>
                      <a:pt x="248" y="222"/>
                    </a:lnTo>
                    <a:lnTo>
                      <a:pt x="236" y="222"/>
                    </a:lnTo>
                    <a:lnTo>
                      <a:pt x="225" y="222"/>
                    </a:lnTo>
                    <a:lnTo>
                      <a:pt x="223" y="215"/>
                    </a:lnTo>
                    <a:lnTo>
                      <a:pt x="218" y="209"/>
                    </a:lnTo>
                    <a:lnTo>
                      <a:pt x="211" y="207"/>
                    </a:lnTo>
                    <a:lnTo>
                      <a:pt x="196" y="209"/>
                    </a:lnTo>
                    <a:lnTo>
                      <a:pt x="201" y="201"/>
                    </a:lnTo>
                    <a:lnTo>
                      <a:pt x="190" y="184"/>
                    </a:lnTo>
                    <a:lnTo>
                      <a:pt x="183" y="177"/>
                    </a:lnTo>
                    <a:lnTo>
                      <a:pt x="185" y="174"/>
                    </a:lnTo>
                    <a:lnTo>
                      <a:pt x="183" y="171"/>
                    </a:lnTo>
                    <a:lnTo>
                      <a:pt x="185" y="167"/>
                    </a:lnTo>
                    <a:lnTo>
                      <a:pt x="186" y="162"/>
                    </a:lnTo>
                    <a:lnTo>
                      <a:pt x="185" y="159"/>
                    </a:lnTo>
                    <a:lnTo>
                      <a:pt x="186" y="157"/>
                    </a:lnTo>
                    <a:lnTo>
                      <a:pt x="186" y="152"/>
                    </a:lnTo>
                    <a:lnTo>
                      <a:pt x="195" y="149"/>
                    </a:lnTo>
                    <a:lnTo>
                      <a:pt x="198" y="149"/>
                    </a:lnTo>
                    <a:lnTo>
                      <a:pt x="201" y="146"/>
                    </a:lnTo>
                    <a:lnTo>
                      <a:pt x="200" y="142"/>
                    </a:lnTo>
                    <a:lnTo>
                      <a:pt x="196" y="134"/>
                    </a:lnTo>
                    <a:lnTo>
                      <a:pt x="203" y="127"/>
                    </a:lnTo>
                    <a:lnTo>
                      <a:pt x="203" y="124"/>
                    </a:lnTo>
                    <a:lnTo>
                      <a:pt x="205" y="121"/>
                    </a:lnTo>
                    <a:lnTo>
                      <a:pt x="205" y="116"/>
                    </a:lnTo>
                    <a:lnTo>
                      <a:pt x="208" y="112"/>
                    </a:lnTo>
                    <a:lnTo>
                      <a:pt x="215" y="111"/>
                    </a:lnTo>
                    <a:lnTo>
                      <a:pt x="220" y="106"/>
                    </a:lnTo>
                    <a:lnTo>
                      <a:pt x="223" y="106"/>
                    </a:lnTo>
                    <a:lnTo>
                      <a:pt x="225" y="103"/>
                    </a:lnTo>
                    <a:lnTo>
                      <a:pt x="238" y="101"/>
                    </a:lnTo>
                    <a:lnTo>
                      <a:pt x="255" y="96"/>
                    </a:lnTo>
                    <a:lnTo>
                      <a:pt x="256" y="91"/>
                    </a:lnTo>
                    <a:lnTo>
                      <a:pt x="258" y="93"/>
                    </a:lnTo>
                    <a:lnTo>
                      <a:pt x="263" y="93"/>
                    </a:lnTo>
                    <a:lnTo>
                      <a:pt x="265" y="93"/>
                    </a:lnTo>
                    <a:lnTo>
                      <a:pt x="270" y="96"/>
                    </a:lnTo>
                    <a:lnTo>
                      <a:pt x="270" y="96"/>
                    </a:lnTo>
                    <a:lnTo>
                      <a:pt x="274" y="98"/>
                    </a:lnTo>
                    <a:lnTo>
                      <a:pt x="278" y="94"/>
                    </a:lnTo>
                    <a:lnTo>
                      <a:pt x="276" y="88"/>
                    </a:lnTo>
                    <a:lnTo>
                      <a:pt x="271" y="84"/>
                    </a:lnTo>
                    <a:lnTo>
                      <a:pt x="266" y="84"/>
                    </a:lnTo>
                    <a:lnTo>
                      <a:pt x="260" y="84"/>
                    </a:lnTo>
                    <a:lnTo>
                      <a:pt x="260" y="83"/>
                    </a:lnTo>
                    <a:lnTo>
                      <a:pt x="274" y="58"/>
                    </a:lnTo>
                    <a:lnTo>
                      <a:pt x="274" y="56"/>
                    </a:lnTo>
                    <a:lnTo>
                      <a:pt x="270" y="56"/>
                    </a:lnTo>
                    <a:lnTo>
                      <a:pt x="268" y="54"/>
                    </a:lnTo>
                    <a:lnTo>
                      <a:pt x="263" y="51"/>
                    </a:lnTo>
                    <a:lnTo>
                      <a:pt x="260" y="51"/>
                    </a:lnTo>
                    <a:lnTo>
                      <a:pt x="258" y="49"/>
                    </a:lnTo>
                    <a:lnTo>
                      <a:pt x="253" y="49"/>
                    </a:lnTo>
                    <a:lnTo>
                      <a:pt x="245" y="53"/>
                    </a:lnTo>
                    <a:lnTo>
                      <a:pt x="240" y="49"/>
                    </a:lnTo>
                    <a:lnTo>
                      <a:pt x="233" y="49"/>
                    </a:lnTo>
                    <a:lnTo>
                      <a:pt x="225" y="53"/>
                    </a:lnTo>
                    <a:lnTo>
                      <a:pt x="221" y="54"/>
                    </a:lnTo>
                    <a:lnTo>
                      <a:pt x="216" y="54"/>
                    </a:lnTo>
                    <a:lnTo>
                      <a:pt x="211" y="53"/>
                    </a:lnTo>
                    <a:lnTo>
                      <a:pt x="206" y="54"/>
                    </a:lnTo>
                    <a:lnTo>
                      <a:pt x="203" y="53"/>
                    </a:lnTo>
                    <a:lnTo>
                      <a:pt x="201" y="49"/>
                    </a:lnTo>
                    <a:lnTo>
                      <a:pt x="203" y="48"/>
                    </a:lnTo>
                    <a:lnTo>
                      <a:pt x="200" y="41"/>
                    </a:lnTo>
                    <a:lnTo>
                      <a:pt x="196" y="39"/>
                    </a:lnTo>
                    <a:lnTo>
                      <a:pt x="195" y="39"/>
                    </a:lnTo>
                    <a:lnTo>
                      <a:pt x="195" y="34"/>
                    </a:lnTo>
                    <a:lnTo>
                      <a:pt x="190" y="28"/>
                    </a:lnTo>
                    <a:lnTo>
                      <a:pt x="178" y="24"/>
                    </a:lnTo>
                    <a:lnTo>
                      <a:pt x="175" y="24"/>
                    </a:lnTo>
                    <a:lnTo>
                      <a:pt x="172" y="18"/>
                    </a:lnTo>
                    <a:lnTo>
                      <a:pt x="172" y="13"/>
                    </a:lnTo>
                    <a:lnTo>
                      <a:pt x="165" y="8"/>
                    </a:lnTo>
                    <a:lnTo>
                      <a:pt x="163" y="5"/>
                    </a:lnTo>
                    <a:lnTo>
                      <a:pt x="158" y="5"/>
                    </a:lnTo>
                    <a:lnTo>
                      <a:pt x="150" y="1"/>
                    </a:lnTo>
                    <a:lnTo>
                      <a:pt x="147" y="0"/>
                    </a:lnTo>
                    <a:lnTo>
                      <a:pt x="145" y="0"/>
                    </a:lnTo>
                    <a:lnTo>
                      <a:pt x="147" y="3"/>
                    </a:lnTo>
                    <a:lnTo>
                      <a:pt x="147" y="5"/>
                    </a:lnTo>
                    <a:lnTo>
                      <a:pt x="152" y="13"/>
                    </a:lnTo>
                    <a:lnTo>
                      <a:pt x="152" y="18"/>
                    </a:lnTo>
                    <a:lnTo>
                      <a:pt x="150" y="23"/>
                    </a:lnTo>
                    <a:lnTo>
                      <a:pt x="150" y="24"/>
                    </a:lnTo>
                    <a:lnTo>
                      <a:pt x="145" y="24"/>
                    </a:lnTo>
                    <a:lnTo>
                      <a:pt x="138" y="39"/>
                    </a:lnTo>
                    <a:lnTo>
                      <a:pt x="122" y="53"/>
                    </a:lnTo>
                    <a:lnTo>
                      <a:pt x="112" y="59"/>
                    </a:lnTo>
                    <a:lnTo>
                      <a:pt x="87" y="68"/>
                    </a:lnTo>
                    <a:lnTo>
                      <a:pt x="83" y="69"/>
                    </a:lnTo>
                    <a:lnTo>
                      <a:pt x="64" y="106"/>
                    </a:lnTo>
                    <a:lnTo>
                      <a:pt x="59" y="109"/>
                    </a:lnTo>
                    <a:lnTo>
                      <a:pt x="57" y="109"/>
                    </a:lnTo>
                    <a:lnTo>
                      <a:pt x="49" y="101"/>
                    </a:lnTo>
                    <a:lnTo>
                      <a:pt x="45" y="99"/>
                    </a:lnTo>
                    <a:lnTo>
                      <a:pt x="37" y="98"/>
                    </a:lnTo>
                    <a:lnTo>
                      <a:pt x="35" y="94"/>
                    </a:lnTo>
                    <a:lnTo>
                      <a:pt x="30" y="96"/>
                    </a:lnTo>
                    <a:lnTo>
                      <a:pt x="25" y="96"/>
                    </a:lnTo>
                    <a:lnTo>
                      <a:pt x="24" y="93"/>
                    </a:lnTo>
                    <a:lnTo>
                      <a:pt x="29" y="88"/>
                    </a:lnTo>
                    <a:lnTo>
                      <a:pt x="34" y="86"/>
                    </a:lnTo>
                    <a:lnTo>
                      <a:pt x="32" y="79"/>
                    </a:lnTo>
                    <a:lnTo>
                      <a:pt x="29" y="79"/>
                    </a:lnTo>
                    <a:lnTo>
                      <a:pt x="29" y="79"/>
                    </a:lnTo>
                    <a:lnTo>
                      <a:pt x="17" y="84"/>
                    </a:lnTo>
                    <a:lnTo>
                      <a:pt x="12" y="88"/>
                    </a:lnTo>
                    <a:lnTo>
                      <a:pt x="4" y="94"/>
                    </a:lnTo>
                    <a:lnTo>
                      <a:pt x="2" y="101"/>
                    </a:lnTo>
                    <a:lnTo>
                      <a:pt x="0" y="104"/>
                    </a:lnTo>
                    <a:lnTo>
                      <a:pt x="0" y="106"/>
                    </a:lnTo>
                    <a:lnTo>
                      <a:pt x="5" y="109"/>
                    </a:lnTo>
                    <a:lnTo>
                      <a:pt x="5" y="112"/>
                    </a:lnTo>
                    <a:lnTo>
                      <a:pt x="2" y="114"/>
                    </a:lnTo>
                    <a:lnTo>
                      <a:pt x="2" y="116"/>
                    </a:lnTo>
                    <a:lnTo>
                      <a:pt x="7" y="121"/>
                    </a:lnTo>
                    <a:lnTo>
                      <a:pt x="10" y="126"/>
                    </a:lnTo>
                    <a:lnTo>
                      <a:pt x="10" y="131"/>
                    </a:lnTo>
                    <a:lnTo>
                      <a:pt x="7" y="131"/>
                    </a:lnTo>
                    <a:lnTo>
                      <a:pt x="2" y="132"/>
                    </a:lnTo>
                    <a:lnTo>
                      <a:pt x="2" y="136"/>
                    </a:lnTo>
                    <a:lnTo>
                      <a:pt x="5" y="139"/>
                    </a:lnTo>
                    <a:lnTo>
                      <a:pt x="10" y="141"/>
                    </a:lnTo>
                    <a:lnTo>
                      <a:pt x="17" y="147"/>
                    </a:lnTo>
                    <a:lnTo>
                      <a:pt x="24" y="147"/>
                    </a:lnTo>
                    <a:lnTo>
                      <a:pt x="34" y="154"/>
                    </a:lnTo>
                    <a:lnTo>
                      <a:pt x="39" y="154"/>
                    </a:lnTo>
                    <a:lnTo>
                      <a:pt x="40" y="157"/>
                    </a:lnTo>
                    <a:lnTo>
                      <a:pt x="45" y="166"/>
                    </a:lnTo>
                    <a:lnTo>
                      <a:pt x="47" y="171"/>
                    </a:lnTo>
                    <a:lnTo>
                      <a:pt x="49" y="176"/>
                    </a:lnTo>
                    <a:lnTo>
                      <a:pt x="59" y="181"/>
                    </a:lnTo>
                    <a:lnTo>
                      <a:pt x="64" y="187"/>
                    </a:lnTo>
                    <a:lnTo>
                      <a:pt x="65" y="192"/>
                    </a:lnTo>
                    <a:lnTo>
                      <a:pt x="67" y="197"/>
                    </a:lnTo>
                    <a:lnTo>
                      <a:pt x="69" y="204"/>
                    </a:lnTo>
                    <a:lnTo>
                      <a:pt x="72" y="209"/>
                    </a:lnTo>
                    <a:lnTo>
                      <a:pt x="75" y="210"/>
                    </a:lnTo>
                    <a:lnTo>
                      <a:pt x="80" y="219"/>
                    </a:lnTo>
                    <a:lnTo>
                      <a:pt x="80" y="224"/>
                    </a:lnTo>
                    <a:lnTo>
                      <a:pt x="78" y="225"/>
                    </a:lnTo>
                    <a:lnTo>
                      <a:pt x="83" y="232"/>
                    </a:lnTo>
                    <a:lnTo>
                      <a:pt x="90" y="242"/>
                    </a:lnTo>
                    <a:lnTo>
                      <a:pt x="93" y="245"/>
                    </a:lnTo>
                    <a:lnTo>
                      <a:pt x="92" y="250"/>
                    </a:lnTo>
                    <a:lnTo>
                      <a:pt x="93" y="252"/>
                    </a:lnTo>
                    <a:lnTo>
                      <a:pt x="97" y="254"/>
                    </a:lnTo>
                    <a:lnTo>
                      <a:pt x="105" y="260"/>
                    </a:lnTo>
                    <a:lnTo>
                      <a:pt x="107" y="264"/>
                    </a:lnTo>
                    <a:lnTo>
                      <a:pt x="107" y="270"/>
                    </a:lnTo>
                    <a:lnTo>
                      <a:pt x="110" y="274"/>
                    </a:lnTo>
                    <a:lnTo>
                      <a:pt x="117" y="275"/>
                    </a:lnTo>
                    <a:lnTo>
                      <a:pt x="117" y="280"/>
                    </a:lnTo>
                    <a:lnTo>
                      <a:pt x="125" y="290"/>
                    </a:lnTo>
                    <a:lnTo>
                      <a:pt x="127" y="295"/>
                    </a:lnTo>
                    <a:lnTo>
                      <a:pt x="133" y="305"/>
                    </a:lnTo>
                    <a:lnTo>
                      <a:pt x="135" y="310"/>
                    </a:lnTo>
                    <a:lnTo>
                      <a:pt x="132" y="310"/>
                    </a:lnTo>
                    <a:lnTo>
                      <a:pt x="130" y="308"/>
                    </a:lnTo>
                    <a:lnTo>
                      <a:pt x="130" y="312"/>
                    </a:lnTo>
                    <a:lnTo>
                      <a:pt x="130" y="315"/>
                    </a:lnTo>
                    <a:lnTo>
                      <a:pt x="130" y="318"/>
                    </a:lnTo>
                    <a:lnTo>
                      <a:pt x="133" y="318"/>
                    </a:lnTo>
                    <a:lnTo>
                      <a:pt x="137" y="320"/>
                    </a:lnTo>
                    <a:lnTo>
                      <a:pt x="137" y="322"/>
                    </a:lnTo>
                    <a:lnTo>
                      <a:pt x="137" y="325"/>
                    </a:lnTo>
                    <a:lnTo>
                      <a:pt x="145" y="330"/>
                    </a:lnTo>
                    <a:lnTo>
                      <a:pt x="152" y="333"/>
                    </a:lnTo>
                    <a:lnTo>
                      <a:pt x="152" y="337"/>
                    </a:lnTo>
                    <a:lnTo>
                      <a:pt x="157" y="340"/>
                    </a:lnTo>
                    <a:lnTo>
                      <a:pt x="160" y="340"/>
                    </a:lnTo>
                    <a:lnTo>
                      <a:pt x="162" y="343"/>
                    </a:lnTo>
                    <a:lnTo>
                      <a:pt x="163" y="347"/>
                    </a:lnTo>
                    <a:lnTo>
                      <a:pt x="167" y="348"/>
                    </a:lnTo>
                    <a:lnTo>
                      <a:pt x="175" y="348"/>
                    </a:lnTo>
                    <a:lnTo>
                      <a:pt x="176" y="345"/>
                    </a:lnTo>
                    <a:lnTo>
                      <a:pt x="175" y="350"/>
                    </a:lnTo>
                    <a:lnTo>
                      <a:pt x="180" y="353"/>
                    </a:lnTo>
                    <a:lnTo>
                      <a:pt x="186" y="357"/>
                    </a:lnTo>
                    <a:lnTo>
                      <a:pt x="191" y="360"/>
                    </a:lnTo>
                    <a:lnTo>
                      <a:pt x="191" y="363"/>
                    </a:lnTo>
                    <a:lnTo>
                      <a:pt x="195" y="365"/>
                    </a:lnTo>
                    <a:lnTo>
                      <a:pt x="201" y="368"/>
                    </a:lnTo>
                    <a:lnTo>
                      <a:pt x="203" y="367"/>
                    </a:lnTo>
                    <a:lnTo>
                      <a:pt x="206" y="368"/>
                    </a:lnTo>
                    <a:lnTo>
                      <a:pt x="216" y="373"/>
                    </a:lnTo>
                    <a:lnTo>
                      <a:pt x="223" y="375"/>
                    </a:lnTo>
                    <a:lnTo>
                      <a:pt x="228" y="375"/>
                    </a:lnTo>
                    <a:lnTo>
                      <a:pt x="230" y="377"/>
                    </a:lnTo>
                    <a:lnTo>
                      <a:pt x="231" y="380"/>
                    </a:lnTo>
                    <a:lnTo>
                      <a:pt x="238" y="383"/>
                    </a:lnTo>
                    <a:lnTo>
                      <a:pt x="241" y="387"/>
                    </a:lnTo>
                    <a:lnTo>
                      <a:pt x="246" y="390"/>
                    </a:lnTo>
                    <a:lnTo>
                      <a:pt x="250" y="392"/>
                    </a:lnTo>
                    <a:lnTo>
                      <a:pt x="251" y="395"/>
                    </a:lnTo>
                    <a:lnTo>
                      <a:pt x="251" y="397"/>
                    </a:lnTo>
                    <a:lnTo>
                      <a:pt x="251" y="400"/>
                    </a:lnTo>
                    <a:lnTo>
                      <a:pt x="256" y="400"/>
                    </a:lnTo>
                    <a:lnTo>
                      <a:pt x="261" y="403"/>
                    </a:lnTo>
                    <a:lnTo>
                      <a:pt x="268" y="408"/>
                    </a:lnTo>
                    <a:lnTo>
                      <a:pt x="274" y="415"/>
                    </a:lnTo>
                    <a:lnTo>
                      <a:pt x="279" y="415"/>
                    </a:lnTo>
                    <a:lnTo>
                      <a:pt x="279" y="416"/>
                    </a:lnTo>
                    <a:lnTo>
                      <a:pt x="286" y="413"/>
                    </a:lnTo>
                    <a:lnTo>
                      <a:pt x="291" y="410"/>
                    </a:lnTo>
                    <a:lnTo>
                      <a:pt x="294" y="411"/>
                    </a:lnTo>
                    <a:lnTo>
                      <a:pt x="299" y="408"/>
                    </a:lnTo>
                    <a:lnTo>
                      <a:pt x="301" y="405"/>
                    </a:lnTo>
                    <a:lnTo>
                      <a:pt x="296" y="402"/>
                    </a:lnTo>
                    <a:lnTo>
                      <a:pt x="298" y="397"/>
                    </a:lnTo>
                    <a:lnTo>
                      <a:pt x="301" y="393"/>
                    </a:lnTo>
                    <a:lnTo>
                      <a:pt x="304" y="395"/>
                    </a:lnTo>
                    <a:lnTo>
                      <a:pt x="303" y="392"/>
                    </a:lnTo>
                    <a:lnTo>
                      <a:pt x="301" y="392"/>
                    </a:lnTo>
                    <a:lnTo>
                      <a:pt x="298" y="388"/>
                    </a:lnTo>
                    <a:lnTo>
                      <a:pt x="301" y="382"/>
                    </a:lnTo>
                    <a:lnTo>
                      <a:pt x="308" y="378"/>
                    </a:lnTo>
                    <a:lnTo>
                      <a:pt x="313" y="373"/>
                    </a:lnTo>
                    <a:lnTo>
                      <a:pt x="313" y="367"/>
                    </a:lnTo>
                    <a:lnTo>
                      <a:pt x="306" y="353"/>
                    </a:lnTo>
                    <a:lnTo>
                      <a:pt x="308" y="350"/>
                    </a:lnTo>
                    <a:lnTo>
                      <a:pt x="308" y="343"/>
                    </a:lnTo>
                    <a:lnTo>
                      <a:pt x="306" y="342"/>
                    </a:lnTo>
                    <a:lnTo>
                      <a:pt x="304" y="337"/>
                    </a:lnTo>
                    <a:lnTo>
                      <a:pt x="308" y="333"/>
                    </a:lnTo>
                    <a:lnTo>
                      <a:pt x="309" y="325"/>
                    </a:lnTo>
                    <a:lnTo>
                      <a:pt x="309" y="312"/>
                    </a:lnTo>
                    <a:lnTo>
                      <a:pt x="306" y="305"/>
                    </a:lnTo>
                    <a:lnTo>
                      <a:pt x="309" y="299"/>
                    </a:lnTo>
                    <a:lnTo>
                      <a:pt x="309" y="284"/>
                    </a:lnTo>
                    <a:lnTo>
                      <a:pt x="314" y="277"/>
                    </a:lnTo>
                    <a:lnTo>
                      <a:pt x="313" y="274"/>
                    </a:lnTo>
                    <a:lnTo>
                      <a:pt x="291" y="245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88" name="Freeform 171">
                <a:extLst>
                  <a:ext uri="{FF2B5EF4-FFF2-40B4-BE49-F238E27FC236}">
                    <a16:creationId xmlns:a16="http://schemas.microsoft.com/office/drawing/2014/main" xmlns="" id="{3840E72C-F75C-4007-8467-1F24D3BDB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6708" y="3383849"/>
                <a:ext cx="161607" cy="158751"/>
              </a:xfrm>
              <a:custGeom>
                <a:avLst/>
                <a:gdLst/>
                <a:ahLst/>
                <a:cxnLst>
                  <a:cxn ang="0">
                    <a:pos x="291" y="225"/>
                  </a:cxn>
                  <a:cxn ang="0">
                    <a:pos x="289" y="172"/>
                  </a:cxn>
                  <a:cxn ang="0">
                    <a:pos x="274" y="147"/>
                  </a:cxn>
                  <a:cxn ang="0">
                    <a:pos x="224" y="122"/>
                  </a:cxn>
                  <a:cxn ang="0">
                    <a:pos x="226" y="98"/>
                  </a:cxn>
                  <a:cxn ang="0">
                    <a:pos x="199" y="90"/>
                  </a:cxn>
                  <a:cxn ang="0">
                    <a:pos x="188" y="80"/>
                  </a:cxn>
                  <a:cxn ang="0">
                    <a:pos x="166" y="75"/>
                  </a:cxn>
                  <a:cxn ang="0">
                    <a:pos x="143" y="60"/>
                  </a:cxn>
                  <a:cxn ang="0">
                    <a:pos x="126" y="60"/>
                  </a:cxn>
                  <a:cxn ang="0">
                    <a:pos x="110" y="47"/>
                  </a:cxn>
                  <a:cxn ang="0">
                    <a:pos x="103" y="32"/>
                  </a:cxn>
                  <a:cxn ang="0">
                    <a:pos x="101" y="7"/>
                  </a:cxn>
                  <a:cxn ang="0">
                    <a:pos x="93" y="4"/>
                  </a:cxn>
                  <a:cxn ang="0">
                    <a:pos x="75" y="4"/>
                  </a:cxn>
                  <a:cxn ang="0">
                    <a:pos x="52" y="22"/>
                  </a:cxn>
                  <a:cxn ang="0">
                    <a:pos x="33" y="27"/>
                  </a:cxn>
                  <a:cxn ang="0">
                    <a:pos x="15" y="30"/>
                  </a:cxn>
                  <a:cxn ang="0">
                    <a:pos x="23" y="62"/>
                  </a:cxn>
                  <a:cxn ang="0">
                    <a:pos x="15" y="90"/>
                  </a:cxn>
                  <a:cxn ang="0">
                    <a:pos x="17" y="118"/>
                  </a:cxn>
                  <a:cxn ang="0">
                    <a:pos x="17" y="128"/>
                  </a:cxn>
                  <a:cxn ang="0">
                    <a:pos x="22" y="152"/>
                  </a:cxn>
                  <a:cxn ang="0">
                    <a:pos x="10" y="167"/>
                  </a:cxn>
                  <a:cxn ang="0">
                    <a:pos x="12" y="177"/>
                  </a:cxn>
                  <a:cxn ang="0">
                    <a:pos x="15" y="185"/>
                  </a:cxn>
                  <a:cxn ang="0">
                    <a:pos x="23" y="195"/>
                  </a:cxn>
                  <a:cxn ang="0">
                    <a:pos x="23" y="210"/>
                  </a:cxn>
                  <a:cxn ang="0">
                    <a:pos x="40" y="225"/>
                  </a:cxn>
                  <a:cxn ang="0">
                    <a:pos x="33" y="248"/>
                  </a:cxn>
                  <a:cxn ang="0">
                    <a:pos x="67" y="306"/>
                  </a:cxn>
                  <a:cxn ang="0">
                    <a:pos x="78" y="303"/>
                  </a:cxn>
                  <a:cxn ang="0">
                    <a:pos x="85" y="291"/>
                  </a:cxn>
                  <a:cxn ang="0">
                    <a:pos x="106" y="285"/>
                  </a:cxn>
                  <a:cxn ang="0">
                    <a:pos x="123" y="285"/>
                  </a:cxn>
                  <a:cxn ang="0">
                    <a:pos x="138" y="289"/>
                  </a:cxn>
                  <a:cxn ang="0">
                    <a:pos x="145" y="298"/>
                  </a:cxn>
                  <a:cxn ang="0">
                    <a:pos x="148" y="286"/>
                  </a:cxn>
                  <a:cxn ang="0">
                    <a:pos x="178" y="281"/>
                  </a:cxn>
                  <a:cxn ang="0">
                    <a:pos x="191" y="266"/>
                  </a:cxn>
                  <a:cxn ang="0">
                    <a:pos x="188" y="251"/>
                  </a:cxn>
                  <a:cxn ang="0">
                    <a:pos x="199" y="228"/>
                  </a:cxn>
                  <a:cxn ang="0">
                    <a:pos x="264" y="218"/>
                  </a:cxn>
                  <a:cxn ang="0">
                    <a:pos x="287" y="231"/>
                  </a:cxn>
                </a:cxnLst>
                <a:rect l="0" t="0" r="r" b="b"/>
                <a:pathLst>
                  <a:path w="302" h="306">
                    <a:moveTo>
                      <a:pt x="287" y="231"/>
                    </a:moveTo>
                    <a:lnTo>
                      <a:pt x="291" y="228"/>
                    </a:lnTo>
                    <a:lnTo>
                      <a:pt x="291" y="225"/>
                    </a:lnTo>
                    <a:lnTo>
                      <a:pt x="302" y="203"/>
                    </a:lnTo>
                    <a:lnTo>
                      <a:pt x="301" y="191"/>
                    </a:lnTo>
                    <a:lnTo>
                      <a:pt x="289" y="172"/>
                    </a:lnTo>
                    <a:lnTo>
                      <a:pt x="276" y="170"/>
                    </a:lnTo>
                    <a:lnTo>
                      <a:pt x="277" y="160"/>
                    </a:lnTo>
                    <a:lnTo>
                      <a:pt x="274" y="147"/>
                    </a:lnTo>
                    <a:lnTo>
                      <a:pt x="233" y="147"/>
                    </a:lnTo>
                    <a:lnTo>
                      <a:pt x="233" y="135"/>
                    </a:lnTo>
                    <a:lnTo>
                      <a:pt x="224" y="122"/>
                    </a:lnTo>
                    <a:lnTo>
                      <a:pt x="226" y="117"/>
                    </a:lnTo>
                    <a:lnTo>
                      <a:pt x="224" y="108"/>
                    </a:lnTo>
                    <a:lnTo>
                      <a:pt x="226" y="98"/>
                    </a:lnTo>
                    <a:lnTo>
                      <a:pt x="224" y="95"/>
                    </a:lnTo>
                    <a:lnTo>
                      <a:pt x="214" y="90"/>
                    </a:lnTo>
                    <a:lnTo>
                      <a:pt x="199" y="90"/>
                    </a:lnTo>
                    <a:lnTo>
                      <a:pt x="194" y="88"/>
                    </a:lnTo>
                    <a:lnTo>
                      <a:pt x="189" y="87"/>
                    </a:lnTo>
                    <a:lnTo>
                      <a:pt x="188" y="80"/>
                    </a:lnTo>
                    <a:lnTo>
                      <a:pt x="181" y="79"/>
                    </a:lnTo>
                    <a:lnTo>
                      <a:pt x="170" y="75"/>
                    </a:lnTo>
                    <a:lnTo>
                      <a:pt x="166" y="75"/>
                    </a:lnTo>
                    <a:lnTo>
                      <a:pt x="158" y="67"/>
                    </a:lnTo>
                    <a:lnTo>
                      <a:pt x="151" y="69"/>
                    </a:lnTo>
                    <a:lnTo>
                      <a:pt x="143" y="60"/>
                    </a:lnTo>
                    <a:lnTo>
                      <a:pt x="133" y="62"/>
                    </a:lnTo>
                    <a:lnTo>
                      <a:pt x="131" y="65"/>
                    </a:lnTo>
                    <a:lnTo>
                      <a:pt x="126" y="60"/>
                    </a:lnTo>
                    <a:lnTo>
                      <a:pt x="118" y="55"/>
                    </a:lnTo>
                    <a:lnTo>
                      <a:pt x="111" y="54"/>
                    </a:lnTo>
                    <a:lnTo>
                      <a:pt x="110" y="47"/>
                    </a:lnTo>
                    <a:lnTo>
                      <a:pt x="105" y="45"/>
                    </a:lnTo>
                    <a:lnTo>
                      <a:pt x="101" y="37"/>
                    </a:lnTo>
                    <a:lnTo>
                      <a:pt x="103" y="32"/>
                    </a:lnTo>
                    <a:lnTo>
                      <a:pt x="100" y="22"/>
                    </a:lnTo>
                    <a:lnTo>
                      <a:pt x="103" y="15"/>
                    </a:lnTo>
                    <a:lnTo>
                      <a:pt x="101" y="7"/>
                    </a:lnTo>
                    <a:lnTo>
                      <a:pt x="101" y="2"/>
                    </a:lnTo>
                    <a:lnTo>
                      <a:pt x="98" y="0"/>
                    </a:lnTo>
                    <a:lnTo>
                      <a:pt x="93" y="4"/>
                    </a:lnTo>
                    <a:lnTo>
                      <a:pt x="88" y="0"/>
                    </a:lnTo>
                    <a:lnTo>
                      <a:pt x="83" y="0"/>
                    </a:lnTo>
                    <a:lnTo>
                      <a:pt x="75" y="4"/>
                    </a:lnTo>
                    <a:lnTo>
                      <a:pt x="67" y="5"/>
                    </a:lnTo>
                    <a:lnTo>
                      <a:pt x="55" y="12"/>
                    </a:lnTo>
                    <a:lnTo>
                      <a:pt x="52" y="22"/>
                    </a:lnTo>
                    <a:lnTo>
                      <a:pt x="45" y="24"/>
                    </a:lnTo>
                    <a:lnTo>
                      <a:pt x="38" y="24"/>
                    </a:lnTo>
                    <a:lnTo>
                      <a:pt x="33" y="27"/>
                    </a:lnTo>
                    <a:lnTo>
                      <a:pt x="30" y="27"/>
                    </a:lnTo>
                    <a:lnTo>
                      <a:pt x="22" y="30"/>
                    </a:lnTo>
                    <a:lnTo>
                      <a:pt x="15" y="30"/>
                    </a:lnTo>
                    <a:lnTo>
                      <a:pt x="0" y="30"/>
                    </a:lnTo>
                    <a:lnTo>
                      <a:pt x="22" y="59"/>
                    </a:lnTo>
                    <a:lnTo>
                      <a:pt x="23" y="62"/>
                    </a:lnTo>
                    <a:lnTo>
                      <a:pt x="18" y="69"/>
                    </a:lnTo>
                    <a:lnTo>
                      <a:pt x="18" y="84"/>
                    </a:lnTo>
                    <a:lnTo>
                      <a:pt x="15" y="90"/>
                    </a:lnTo>
                    <a:lnTo>
                      <a:pt x="18" y="97"/>
                    </a:lnTo>
                    <a:lnTo>
                      <a:pt x="18" y="110"/>
                    </a:lnTo>
                    <a:lnTo>
                      <a:pt x="17" y="118"/>
                    </a:lnTo>
                    <a:lnTo>
                      <a:pt x="13" y="122"/>
                    </a:lnTo>
                    <a:lnTo>
                      <a:pt x="15" y="127"/>
                    </a:lnTo>
                    <a:lnTo>
                      <a:pt x="17" y="128"/>
                    </a:lnTo>
                    <a:lnTo>
                      <a:pt x="17" y="135"/>
                    </a:lnTo>
                    <a:lnTo>
                      <a:pt x="15" y="138"/>
                    </a:lnTo>
                    <a:lnTo>
                      <a:pt x="22" y="152"/>
                    </a:lnTo>
                    <a:lnTo>
                      <a:pt x="22" y="158"/>
                    </a:lnTo>
                    <a:lnTo>
                      <a:pt x="17" y="163"/>
                    </a:lnTo>
                    <a:lnTo>
                      <a:pt x="10" y="167"/>
                    </a:lnTo>
                    <a:lnTo>
                      <a:pt x="7" y="173"/>
                    </a:lnTo>
                    <a:lnTo>
                      <a:pt x="10" y="177"/>
                    </a:lnTo>
                    <a:lnTo>
                      <a:pt x="12" y="177"/>
                    </a:lnTo>
                    <a:lnTo>
                      <a:pt x="13" y="180"/>
                    </a:lnTo>
                    <a:lnTo>
                      <a:pt x="13" y="180"/>
                    </a:lnTo>
                    <a:lnTo>
                      <a:pt x="15" y="185"/>
                    </a:lnTo>
                    <a:lnTo>
                      <a:pt x="20" y="188"/>
                    </a:lnTo>
                    <a:lnTo>
                      <a:pt x="22" y="191"/>
                    </a:lnTo>
                    <a:lnTo>
                      <a:pt x="23" y="195"/>
                    </a:lnTo>
                    <a:lnTo>
                      <a:pt x="22" y="200"/>
                    </a:lnTo>
                    <a:lnTo>
                      <a:pt x="23" y="201"/>
                    </a:lnTo>
                    <a:lnTo>
                      <a:pt x="23" y="210"/>
                    </a:lnTo>
                    <a:lnTo>
                      <a:pt x="28" y="215"/>
                    </a:lnTo>
                    <a:lnTo>
                      <a:pt x="38" y="221"/>
                    </a:lnTo>
                    <a:lnTo>
                      <a:pt x="40" y="225"/>
                    </a:lnTo>
                    <a:lnTo>
                      <a:pt x="37" y="231"/>
                    </a:lnTo>
                    <a:lnTo>
                      <a:pt x="38" y="236"/>
                    </a:lnTo>
                    <a:lnTo>
                      <a:pt x="33" y="248"/>
                    </a:lnTo>
                    <a:lnTo>
                      <a:pt x="37" y="253"/>
                    </a:lnTo>
                    <a:lnTo>
                      <a:pt x="48" y="263"/>
                    </a:lnTo>
                    <a:lnTo>
                      <a:pt x="67" y="306"/>
                    </a:lnTo>
                    <a:lnTo>
                      <a:pt x="73" y="306"/>
                    </a:lnTo>
                    <a:lnTo>
                      <a:pt x="75" y="303"/>
                    </a:lnTo>
                    <a:lnTo>
                      <a:pt x="78" y="303"/>
                    </a:lnTo>
                    <a:lnTo>
                      <a:pt x="78" y="303"/>
                    </a:lnTo>
                    <a:lnTo>
                      <a:pt x="81" y="299"/>
                    </a:lnTo>
                    <a:lnTo>
                      <a:pt x="85" y="291"/>
                    </a:lnTo>
                    <a:lnTo>
                      <a:pt x="95" y="283"/>
                    </a:lnTo>
                    <a:lnTo>
                      <a:pt x="101" y="280"/>
                    </a:lnTo>
                    <a:lnTo>
                      <a:pt x="106" y="285"/>
                    </a:lnTo>
                    <a:lnTo>
                      <a:pt x="115" y="285"/>
                    </a:lnTo>
                    <a:lnTo>
                      <a:pt x="118" y="283"/>
                    </a:lnTo>
                    <a:lnTo>
                      <a:pt x="123" y="285"/>
                    </a:lnTo>
                    <a:lnTo>
                      <a:pt x="133" y="283"/>
                    </a:lnTo>
                    <a:lnTo>
                      <a:pt x="136" y="283"/>
                    </a:lnTo>
                    <a:lnTo>
                      <a:pt x="138" y="289"/>
                    </a:lnTo>
                    <a:lnTo>
                      <a:pt x="141" y="298"/>
                    </a:lnTo>
                    <a:lnTo>
                      <a:pt x="143" y="301"/>
                    </a:lnTo>
                    <a:lnTo>
                      <a:pt x="145" y="298"/>
                    </a:lnTo>
                    <a:lnTo>
                      <a:pt x="145" y="294"/>
                    </a:lnTo>
                    <a:lnTo>
                      <a:pt x="148" y="289"/>
                    </a:lnTo>
                    <a:lnTo>
                      <a:pt x="148" y="286"/>
                    </a:lnTo>
                    <a:lnTo>
                      <a:pt x="151" y="281"/>
                    </a:lnTo>
                    <a:lnTo>
                      <a:pt x="166" y="281"/>
                    </a:lnTo>
                    <a:lnTo>
                      <a:pt x="178" y="281"/>
                    </a:lnTo>
                    <a:lnTo>
                      <a:pt x="183" y="285"/>
                    </a:lnTo>
                    <a:lnTo>
                      <a:pt x="184" y="278"/>
                    </a:lnTo>
                    <a:lnTo>
                      <a:pt x="191" y="266"/>
                    </a:lnTo>
                    <a:lnTo>
                      <a:pt x="191" y="260"/>
                    </a:lnTo>
                    <a:lnTo>
                      <a:pt x="189" y="255"/>
                    </a:lnTo>
                    <a:lnTo>
                      <a:pt x="188" y="251"/>
                    </a:lnTo>
                    <a:lnTo>
                      <a:pt x="196" y="240"/>
                    </a:lnTo>
                    <a:lnTo>
                      <a:pt x="199" y="231"/>
                    </a:lnTo>
                    <a:lnTo>
                      <a:pt x="199" y="228"/>
                    </a:lnTo>
                    <a:lnTo>
                      <a:pt x="204" y="225"/>
                    </a:lnTo>
                    <a:lnTo>
                      <a:pt x="238" y="216"/>
                    </a:lnTo>
                    <a:lnTo>
                      <a:pt x="264" y="218"/>
                    </a:lnTo>
                    <a:lnTo>
                      <a:pt x="281" y="228"/>
                    </a:lnTo>
                    <a:lnTo>
                      <a:pt x="284" y="228"/>
                    </a:lnTo>
                    <a:lnTo>
                      <a:pt x="287" y="231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89" name="Freeform 172">
                <a:extLst>
                  <a:ext uri="{FF2B5EF4-FFF2-40B4-BE49-F238E27FC236}">
                    <a16:creationId xmlns:a16="http://schemas.microsoft.com/office/drawing/2014/main" xmlns="" id="{6A7CFC1C-7735-4C32-A2BC-3AEC73D48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4100" y="3495909"/>
                <a:ext cx="111306" cy="103759"/>
              </a:xfrm>
              <a:custGeom>
                <a:avLst/>
                <a:gdLst/>
                <a:ahLst/>
                <a:cxnLst>
                  <a:cxn ang="0">
                    <a:pos x="1" y="62"/>
                  </a:cxn>
                  <a:cxn ang="0">
                    <a:pos x="8" y="44"/>
                  </a:cxn>
                  <a:cxn ang="0">
                    <a:pos x="5" y="35"/>
                  </a:cxn>
                  <a:cxn ang="0">
                    <a:pos x="16" y="15"/>
                  </a:cxn>
                  <a:cxn ang="0">
                    <a:pos x="21" y="9"/>
                  </a:cxn>
                  <a:cxn ang="0">
                    <a:pos x="81" y="2"/>
                  </a:cxn>
                  <a:cxn ang="0">
                    <a:pos x="101" y="12"/>
                  </a:cxn>
                  <a:cxn ang="0">
                    <a:pos x="106" y="22"/>
                  </a:cxn>
                  <a:cxn ang="0">
                    <a:pos x="111" y="34"/>
                  </a:cxn>
                  <a:cxn ang="0">
                    <a:pos x="114" y="54"/>
                  </a:cxn>
                  <a:cxn ang="0">
                    <a:pos x="114" y="64"/>
                  </a:cxn>
                  <a:cxn ang="0">
                    <a:pos x="124" y="67"/>
                  </a:cxn>
                  <a:cxn ang="0">
                    <a:pos x="139" y="69"/>
                  </a:cxn>
                  <a:cxn ang="0">
                    <a:pos x="158" y="67"/>
                  </a:cxn>
                  <a:cxn ang="0">
                    <a:pos x="168" y="72"/>
                  </a:cxn>
                  <a:cxn ang="0">
                    <a:pos x="176" y="100"/>
                  </a:cxn>
                  <a:cxn ang="0">
                    <a:pos x="184" y="110"/>
                  </a:cxn>
                  <a:cxn ang="0">
                    <a:pos x="199" y="107"/>
                  </a:cxn>
                  <a:cxn ang="0">
                    <a:pos x="207" y="110"/>
                  </a:cxn>
                  <a:cxn ang="0">
                    <a:pos x="204" y="135"/>
                  </a:cxn>
                  <a:cxn ang="0">
                    <a:pos x="202" y="138"/>
                  </a:cxn>
                  <a:cxn ang="0">
                    <a:pos x="202" y="143"/>
                  </a:cxn>
                  <a:cxn ang="0">
                    <a:pos x="201" y="147"/>
                  </a:cxn>
                  <a:cxn ang="0">
                    <a:pos x="201" y="155"/>
                  </a:cxn>
                  <a:cxn ang="0">
                    <a:pos x="196" y="167"/>
                  </a:cxn>
                  <a:cxn ang="0">
                    <a:pos x="191" y="176"/>
                  </a:cxn>
                  <a:cxn ang="0">
                    <a:pos x="178" y="188"/>
                  </a:cxn>
                  <a:cxn ang="0">
                    <a:pos x="168" y="191"/>
                  </a:cxn>
                  <a:cxn ang="0">
                    <a:pos x="161" y="200"/>
                  </a:cxn>
                  <a:cxn ang="0">
                    <a:pos x="156" y="196"/>
                  </a:cxn>
                  <a:cxn ang="0">
                    <a:pos x="139" y="193"/>
                  </a:cxn>
                  <a:cxn ang="0">
                    <a:pos x="108" y="191"/>
                  </a:cxn>
                  <a:cxn ang="0">
                    <a:pos x="106" y="186"/>
                  </a:cxn>
                  <a:cxn ang="0">
                    <a:pos x="116" y="171"/>
                  </a:cxn>
                  <a:cxn ang="0">
                    <a:pos x="118" y="163"/>
                  </a:cxn>
                  <a:cxn ang="0">
                    <a:pos x="126" y="155"/>
                  </a:cxn>
                  <a:cxn ang="0">
                    <a:pos x="124" y="145"/>
                  </a:cxn>
                  <a:cxn ang="0">
                    <a:pos x="111" y="133"/>
                  </a:cxn>
                  <a:cxn ang="0">
                    <a:pos x="86" y="127"/>
                  </a:cxn>
                  <a:cxn ang="0">
                    <a:pos x="71" y="118"/>
                  </a:cxn>
                  <a:cxn ang="0">
                    <a:pos x="46" y="110"/>
                  </a:cxn>
                  <a:cxn ang="0">
                    <a:pos x="36" y="100"/>
                  </a:cxn>
                  <a:cxn ang="0">
                    <a:pos x="16" y="85"/>
                  </a:cxn>
                  <a:cxn ang="0">
                    <a:pos x="5" y="75"/>
                  </a:cxn>
                  <a:cxn ang="0">
                    <a:pos x="0" y="69"/>
                  </a:cxn>
                </a:cxnLst>
                <a:rect l="0" t="0" r="r" b="b"/>
                <a:pathLst>
                  <a:path w="207" h="200">
                    <a:moveTo>
                      <a:pt x="0" y="69"/>
                    </a:moveTo>
                    <a:lnTo>
                      <a:pt x="1" y="62"/>
                    </a:lnTo>
                    <a:lnTo>
                      <a:pt x="8" y="50"/>
                    </a:lnTo>
                    <a:lnTo>
                      <a:pt x="8" y="44"/>
                    </a:lnTo>
                    <a:lnTo>
                      <a:pt x="6" y="39"/>
                    </a:lnTo>
                    <a:lnTo>
                      <a:pt x="5" y="35"/>
                    </a:lnTo>
                    <a:lnTo>
                      <a:pt x="13" y="24"/>
                    </a:lnTo>
                    <a:lnTo>
                      <a:pt x="16" y="15"/>
                    </a:lnTo>
                    <a:lnTo>
                      <a:pt x="16" y="12"/>
                    </a:lnTo>
                    <a:lnTo>
                      <a:pt x="21" y="9"/>
                    </a:lnTo>
                    <a:lnTo>
                      <a:pt x="55" y="0"/>
                    </a:lnTo>
                    <a:lnTo>
                      <a:pt x="81" y="2"/>
                    </a:lnTo>
                    <a:lnTo>
                      <a:pt x="98" y="12"/>
                    </a:lnTo>
                    <a:lnTo>
                      <a:pt x="101" y="12"/>
                    </a:lnTo>
                    <a:lnTo>
                      <a:pt x="106" y="17"/>
                    </a:lnTo>
                    <a:lnTo>
                      <a:pt x="106" y="22"/>
                    </a:lnTo>
                    <a:lnTo>
                      <a:pt x="111" y="27"/>
                    </a:lnTo>
                    <a:lnTo>
                      <a:pt x="111" y="34"/>
                    </a:lnTo>
                    <a:lnTo>
                      <a:pt x="116" y="40"/>
                    </a:lnTo>
                    <a:lnTo>
                      <a:pt x="114" y="54"/>
                    </a:lnTo>
                    <a:lnTo>
                      <a:pt x="116" y="59"/>
                    </a:lnTo>
                    <a:lnTo>
                      <a:pt x="114" y="64"/>
                    </a:lnTo>
                    <a:lnTo>
                      <a:pt x="116" y="69"/>
                    </a:lnTo>
                    <a:lnTo>
                      <a:pt x="124" y="67"/>
                    </a:lnTo>
                    <a:lnTo>
                      <a:pt x="128" y="69"/>
                    </a:lnTo>
                    <a:lnTo>
                      <a:pt x="139" y="69"/>
                    </a:lnTo>
                    <a:lnTo>
                      <a:pt x="146" y="70"/>
                    </a:lnTo>
                    <a:lnTo>
                      <a:pt x="158" y="67"/>
                    </a:lnTo>
                    <a:lnTo>
                      <a:pt x="164" y="70"/>
                    </a:lnTo>
                    <a:lnTo>
                      <a:pt x="168" y="72"/>
                    </a:lnTo>
                    <a:lnTo>
                      <a:pt x="169" y="77"/>
                    </a:lnTo>
                    <a:lnTo>
                      <a:pt x="176" y="100"/>
                    </a:lnTo>
                    <a:lnTo>
                      <a:pt x="181" y="108"/>
                    </a:lnTo>
                    <a:lnTo>
                      <a:pt x="184" y="110"/>
                    </a:lnTo>
                    <a:lnTo>
                      <a:pt x="194" y="105"/>
                    </a:lnTo>
                    <a:lnTo>
                      <a:pt x="199" y="107"/>
                    </a:lnTo>
                    <a:lnTo>
                      <a:pt x="204" y="110"/>
                    </a:lnTo>
                    <a:lnTo>
                      <a:pt x="207" y="110"/>
                    </a:lnTo>
                    <a:lnTo>
                      <a:pt x="204" y="113"/>
                    </a:lnTo>
                    <a:lnTo>
                      <a:pt x="204" y="135"/>
                    </a:lnTo>
                    <a:lnTo>
                      <a:pt x="202" y="137"/>
                    </a:lnTo>
                    <a:lnTo>
                      <a:pt x="202" y="138"/>
                    </a:lnTo>
                    <a:lnTo>
                      <a:pt x="202" y="140"/>
                    </a:lnTo>
                    <a:lnTo>
                      <a:pt x="202" y="143"/>
                    </a:lnTo>
                    <a:lnTo>
                      <a:pt x="201" y="145"/>
                    </a:lnTo>
                    <a:lnTo>
                      <a:pt x="201" y="147"/>
                    </a:lnTo>
                    <a:lnTo>
                      <a:pt x="199" y="153"/>
                    </a:lnTo>
                    <a:lnTo>
                      <a:pt x="201" y="155"/>
                    </a:lnTo>
                    <a:lnTo>
                      <a:pt x="199" y="163"/>
                    </a:lnTo>
                    <a:lnTo>
                      <a:pt x="196" y="167"/>
                    </a:lnTo>
                    <a:lnTo>
                      <a:pt x="193" y="171"/>
                    </a:lnTo>
                    <a:lnTo>
                      <a:pt x="191" y="176"/>
                    </a:lnTo>
                    <a:lnTo>
                      <a:pt x="179" y="183"/>
                    </a:lnTo>
                    <a:lnTo>
                      <a:pt x="178" y="188"/>
                    </a:lnTo>
                    <a:lnTo>
                      <a:pt x="174" y="193"/>
                    </a:lnTo>
                    <a:lnTo>
                      <a:pt x="168" y="191"/>
                    </a:lnTo>
                    <a:lnTo>
                      <a:pt x="166" y="193"/>
                    </a:lnTo>
                    <a:lnTo>
                      <a:pt x="161" y="200"/>
                    </a:lnTo>
                    <a:lnTo>
                      <a:pt x="159" y="196"/>
                    </a:lnTo>
                    <a:lnTo>
                      <a:pt x="156" y="196"/>
                    </a:lnTo>
                    <a:lnTo>
                      <a:pt x="149" y="198"/>
                    </a:lnTo>
                    <a:lnTo>
                      <a:pt x="139" y="193"/>
                    </a:lnTo>
                    <a:lnTo>
                      <a:pt x="126" y="190"/>
                    </a:lnTo>
                    <a:lnTo>
                      <a:pt x="108" y="191"/>
                    </a:lnTo>
                    <a:lnTo>
                      <a:pt x="104" y="191"/>
                    </a:lnTo>
                    <a:lnTo>
                      <a:pt x="106" y="186"/>
                    </a:lnTo>
                    <a:lnTo>
                      <a:pt x="113" y="180"/>
                    </a:lnTo>
                    <a:lnTo>
                      <a:pt x="116" y="171"/>
                    </a:lnTo>
                    <a:lnTo>
                      <a:pt x="114" y="167"/>
                    </a:lnTo>
                    <a:lnTo>
                      <a:pt x="118" y="163"/>
                    </a:lnTo>
                    <a:lnTo>
                      <a:pt x="121" y="160"/>
                    </a:lnTo>
                    <a:lnTo>
                      <a:pt x="126" y="155"/>
                    </a:lnTo>
                    <a:lnTo>
                      <a:pt x="126" y="150"/>
                    </a:lnTo>
                    <a:lnTo>
                      <a:pt x="124" y="145"/>
                    </a:lnTo>
                    <a:lnTo>
                      <a:pt x="116" y="140"/>
                    </a:lnTo>
                    <a:lnTo>
                      <a:pt x="111" y="133"/>
                    </a:lnTo>
                    <a:lnTo>
                      <a:pt x="96" y="132"/>
                    </a:lnTo>
                    <a:lnTo>
                      <a:pt x="86" y="127"/>
                    </a:lnTo>
                    <a:lnTo>
                      <a:pt x="75" y="118"/>
                    </a:lnTo>
                    <a:lnTo>
                      <a:pt x="71" y="118"/>
                    </a:lnTo>
                    <a:lnTo>
                      <a:pt x="61" y="113"/>
                    </a:lnTo>
                    <a:lnTo>
                      <a:pt x="46" y="110"/>
                    </a:lnTo>
                    <a:lnTo>
                      <a:pt x="43" y="105"/>
                    </a:lnTo>
                    <a:lnTo>
                      <a:pt x="36" y="100"/>
                    </a:lnTo>
                    <a:lnTo>
                      <a:pt x="31" y="100"/>
                    </a:lnTo>
                    <a:lnTo>
                      <a:pt x="16" y="85"/>
                    </a:lnTo>
                    <a:lnTo>
                      <a:pt x="10" y="77"/>
                    </a:lnTo>
                    <a:lnTo>
                      <a:pt x="5" y="75"/>
                    </a:lnTo>
                    <a:lnTo>
                      <a:pt x="0" y="70"/>
                    </a:lnTo>
                    <a:lnTo>
                      <a:pt x="0" y="69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0" name="Freeform 173">
                <a:extLst>
                  <a:ext uri="{FF2B5EF4-FFF2-40B4-BE49-F238E27FC236}">
                    <a16:creationId xmlns:a16="http://schemas.microsoft.com/office/drawing/2014/main" xmlns="" id="{88024AF0-58DF-4F20-925D-F0E81A6D1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1526" y="3629757"/>
                <a:ext cx="65285" cy="65368"/>
              </a:xfrm>
              <a:custGeom>
                <a:avLst/>
                <a:gdLst/>
                <a:ahLst/>
                <a:cxnLst>
                  <a:cxn ang="0">
                    <a:pos x="17" y="2"/>
                  </a:cxn>
                  <a:cxn ang="0">
                    <a:pos x="32" y="0"/>
                  </a:cxn>
                  <a:cxn ang="0">
                    <a:pos x="42" y="10"/>
                  </a:cxn>
                  <a:cxn ang="0">
                    <a:pos x="50" y="16"/>
                  </a:cxn>
                  <a:cxn ang="0">
                    <a:pos x="58" y="26"/>
                  </a:cxn>
                  <a:cxn ang="0">
                    <a:pos x="65" y="21"/>
                  </a:cxn>
                  <a:cxn ang="0">
                    <a:pos x="78" y="33"/>
                  </a:cxn>
                  <a:cxn ang="0">
                    <a:pos x="90" y="38"/>
                  </a:cxn>
                  <a:cxn ang="0">
                    <a:pos x="95" y="43"/>
                  </a:cxn>
                  <a:cxn ang="0">
                    <a:pos x="110" y="53"/>
                  </a:cxn>
                  <a:cxn ang="0">
                    <a:pos x="121" y="65"/>
                  </a:cxn>
                  <a:cxn ang="0">
                    <a:pos x="115" y="76"/>
                  </a:cxn>
                  <a:cxn ang="0">
                    <a:pos x="118" y="85"/>
                  </a:cxn>
                  <a:cxn ang="0">
                    <a:pos x="121" y="90"/>
                  </a:cxn>
                  <a:cxn ang="0">
                    <a:pos x="121" y="93"/>
                  </a:cxn>
                  <a:cxn ang="0">
                    <a:pos x="116" y="103"/>
                  </a:cxn>
                  <a:cxn ang="0">
                    <a:pos x="110" y="109"/>
                  </a:cxn>
                  <a:cxn ang="0">
                    <a:pos x="110" y="113"/>
                  </a:cxn>
                  <a:cxn ang="0">
                    <a:pos x="95" y="123"/>
                  </a:cxn>
                  <a:cxn ang="0">
                    <a:pos x="91" y="121"/>
                  </a:cxn>
                  <a:cxn ang="0">
                    <a:pos x="88" y="126"/>
                  </a:cxn>
                  <a:cxn ang="0">
                    <a:pos x="81" y="124"/>
                  </a:cxn>
                  <a:cxn ang="0">
                    <a:pos x="75" y="123"/>
                  </a:cxn>
                  <a:cxn ang="0">
                    <a:pos x="63" y="123"/>
                  </a:cxn>
                  <a:cxn ang="0">
                    <a:pos x="53" y="124"/>
                  </a:cxn>
                  <a:cxn ang="0">
                    <a:pos x="55" y="121"/>
                  </a:cxn>
                  <a:cxn ang="0">
                    <a:pos x="50" y="119"/>
                  </a:cxn>
                  <a:cxn ang="0">
                    <a:pos x="40" y="116"/>
                  </a:cxn>
                  <a:cxn ang="0">
                    <a:pos x="23" y="116"/>
                  </a:cxn>
                  <a:cxn ang="0">
                    <a:pos x="13" y="109"/>
                  </a:cxn>
                  <a:cxn ang="0">
                    <a:pos x="3" y="100"/>
                  </a:cxn>
                  <a:cxn ang="0">
                    <a:pos x="0" y="83"/>
                  </a:cxn>
                  <a:cxn ang="0">
                    <a:pos x="0" y="80"/>
                  </a:cxn>
                  <a:cxn ang="0">
                    <a:pos x="5" y="75"/>
                  </a:cxn>
                  <a:cxn ang="0">
                    <a:pos x="2" y="58"/>
                  </a:cxn>
                  <a:cxn ang="0">
                    <a:pos x="2" y="48"/>
                  </a:cxn>
                  <a:cxn ang="0">
                    <a:pos x="5" y="40"/>
                  </a:cxn>
                  <a:cxn ang="0">
                    <a:pos x="7" y="26"/>
                  </a:cxn>
                  <a:cxn ang="0">
                    <a:pos x="7" y="20"/>
                  </a:cxn>
                  <a:cxn ang="0">
                    <a:pos x="10" y="8"/>
                  </a:cxn>
                  <a:cxn ang="0">
                    <a:pos x="13" y="2"/>
                  </a:cxn>
                </a:cxnLst>
                <a:rect l="0" t="0" r="r" b="b"/>
                <a:pathLst>
                  <a:path w="123" h="126">
                    <a:moveTo>
                      <a:pt x="13" y="2"/>
                    </a:moveTo>
                    <a:lnTo>
                      <a:pt x="17" y="2"/>
                    </a:lnTo>
                    <a:lnTo>
                      <a:pt x="18" y="3"/>
                    </a:lnTo>
                    <a:lnTo>
                      <a:pt x="32" y="0"/>
                    </a:lnTo>
                    <a:lnTo>
                      <a:pt x="37" y="3"/>
                    </a:lnTo>
                    <a:lnTo>
                      <a:pt x="42" y="10"/>
                    </a:lnTo>
                    <a:lnTo>
                      <a:pt x="47" y="11"/>
                    </a:lnTo>
                    <a:lnTo>
                      <a:pt x="50" y="16"/>
                    </a:lnTo>
                    <a:lnTo>
                      <a:pt x="55" y="26"/>
                    </a:lnTo>
                    <a:lnTo>
                      <a:pt x="58" y="26"/>
                    </a:lnTo>
                    <a:lnTo>
                      <a:pt x="63" y="21"/>
                    </a:lnTo>
                    <a:lnTo>
                      <a:pt x="65" y="21"/>
                    </a:lnTo>
                    <a:lnTo>
                      <a:pt x="71" y="30"/>
                    </a:lnTo>
                    <a:lnTo>
                      <a:pt x="78" y="33"/>
                    </a:lnTo>
                    <a:lnTo>
                      <a:pt x="83" y="33"/>
                    </a:lnTo>
                    <a:lnTo>
                      <a:pt x="90" y="38"/>
                    </a:lnTo>
                    <a:lnTo>
                      <a:pt x="90" y="45"/>
                    </a:lnTo>
                    <a:lnTo>
                      <a:pt x="95" y="43"/>
                    </a:lnTo>
                    <a:lnTo>
                      <a:pt x="103" y="48"/>
                    </a:lnTo>
                    <a:lnTo>
                      <a:pt x="110" y="53"/>
                    </a:lnTo>
                    <a:lnTo>
                      <a:pt x="115" y="61"/>
                    </a:lnTo>
                    <a:lnTo>
                      <a:pt x="121" y="65"/>
                    </a:lnTo>
                    <a:lnTo>
                      <a:pt x="120" y="71"/>
                    </a:lnTo>
                    <a:lnTo>
                      <a:pt x="115" y="76"/>
                    </a:lnTo>
                    <a:lnTo>
                      <a:pt x="118" y="83"/>
                    </a:lnTo>
                    <a:lnTo>
                      <a:pt x="118" y="85"/>
                    </a:lnTo>
                    <a:lnTo>
                      <a:pt x="118" y="86"/>
                    </a:lnTo>
                    <a:lnTo>
                      <a:pt x="121" y="90"/>
                    </a:lnTo>
                    <a:lnTo>
                      <a:pt x="123" y="91"/>
                    </a:lnTo>
                    <a:lnTo>
                      <a:pt x="121" y="93"/>
                    </a:lnTo>
                    <a:lnTo>
                      <a:pt x="116" y="96"/>
                    </a:lnTo>
                    <a:lnTo>
                      <a:pt x="116" y="103"/>
                    </a:lnTo>
                    <a:lnTo>
                      <a:pt x="113" y="106"/>
                    </a:lnTo>
                    <a:lnTo>
                      <a:pt x="110" y="109"/>
                    </a:lnTo>
                    <a:lnTo>
                      <a:pt x="111" y="111"/>
                    </a:lnTo>
                    <a:lnTo>
                      <a:pt x="110" y="113"/>
                    </a:lnTo>
                    <a:lnTo>
                      <a:pt x="103" y="119"/>
                    </a:lnTo>
                    <a:lnTo>
                      <a:pt x="95" y="123"/>
                    </a:lnTo>
                    <a:lnTo>
                      <a:pt x="93" y="121"/>
                    </a:lnTo>
                    <a:lnTo>
                      <a:pt x="91" y="121"/>
                    </a:lnTo>
                    <a:lnTo>
                      <a:pt x="91" y="124"/>
                    </a:lnTo>
                    <a:lnTo>
                      <a:pt x="88" y="126"/>
                    </a:lnTo>
                    <a:lnTo>
                      <a:pt x="85" y="124"/>
                    </a:lnTo>
                    <a:lnTo>
                      <a:pt x="81" y="124"/>
                    </a:lnTo>
                    <a:lnTo>
                      <a:pt x="78" y="124"/>
                    </a:lnTo>
                    <a:lnTo>
                      <a:pt x="75" y="123"/>
                    </a:lnTo>
                    <a:lnTo>
                      <a:pt x="71" y="121"/>
                    </a:lnTo>
                    <a:lnTo>
                      <a:pt x="63" y="123"/>
                    </a:lnTo>
                    <a:lnTo>
                      <a:pt x="58" y="124"/>
                    </a:lnTo>
                    <a:lnTo>
                      <a:pt x="53" y="124"/>
                    </a:lnTo>
                    <a:lnTo>
                      <a:pt x="53" y="123"/>
                    </a:lnTo>
                    <a:lnTo>
                      <a:pt x="55" y="121"/>
                    </a:lnTo>
                    <a:lnTo>
                      <a:pt x="53" y="119"/>
                    </a:lnTo>
                    <a:lnTo>
                      <a:pt x="50" y="119"/>
                    </a:lnTo>
                    <a:lnTo>
                      <a:pt x="47" y="119"/>
                    </a:lnTo>
                    <a:lnTo>
                      <a:pt x="40" y="116"/>
                    </a:lnTo>
                    <a:lnTo>
                      <a:pt x="33" y="114"/>
                    </a:lnTo>
                    <a:lnTo>
                      <a:pt x="23" y="116"/>
                    </a:lnTo>
                    <a:lnTo>
                      <a:pt x="20" y="114"/>
                    </a:lnTo>
                    <a:lnTo>
                      <a:pt x="13" y="109"/>
                    </a:lnTo>
                    <a:lnTo>
                      <a:pt x="10" y="109"/>
                    </a:lnTo>
                    <a:lnTo>
                      <a:pt x="3" y="100"/>
                    </a:lnTo>
                    <a:lnTo>
                      <a:pt x="0" y="91"/>
                    </a:lnTo>
                    <a:lnTo>
                      <a:pt x="0" y="83"/>
                    </a:lnTo>
                    <a:lnTo>
                      <a:pt x="0" y="81"/>
                    </a:lnTo>
                    <a:lnTo>
                      <a:pt x="0" y="80"/>
                    </a:lnTo>
                    <a:lnTo>
                      <a:pt x="5" y="78"/>
                    </a:lnTo>
                    <a:lnTo>
                      <a:pt x="5" y="75"/>
                    </a:lnTo>
                    <a:lnTo>
                      <a:pt x="3" y="66"/>
                    </a:lnTo>
                    <a:lnTo>
                      <a:pt x="2" y="58"/>
                    </a:lnTo>
                    <a:lnTo>
                      <a:pt x="5" y="55"/>
                    </a:lnTo>
                    <a:lnTo>
                      <a:pt x="2" y="48"/>
                    </a:lnTo>
                    <a:lnTo>
                      <a:pt x="5" y="43"/>
                    </a:lnTo>
                    <a:lnTo>
                      <a:pt x="5" y="40"/>
                    </a:lnTo>
                    <a:lnTo>
                      <a:pt x="7" y="36"/>
                    </a:lnTo>
                    <a:lnTo>
                      <a:pt x="7" y="26"/>
                    </a:lnTo>
                    <a:lnTo>
                      <a:pt x="5" y="23"/>
                    </a:lnTo>
                    <a:lnTo>
                      <a:pt x="7" y="20"/>
                    </a:lnTo>
                    <a:lnTo>
                      <a:pt x="5" y="13"/>
                    </a:lnTo>
                    <a:lnTo>
                      <a:pt x="10" y="8"/>
                    </a:lnTo>
                    <a:lnTo>
                      <a:pt x="12" y="3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1" name="Freeform 174">
                <a:extLst>
                  <a:ext uri="{FF2B5EF4-FFF2-40B4-BE49-F238E27FC236}">
                    <a16:creationId xmlns:a16="http://schemas.microsoft.com/office/drawing/2014/main" xmlns="" id="{2598A821-D110-4E91-A16B-8E69F0E29E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36340" y="3529112"/>
                <a:ext cx="207628" cy="471065"/>
              </a:xfrm>
              <a:custGeom>
                <a:avLst/>
                <a:gdLst/>
                <a:ahLst/>
                <a:cxnLst>
                  <a:cxn ang="0">
                    <a:pos x="100" y="3"/>
                  </a:cxn>
                  <a:cxn ang="0">
                    <a:pos x="127" y="14"/>
                  </a:cxn>
                  <a:cxn ang="0">
                    <a:pos x="175" y="13"/>
                  </a:cxn>
                  <a:cxn ang="0">
                    <a:pos x="240" y="54"/>
                  </a:cxn>
                  <a:cxn ang="0">
                    <a:pos x="286" y="96"/>
                  </a:cxn>
                  <a:cxn ang="0">
                    <a:pos x="291" y="126"/>
                  </a:cxn>
                  <a:cxn ang="0">
                    <a:pos x="339" y="129"/>
                  </a:cxn>
                  <a:cxn ang="0">
                    <a:pos x="364" y="89"/>
                  </a:cxn>
                  <a:cxn ang="0">
                    <a:pos x="389" y="117"/>
                  </a:cxn>
                  <a:cxn ang="0">
                    <a:pos x="358" y="136"/>
                  </a:cxn>
                  <a:cxn ang="0">
                    <a:pos x="326" y="162"/>
                  </a:cxn>
                  <a:cxn ang="0">
                    <a:pos x="304" y="194"/>
                  </a:cxn>
                  <a:cxn ang="0">
                    <a:pos x="296" y="234"/>
                  </a:cxn>
                  <a:cxn ang="0">
                    <a:pos x="291" y="274"/>
                  </a:cxn>
                  <a:cxn ang="0">
                    <a:pos x="294" y="302"/>
                  </a:cxn>
                  <a:cxn ang="0">
                    <a:pos x="324" y="345"/>
                  </a:cxn>
                  <a:cxn ang="0">
                    <a:pos x="344" y="368"/>
                  </a:cxn>
                  <a:cxn ang="0">
                    <a:pos x="331" y="400"/>
                  </a:cxn>
                  <a:cxn ang="0">
                    <a:pos x="261" y="425"/>
                  </a:cxn>
                  <a:cxn ang="0">
                    <a:pos x="221" y="420"/>
                  </a:cxn>
                  <a:cxn ang="0">
                    <a:pos x="230" y="445"/>
                  </a:cxn>
                  <a:cxn ang="0">
                    <a:pos x="230" y="466"/>
                  </a:cxn>
                  <a:cxn ang="0">
                    <a:pos x="200" y="490"/>
                  </a:cxn>
                  <a:cxn ang="0">
                    <a:pos x="161" y="480"/>
                  </a:cxn>
                  <a:cxn ang="0">
                    <a:pos x="185" y="518"/>
                  </a:cxn>
                  <a:cxn ang="0">
                    <a:pos x="190" y="514"/>
                  </a:cxn>
                  <a:cxn ang="0">
                    <a:pos x="206" y="529"/>
                  </a:cxn>
                  <a:cxn ang="0">
                    <a:pos x="180" y="529"/>
                  </a:cxn>
                  <a:cxn ang="0">
                    <a:pos x="176" y="548"/>
                  </a:cxn>
                  <a:cxn ang="0">
                    <a:pos x="171" y="574"/>
                  </a:cxn>
                  <a:cxn ang="0">
                    <a:pos x="173" y="597"/>
                  </a:cxn>
                  <a:cxn ang="0">
                    <a:pos x="142" y="612"/>
                  </a:cxn>
                  <a:cxn ang="0">
                    <a:pos x="137" y="644"/>
                  </a:cxn>
                  <a:cxn ang="0">
                    <a:pos x="180" y="661"/>
                  </a:cxn>
                  <a:cxn ang="0">
                    <a:pos x="185" y="684"/>
                  </a:cxn>
                  <a:cxn ang="0">
                    <a:pos x="168" y="704"/>
                  </a:cxn>
                  <a:cxn ang="0">
                    <a:pos x="150" y="729"/>
                  </a:cxn>
                  <a:cxn ang="0">
                    <a:pos x="137" y="747"/>
                  </a:cxn>
                  <a:cxn ang="0">
                    <a:pos x="128" y="775"/>
                  </a:cxn>
                  <a:cxn ang="0">
                    <a:pos x="138" y="803"/>
                  </a:cxn>
                  <a:cxn ang="0">
                    <a:pos x="143" y="815"/>
                  </a:cxn>
                  <a:cxn ang="0">
                    <a:pos x="65" y="795"/>
                  </a:cxn>
                  <a:cxn ang="0">
                    <a:pos x="27" y="760"/>
                  </a:cxn>
                  <a:cxn ang="0">
                    <a:pos x="40" y="679"/>
                  </a:cxn>
                  <a:cxn ang="0">
                    <a:pos x="39" y="622"/>
                  </a:cxn>
                  <a:cxn ang="0">
                    <a:pos x="24" y="594"/>
                  </a:cxn>
                  <a:cxn ang="0">
                    <a:pos x="20" y="564"/>
                  </a:cxn>
                  <a:cxn ang="0">
                    <a:pos x="14" y="513"/>
                  </a:cxn>
                  <a:cxn ang="0">
                    <a:pos x="14" y="433"/>
                  </a:cxn>
                  <a:cxn ang="0">
                    <a:pos x="20" y="355"/>
                  </a:cxn>
                  <a:cxn ang="0">
                    <a:pos x="25" y="302"/>
                  </a:cxn>
                  <a:cxn ang="0">
                    <a:pos x="0" y="234"/>
                  </a:cxn>
                  <a:cxn ang="0">
                    <a:pos x="10" y="174"/>
                  </a:cxn>
                  <a:cxn ang="0">
                    <a:pos x="35" y="116"/>
                  </a:cxn>
                  <a:cxn ang="0">
                    <a:pos x="32" y="81"/>
                  </a:cxn>
                  <a:cxn ang="0">
                    <a:pos x="259" y="896"/>
                  </a:cxn>
                  <a:cxn ang="0">
                    <a:pos x="259" y="896"/>
                  </a:cxn>
                  <a:cxn ang="0">
                    <a:pos x="160" y="848"/>
                  </a:cxn>
                  <a:cxn ang="0">
                    <a:pos x="175" y="867"/>
                  </a:cxn>
                  <a:cxn ang="0">
                    <a:pos x="226" y="893"/>
                  </a:cxn>
                  <a:cxn ang="0">
                    <a:pos x="231" y="903"/>
                  </a:cxn>
                  <a:cxn ang="0">
                    <a:pos x="175" y="905"/>
                  </a:cxn>
                  <a:cxn ang="0">
                    <a:pos x="180" y="893"/>
                  </a:cxn>
                </a:cxnLst>
                <a:rect l="0" t="0" r="r" b="b"/>
                <a:pathLst>
                  <a:path w="389" h="908">
                    <a:moveTo>
                      <a:pt x="60" y="23"/>
                    </a:moveTo>
                    <a:lnTo>
                      <a:pt x="63" y="19"/>
                    </a:lnTo>
                    <a:lnTo>
                      <a:pt x="67" y="11"/>
                    </a:lnTo>
                    <a:lnTo>
                      <a:pt x="77" y="3"/>
                    </a:lnTo>
                    <a:lnTo>
                      <a:pt x="83" y="0"/>
                    </a:lnTo>
                    <a:lnTo>
                      <a:pt x="88" y="5"/>
                    </a:lnTo>
                    <a:lnTo>
                      <a:pt x="97" y="5"/>
                    </a:lnTo>
                    <a:lnTo>
                      <a:pt x="100" y="3"/>
                    </a:lnTo>
                    <a:lnTo>
                      <a:pt x="105" y="5"/>
                    </a:lnTo>
                    <a:lnTo>
                      <a:pt x="115" y="3"/>
                    </a:lnTo>
                    <a:lnTo>
                      <a:pt x="118" y="3"/>
                    </a:lnTo>
                    <a:lnTo>
                      <a:pt x="120" y="9"/>
                    </a:lnTo>
                    <a:lnTo>
                      <a:pt x="123" y="18"/>
                    </a:lnTo>
                    <a:lnTo>
                      <a:pt x="125" y="21"/>
                    </a:lnTo>
                    <a:lnTo>
                      <a:pt x="127" y="18"/>
                    </a:lnTo>
                    <a:lnTo>
                      <a:pt x="127" y="14"/>
                    </a:lnTo>
                    <a:lnTo>
                      <a:pt x="130" y="9"/>
                    </a:lnTo>
                    <a:lnTo>
                      <a:pt x="130" y="6"/>
                    </a:lnTo>
                    <a:lnTo>
                      <a:pt x="133" y="1"/>
                    </a:lnTo>
                    <a:lnTo>
                      <a:pt x="148" y="1"/>
                    </a:lnTo>
                    <a:lnTo>
                      <a:pt x="160" y="1"/>
                    </a:lnTo>
                    <a:lnTo>
                      <a:pt x="165" y="6"/>
                    </a:lnTo>
                    <a:lnTo>
                      <a:pt x="170" y="11"/>
                    </a:lnTo>
                    <a:lnTo>
                      <a:pt x="175" y="13"/>
                    </a:lnTo>
                    <a:lnTo>
                      <a:pt x="181" y="21"/>
                    </a:lnTo>
                    <a:lnTo>
                      <a:pt x="196" y="36"/>
                    </a:lnTo>
                    <a:lnTo>
                      <a:pt x="201" y="36"/>
                    </a:lnTo>
                    <a:lnTo>
                      <a:pt x="208" y="41"/>
                    </a:lnTo>
                    <a:lnTo>
                      <a:pt x="211" y="46"/>
                    </a:lnTo>
                    <a:lnTo>
                      <a:pt x="226" y="49"/>
                    </a:lnTo>
                    <a:lnTo>
                      <a:pt x="236" y="54"/>
                    </a:lnTo>
                    <a:lnTo>
                      <a:pt x="240" y="54"/>
                    </a:lnTo>
                    <a:lnTo>
                      <a:pt x="251" y="63"/>
                    </a:lnTo>
                    <a:lnTo>
                      <a:pt x="261" y="68"/>
                    </a:lnTo>
                    <a:lnTo>
                      <a:pt x="276" y="69"/>
                    </a:lnTo>
                    <a:lnTo>
                      <a:pt x="281" y="76"/>
                    </a:lnTo>
                    <a:lnTo>
                      <a:pt x="289" y="81"/>
                    </a:lnTo>
                    <a:lnTo>
                      <a:pt x="291" y="86"/>
                    </a:lnTo>
                    <a:lnTo>
                      <a:pt x="291" y="91"/>
                    </a:lnTo>
                    <a:lnTo>
                      <a:pt x="286" y="96"/>
                    </a:lnTo>
                    <a:lnTo>
                      <a:pt x="283" y="99"/>
                    </a:lnTo>
                    <a:lnTo>
                      <a:pt x="279" y="103"/>
                    </a:lnTo>
                    <a:lnTo>
                      <a:pt x="281" y="107"/>
                    </a:lnTo>
                    <a:lnTo>
                      <a:pt x="278" y="116"/>
                    </a:lnTo>
                    <a:lnTo>
                      <a:pt x="271" y="122"/>
                    </a:lnTo>
                    <a:lnTo>
                      <a:pt x="269" y="127"/>
                    </a:lnTo>
                    <a:lnTo>
                      <a:pt x="273" y="127"/>
                    </a:lnTo>
                    <a:lnTo>
                      <a:pt x="291" y="126"/>
                    </a:lnTo>
                    <a:lnTo>
                      <a:pt x="304" y="129"/>
                    </a:lnTo>
                    <a:lnTo>
                      <a:pt x="314" y="134"/>
                    </a:lnTo>
                    <a:lnTo>
                      <a:pt x="321" y="132"/>
                    </a:lnTo>
                    <a:lnTo>
                      <a:pt x="324" y="132"/>
                    </a:lnTo>
                    <a:lnTo>
                      <a:pt x="326" y="136"/>
                    </a:lnTo>
                    <a:lnTo>
                      <a:pt x="331" y="129"/>
                    </a:lnTo>
                    <a:lnTo>
                      <a:pt x="333" y="127"/>
                    </a:lnTo>
                    <a:lnTo>
                      <a:pt x="339" y="129"/>
                    </a:lnTo>
                    <a:lnTo>
                      <a:pt x="343" y="124"/>
                    </a:lnTo>
                    <a:lnTo>
                      <a:pt x="344" y="119"/>
                    </a:lnTo>
                    <a:lnTo>
                      <a:pt x="356" y="112"/>
                    </a:lnTo>
                    <a:lnTo>
                      <a:pt x="358" y="107"/>
                    </a:lnTo>
                    <a:lnTo>
                      <a:pt x="361" y="103"/>
                    </a:lnTo>
                    <a:lnTo>
                      <a:pt x="364" y="99"/>
                    </a:lnTo>
                    <a:lnTo>
                      <a:pt x="366" y="91"/>
                    </a:lnTo>
                    <a:lnTo>
                      <a:pt x="364" y="89"/>
                    </a:lnTo>
                    <a:lnTo>
                      <a:pt x="366" y="83"/>
                    </a:lnTo>
                    <a:lnTo>
                      <a:pt x="371" y="79"/>
                    </a:lnTo>
                    <a:lnTo>
                      <a:pt x="382" y="81"/>
                    </a:lnTo>
                    <a:lnTo>
                      <a:pt x="382" y="84"/>
                    </a:lnTo>
                    <a:lnTo>
                      <a:pt x="387" y="94"/>
                    </a:lnTo>
                    <a:lnTo>
                      <a:pt x="386" y="101"/>
                    </a:lnTo>
                    <a:lnTo>
                      <a:pt x="387" y="111"/>
                    </a:lnTo>
                    <a:lnTo>
                      <a:pt x="389" y="117"/>
                    </a:lnTo>
                    <a:lnTo>
                      <a:pt x="387" y="121"/>
                    </a:lnTo>
                    <a:lnTo>
                      <a:pt x="382" y="121"/>
                    </a:lnTo>
                    <a:lnTo>
                      <a:pt x="376" y="124"/>
                    </a:lnTo>
                    <a:lnTo>
                      <a:pt x="376" y="126"/>
                    </a:lnTo>
                    <a:lnTo>
                      <a:pt x="372" y="127"/>
                    </a:lnTo>
                    <a:lnTo>
                      <a:pt x="371" y="127"/>
                    </a:lnTo>
                    <a:lnTo>
                      <a:pt x="361" y="134"/>
                    </a:lnTo>
                    <a:lnTo>
                      <a:pt x="358" y="136"/>
                    </a:lnTo>
                    <a:lnTo>
                      <a:pt x="354" y="137"/>
                    </a:lnTo>
                    <a:lnTo>
                      <a:pt x="346" y="144"/>
                    </a:lnTo>
                    <a:lnTo>
                      <a:pt x="343" y="146"/>
                    </a:lnTo>
                    <a:lnTo>
                      <a:pt x="343" y="151"/>
                    </a:lnTo>
                    <a:lnTo>
                      <a:pt x="339" y="151"/>
                    </a:lnTo>
                    <a:lnTo>
                      <a:pt x="336" y="151"/>
                    </a:lnTo>
                    <a:lnTo>
                      <a:pt x="328" y="159"/>
                    </a:lnTo>
                    <a:lnTo>
                      <a:pt x="326" y="162"/>
                    </a:lnTo>
                    <a:lnTo>
                      <a:pt x="328" y="167"/>
                    </a:lnTo>
                    <a:lnTo>
                      <a:pt x="323" y="169"/>
                    </a:lnTo>
                    <a:lnTo>
                      <a:pt x="321" y="171"/>
                    </a:lnTo>
                    <a:lnTo>
                      <a:pt x="316" y="179"/>
                    </a:lnTo>
                    <a:lnTo>
                      <a:pt x="313" y="182"/>
                    </a:lnTo>
                    <a:lnTo>
                      <a:pt x="309" y="189"/>
                    </a:lnTo>
                    <a:lnTo>
                      <a:pt x="309" y="191"/>
                    </a:lnTo>
                    <a:lnTo>
                      <a:pt x="304" y="194"/>
                    </a:lnTo>
                    <a:lnTo>
                      <a:pt x="303" y="197"/>
                    </a:lnTo>
                    <a:lnTo>
                      <a:pt x="301" y="202"/>
                    </a:lnTo>
                    <a:lnTo>
                      <a:pt x="296" y="207"/>
                    </a:lnTo>
                    <a:lnTo>
                      <a:pt x="298" y="214"/>
                    </a:lnTo>
                    <a:lnTo>
                      <a:pt x="296" y="217"/>
                    </a:lnTo>
                    <a:lnTo>
                      <a:pt x="298" y="220"/>
                    </a:lnTo>
                    <a:lnTo>
                      <a:pt x="298" y="230"/>
                    </a:lnTo>
                    <a:lnTo>
                      <a:pt x="296" y="234"/>
                    </a:lnTo>
                    <a:lnTo>
                      <a:pt x="296" y="237"/>
                    </a:lnTo>
                    <a:lnTo>
                      <a:pt x="293" y="242"/>
                    </a:lnTo>
                    <a:lnTo>
                      <a:pt x="296" y="249"/>
                    </a:lnTo>
                    <a:lnTo>
                      <a:pt x="293" y="252"/>
                    </a:lnTo>
                    <a:lnTo>
                      <a:pt x="294" y="260"/>
                    </a:lnTo>
                    <a:lnTo>
                      <a:pt x="296" y="269"/>
                    </a:lnTo>
                    <a:lnTo>
                      <a:pt x="296" y="272"/>
                    </a:lnTo>
                    <a:lnTo>
                      <a:pt x="291" y="274"/>
                    </a:lnTo>
                    <a:lnTo>
                      <a:pt x="291" y="275"/>
                    </a:lnTo>
                    <a:lnTo>
                      <a:pt x="291" y="277"/>
                    </a:lnTo>
                    <a:lnTo>
                      <a:pt x="291" y="277"/>
                    </a:lnTo>
                    <a:lnTo>
                      <a:pt x="289" y="285"/>
                    </a:lnTo>
                    <a:lnTo>
                      <a:pt x="291" y="294"/>
                    </a:lnTo>
                    <a:lnTo>
                      <a:pt x="291" y="295"/>
                    </a:lnTo>
                    <a:lnTo>
                      <a:pt x="293" y="299"/>
                    </a:lnTo>
                    <a:lnTo>
                      <a:pt x="294" y="302"/>
                    </a:lnTo>
                    <a:lnTo>
                      <a:pt x="293" y="303"/>
                    </a:lnTo>
                    <a:lnTo>
                      <a:pt x="294" y="307"/>
                    </a:lnTo>
                    <a:lnTo>
                      <a:pt x="304" y="315"/>
                    </a:lnTo>
                    <a:lnTo>
                      <a:pt x="314" y="318"/>
                    </a:lnTo>
                    <a:lnTo>
                      <a:pt x="328" y="327"/>
                    </a:lnTo>
                    <a:lnTo>
                      <a:pt x="329" y="330"/>
                    </a:lnTo>
                    <a:lnTo>
                      <a:pt x="329" y="335"/>
                    </a:lnTo>
                    <a:lnTo>
                      <a:pt x="324" y="345"/>
                    </a:lnTo>
                    <a:lnTo>
                      <a:pt x="323" y="348"/>
                    </a:lnTo>
                    <a:lnTo>
                      <a:pt x="328" y="355"/>
                    </a:lnTo>
                    <a:lnTo>
                      <a:pt x="333" y="358"/>
                    </a:lnTo>
                    <a:lnTo>
                      <a:pt x="339" y="358"/>
                    </a:lnTo>
                    <a:lnTo>
                      <a:pt x="343" y="355"/>
                    </a:lnTo>
                    <a:lnTo>
                      <a:pt x="343" y="357"/>
                    </a:lnTo>
                    <a:lnTo>
                      <a:pt x="344" y="360"/>
                    </a:lnTo>
                    <a:lnTo>
                      <a:pt x="344" y="368"/>
                    </a:lnTo>
                    <a:lnTo>
                      <a:pt x="343" y="373"/>
                    </a:lnTo>
                    <a:lnTo>
                      <a:pt x="338" y="380"/>
                    </a:lnTo>
                    <a:lnTo>
                      <a:pt x="336" y="387"/>
                    </a:lnTo>
                    <a:lnTo>
                      <a:pt x="334" y="390"/>
                    </a:lnTo>
                    <a:lnTo>
                      <a:pt x="334" y="387"/>
                    </a:lnTo>
                    <a:lnTo>
                      <a:pt x="333" y="388"/>
                    </a:lnTo>
                    <a:lnTo>
                      <a:pt x="329" y="395"/>
                    </a:lnTo>
                    <a:lnTo>
                      <a:pt x="331" y="400"/>
                    </a:lnTo>
                    <a:lnTo>
                      <a:pt x="329" y="405"/>
                    </a:lnTo>
                    <a:lnTo>
                      <a:pt x="316" y="411"/>
                    </a:lnTo>
                    <a:lnTo>
                      <a:pt x="306" y="415"/>
                    </a:lnTo>
                    <a:lnTo>
                      <a:pt x="304" y="413"/>
                    </a:lnTo>
                    <a:lnTo>
                      <a:pt x="303" y="415"/>
                    </a:lnTo>
                    <a:lnTo>
                      <a:pt x="288" y="421"/>
                    </a:lnTo>
                    <a:lnTo>
                      <a:pt x="271" y="425"/>
                    </a:lnTo>
                    <a:lnTo>
                      <a:pt x="261" y="425"/>
                    </a:lnTo>
                    <a:lnTo>
                      <a:pt x="253" y="425"/>
                    </a:lnTo>
                    <a:lnTo>
                      <a:pt x="246" y="425"/>
                    </a:lnTo>
                    <a:lnTo>
                      <a:pt x="241" y="425"/>
                    </a:lnTo>
                    <a:lnTo>
                      <a:pt x="236" y="423"/>
                    </a:lnTo>
                    <a:lnTo>
                      <a:pt x="230" y="420"/>
                    </a:lnTo>
                    <a:lnTo>
                      <a:pt x="226" y="420"/>
                    </a:lnTo>
                    <a:lnTo>
                      <a:pt x="223" y="418"/>
                    </a:lnTo>
                    <a:lnTo>
                      <a:pt x="221" y="420"/>
                    </a:lnTo>
                    <a:lnTo>
                      <a:pt x="221" y="423"/>
                    </a:lnTo>
                    <a:lnTo>
                      <a:pt x="223" y="425"/>
                    </a:lnTo>
                    <a:lnTo>
                      <a:pt x="223" y="433"/>
                    </a:lnTo>
                    <a:lnTo>
                      <a:pt x="225" y="436"/>
                    </a:lnTo>
                    <a:lnTo>
                      <a:pt x="225" y="438"/>
                    </a:lnTo>
                    <a:lnTo>
                      <a:pt x="230" y="438"/>
                    </a:lnTo>
                    <a:lnTo>
                      <a:pt x="230" y="443"/>
                    </a:lnTo>
                    <a:lnTo>
                      <a:pt x="230" y="445"/>
                    </a:lnTo>
                    <a:lnTo>
                      <a:pt x="228" y="446"/>
                    </a:lnTo>
                    <a:lnTo>
                      <a:pt x="228" y="448"/>
                    </a:lnTo>
                    <a:lnTo>
                      <a:pt x="223" y="451"/>
                    </a:lnTo>
                    <a:lnTo>
                      <a:pt x="225" y="453"/>
                    </a:lnTo>
                    <a:lnTo>
                      <a:pt x="223" y="456"/>
                    </a:lnTo>
                    <a:lnTo>
                      <a:pt x="223" y="460"/>
                    </a:lnTo>
                    <a:lnTo>
                      <a:pt x="225" y="465"/>
                    </a:lnTo>
                    <a:lnTo>
                      <a:pt x="230" y="466"/>
                    </a:lnTo>
                    <a:lnTo>
                      <a:pt x="228" y="470"/>
                    </a:lnTo>
                    <a:lnTo>
                      <a:pt x="226" y="471"/>
                    </a:lnTo>
                    <a:lnTo>
                      <a:pt x="228" y="475"/>
                    </a:lnTo>
                    <a:lnTo>
                      <a:pt x="226" y="480"/>
                    </a:lnTo>
                    <a:lnTo>
                      <a:pt x="221" y="483"/>
                    </a:lnTo>
                    <a:lnTo>
                      <a:pt x="221" y="485"/>
                    </a:lnTo>
                    <a:lnTo>
                      <a:pt x="215" y="490"/>
                    </a:lnTo>
                    <a:lnTo>
                      <a:pt x="200" y="490"/>
                    </a:lnTo>
                    <a:lnTo>
                      <a:pt x="193" y="488"/>
                    </a:lnTo>
                    <a:lnTo>
                      <a:pt x="185" y="481"/>
                    </a:lnTo>
                    <a:lnTo>
                      <a:pt x="175" y="478"/>
                    </a:lnTo>
                    <a:lnTo>
                      <a:pt x="170" y="480"/>
                    </a:lnTo>
                    <a:lnTo>
                      <a:pt x="168" y="478"/>
                    </a:lnTo>
                    <a:lnTo>
                      <a:pt x="170" y="476"/>
                    </a:lnTo>
                    <a:lnTo>
                      <a:pt x="166" y="476"/>
                    </a:lnTo>
                    <a:lnTo>
                      <a:pt x="161" y="480"/>
                    </a:lnTo>
                    <a:lnTo>
                      <a:pt x="161" y="488"/>
                    </a:lnTo>
                    <a:lnTo>
                      <a:pt x="166" y="493"/>
                    </a:lnTo>
                    <a:lnTo>
                      <a:pt x="168" y="499"/>
                    </a:lnTo>
                    <a:lnTo>
                      <a:pt x="168" y="511"/>
                    </a:lnTo>
                    <a:lnTo>
                      <a:pt x="170" y="514"/>
                    </a:lnTo>
                    <a:lnTo>
                      <a:pt x="175" y="518"/>
                    </a:lnTo>
                    <a:lnTo>
                      <a:pt x="183" y="518"/>
                    </a:lnTo>
                    <a:lnTo>
                      <a:pt x="185" y="518"/>
                    </a:lnTo>
                    <a:lnTo>
                      <a:pt x="183" y="519"/>
                    </a:lnTo>
                    <a:lnTo>
                      <a:pt x="180" y="521"/>
                    </a:lnTo>
                    <a:lnTo>
                      <a:pt x="183" y="523"/>
                    </a:lnTo>
                    <a:lnTo>
                      <a:pt x="191" y="521"/>
                    </a:lnTo>
                    <a:lnTo>
                      <a:pt x="193" y="518"/>
                    </a:lnTo>
                    <a:lnTo>
                      <a:pt x="188" y="518"/>
                    </a:lnTo>
                    <a:lnTo>
                      <a:pt x="186" y="516"/>
                    </a:lnTo>
                    <a:lnTo>
                      <a:pt x="190" y="514"/>
                    </a:lnTo>
                    <a:lnTo>
                      <a:pt x="193" y="514"/>
                    </a:lnTo>
                    <a:lnTo>
                      <a:pt x="198" y="511"/>
                    </a:lnTo>
                    <a:lnTo>
                      <a:pt x="201" y="513"/>
                    </a:lnTo>
                    <a:lnTo>
                      <a:pt x="205" y="518"/>
                    </a:lnTo>
                    <a:lnTo>
                      <a:pt x="203" y="521"/>
                    </a:lnTo>
                    <a:lnTo>
                      <a:pt x="201" y="521"/>
                    </a:lnTo>
                    <a:lnTo>
                      <a:pt x="205" y="526"/>
                    </a:lnTo>
                    <a:lnTo>
                      <a:pt x="206" y="529"/>
                    </a:lnTo>
                    <a:lnTo>
                      <a:pt x="206" y="534"/>
                    </a:lnTo>
                    <a:lnTo>
                      <a:pt x="196" y="539"/>
                    </a:lnTo>
                    <a:lnTo>
                      <a:pt x="193" y="538"/>
                    </a:lnTo>
                    <a:lnTo>
                      <a:pt x="191" y="534"/>
                    </a:lnTo>
                    <a:lnTo>
                      <a:pt x="191" y="531"/>
                    </a:lnTo>
                    <a:lnTo>
                      <a:pt x="191" y="529"/>
                    </a:lnTo>
                    <a:lnTo>
                      <a:pt x="186" y="526"/>
                    </a:lnTo>
                    <a:lnTo>
                      <a:pt x="180" y="529"/>
                    </a:lnTo>
                    <a:lnTo>
                      <a:pt x="175" y="531"/>
                    </a:lnTo>
                    <a:lnTo>
                      <a:pt x="175" y="534"/>
                    </a:lnTo>
                    <a:lnTo>
                      <a:pt x="176" y="538"/>
                    </a:lnTo>
                    <a:lnTo>
                      <a:pt x="181" y="538"/>
                    </a:lnTo>
                    <a:lnTo>
                      <a:pt x="188" y="539"/>
                    </a:lnTo>
                    <a:lnTo>
                      <a:pt x="188" y="541"/>
                    </a:lnTo>
                    <a:lnTo>
                      <a:pt x="183" y="546"/>
                    </a:lnTo>
                    <a:lnTo>
                      <a:pt x="176" y="548"/>
                    </a:lnTo>
                    <a:lnTo>
                      <a:pt x="173" y="551"/>
                    </a:lnTo>
                    <a:lnTo>
                      <a:pt x="175" y="553"/>
                    </a:lnTo>
                    <a:lnTo>
                      <a:pt x="173" y="558"/>
                    </a:lnTo>
                    <a:lnTo>
                      <a:pt x="168" y="561"/>
                    </a:lnTo>
                    <a:lnTo>
                      <a:pt x="170" y="566"/>
                    </a:lnTo>
                    <a:lnTo>
                      <a:pt x="171" y="569"/>
                    </a:lnTo>
                    <a:lnTo>
                      <a:pt x="171" y="571"/>
                    </a:lnTo>
                    <a:lnTo>
                      <a:pt x="171" y="574"/>
                    </a:lnTo>
                    <a:lnTo>
                      <a:pt x="176" y="579"/>
                    </a:lnTo>
                    <a:lnTo>
                      <a:pt x="176" y="583"/>
                    </a:lnTo>
                    <a:lnTo>
                      <a:pt x="175" y="586"/>
                    </a:lnTo>
                    <a:lnTo>
                      <a:pt x="176" y="586"/>
                    </a:lnTo>
                    <a:lnTo>
                      <a:pt x="170" y="591"/>
                    </a:lnTo>
                    <a:lnTo>
                      <a:pt x="168" y="594"/>
                    </a:lnTo>
                    <a:lnTo>
                      <a:pt x="168" y="596"/>
                    </a:lnTo>
                    <a:lnTo>
                      <a:pt x="173" y="597"/>
                    </a:lnTo>
                    <a:lnTo>
                      <a:pt x="175" y="599"/>
                    </a:lnTo>
                    <a:lnTo>
                      <a:pt x="175" y="601"/>
                    </a:lnTo>
                    <a:lnTo>
                      <a:pt x="166" y="602"/>
                    </a:lnTo>
                    <a:lnTo>
                      <a:pt x="161" y="601"/>
                    </a:lnTo>
                    <a:lnTo>
                      <a:pt x="155" y="602"/>
                    </a:lnTo>
                    <a:lnTo>
                      <a:pt x="150" y="607"/>
                    </a:lnTo>
                    <a:lnTo>
                      <a:pt x="145" y="607"/>
                    </a:lnTo>
                    <a:lnTo>
                      <a:pt x="142" y="612"/>
                    </a:lnTo>
                    <a:lnTo>
                      <a:pt x="138" y="612"/>
                    </a:lnTo>
                    <a:lnTo>
                      <a:pt x="137" y="617"/>
                    </a:lnTo>
                    <a:lnTo>
                      <a:pt x="135" y="621"/>
                    </a:lnTo>
                    <a:lnTo>
                      <a:pt x="128" y="626"/>
                    </a:lnTo>
                    <a:lnTo>
                      <a:pt x="128" y="627"/>
                    </a:lnTo>
                    <a:lnTo>
                      <a:pt x="132" y="631"/>
                    </a:lnTo>
                    <a:lnTo>
                      <a:pt x="132" y="636"/>
                    </a:lnTo>
                    <a:lnTo>
                      <a:pt x="137" y="644"/>
                    </a:lnTo>
                    <a:lnTo>
                      <a:pt x="142" y="647"/>
                    </a:lnTo>
                    <a:lnTo>
                      <a:pt x="145" y="649"/>
                    </a:lnTo>
                    <a:lnTo>
                      <a:pt x="152" y="654"/>
                    </a:lnTo>
                    <a:lnTo>
                      <a:pt x="161" y="662"/>
                    </a:lnTo>
                    <a:lnTo>
                      <a:pt x="170" y="661"/>
                    </a:lnTo>
                    <a:lnTo>
                      <a:pt x="173" y="661"/>
                    </a:lnTo>
                    <a:lnTo>
                      <a:pt x="176" y="661"/>
                    </a:lnTo>
                    <a:lnTo>
                      <a:pt x="180" y="661"/>
                    </a:lnTo>
                    <a:lnTo>
                      <a:pt x="181" y="664"/>
                    </a:lnTo>
                    <a:lnTo>
                      <a:pt x="180" y="666"/>
                    </a:lnTo>
                    <a:lnTo>
                      <a:pt x="180" y="667"/>
                    </a:lnTo>
                    <a:lnTo>
                      <a:pt x="181" y="672"/>
                    </a:lnTo>
                    <a:lnTo>
                      <a:pt x="181" y="677"/>
                    </a:lnTo>
                    <a:lnTo>
                      <a:pt x="178" y="681"/>
                    </a:lnTo>
                    <a:lnTo>
                      <a:pt x="181" y="681"/>
                    </a:lnTo>
                    <a:lnTo>
                      <a:pt x="185" y="684"/>
                    </a:lnTo>
                    <a:lnTo>
                      <a:pt x="181" y="686"/>
                    </a:lnTo>
                    <a:lnTo>
                      <a:pt x="181" y="689"/>
                    </a:lnTo>
                    <a:lnTo>
                      <a:pt x="183" y="691"/>
                    </a:lnTo>
                    <a:lnTo>
                      <a:pt x="178" y="694"/>
                    </a:lnTo>
                    <a:lnTo>
                      <a:pt x="175" y="695"/>
                    </a:lnTo>
                    <a:lnTo>
                      <a:pt x="173" y="699"/>
                    </a:lnTo>
                    <a:lnTo>
                      <a:pt x="171" y="700"/>
                    </a:lnTo>
                    <a:lnTo>
                      <a:pt x="168" y="704"/>
                    </a:lnTo>
                    <a:lnTo>
                      <a:pt x="166" y="709"/>
                    </a:lnTo>
                    <a:lnTo>
                      <a:pt x="161" y="709"/>
                    </a:lnTo>
                    <a:lnTo>
                      <a:pt x="157" y="714"/>
                    </a:lnTo>
                    <a:lnTo>
                      <a:pt x="155" y="719"/>
                    </a:lnTo>
                    <a:lnTo>
                      <a:pt x="153" y="724"/>
                    </a:lnTo>
                    <a:lnTo>
                      <a:pt x="148" y="727"/>
                    </a:lnTo>
                    <a:lnTo>
                      <a:pt x="148" y="730"/>
                    </a:lnTo>
                    <a:lnTo>
                      <a:pt x="150" y="729"/>
                    </a:lnTo>
                    <a:lnTo>
                      <a:pt x="153" y="730"/>
                    </a:lnTo>
                    <a:lnTo>
                      <a:pt x="155" y="737"/>
                    </a:lnTo>
                    <a:lnTo>
                      <a:pt x="153" y="740"/>
                    </a:lnTo>
                    <a:lnTo>
                      <a:pt x="150" y="744"/>
                    </a:lnTo>
                    <a:lnTo>
                      <a:pt x="148" y="749"/>
                    </a:lnTo>
                    <a:lnTo>
                      <a:pt x="143" y="752"/>
                    </a:lnTo>
                    <a:lnTo>
                      <a:pt x="140" y="750"/>
                    </a:lnTo>
                    <a:lnTo>
                      <a:pt x="137" y="747"/>
                    </a:lnTo>
                    <a:lnTo>
                      <a:pt x="133" y="745"/>
                    </a:lnTo>
                    <a:lnTo>
                      <a:pt x="137" y="749"/>
                    </a:lnTo>
                    <a:lnTo>
                      <a:pt x="137" y="752"/>
                    </a:lnTo>
                    <a:lnTo>
                      <a:pt x="138" y="754"/>
                    </a:lnTo>
                    <a:lnTo>
                      <a:pt x="137" y="757"/>
                    </a:lnTo>
                    <a:lnTo>
                      <a:pt x="130" y="762"/>
                    </a:lnTo>
                    <a:lnTo>
                      <a:pt x="127" y="769"/>
                    </a:lnTo>
                    <a:lnTo>
                      <a:pt x="128" y="775"/>
                    </a:lnTo>
                    <a:lnTo>
                      <a:pt x="133" y="782"/>
                    </a:lnTo>
                    <a:lnTo>
                      <a:pt x="137" y="792"/>
                    </a:lnTo>
                    <a:lnTo>
                      <a:pt x="137" y="795"/>
                    </a:lnTo>
                    <a:lnTo>
                      <a:pt x="138" y="797"/>
                    </a:lnTo>
                    <a:lnTo>
                      <a:pt x="137" y="798"/>
                    </a:lnTo>
                    <a:lnTo>
                      <a:pt x="133" y="802"/>
                    </a:lnTo>
                    <a:lnTo>
                      <a:pt x="137" y="803"/>
                    </a:lnTo>
                    <a:lnTo>
                      <a:pt x="138" y="803"/>
                    </a:lnTo>
                    <a:lnTo>
                      <a:pt x="143" y="807"/>
                    </a:lnTo>
                    <a:lnTo>
                      <a:pt x="143" y="810"/>
                    </a:lnTo>
                    <a:lnTo>
                      <a:pt x="152" y="815"/>
                    </a:lnTo>
                    <a:lnTo>
                      <a:pt x="157" y="818"/>
                    </a:lnTo>
                    <a:lnTo>
                      <a:pt x="158" y="823"/>
                    </a:lnTo>
                    <a:lnTo>
                      <a:pt x="155" y="822"/>
                    </a:lnTo>
                    <a:lnTo>
                      <a:pt x="150" y="820"/>
                    </a:lnTo>
                    <a:lnTo>
                      <a:pt x="143" y="815"/>
                    </a:lnTo>
                    <a:lnTo>
                      <a:pt x="138" y="813"/>
                    </a:lnTo>
                    <a:lnTo>
                      <a:pt x="137" y="812"/>
                    </a:lnTo>
                    <a:lnTo>
                      <a:pt x="105" y="812"/>
                    </a:lnTo>
                    <a:lnTo>
                      <a:pt x="88" y="815"/>
                    </a:lnTo>
                    <a:lnTo>
                      <a:pt x="83" y="813"/>
                    </a:lnTo>
                    <a:lnTo>
                      <a:pt x="72" y="812"/>
                    </a:lnTo>
                    <a:lnTo>
                      <a:pt x="68" y="803"/>
                    </a:lnTo>
                    <a:lnTo>
                      <a:pt x="65" y="795"/>
                    </a:lnTo>
                    <a:lnTo>
                      <a:pt x="60" y="790"/>
                    </a:lnTo>
                    <a:lnTo>
                      <a:pt x="59" y="779"/>
                    </a:lnTo>
                    <a:lnTo>
                      <a:pt x="59" y="772"/>
                    </a:lnTo>
                    <a:lnTo>
                      <a:pt x="54" y="772"/>
                    </a:lnTo>
                    <a:lnTo>
                      <a:pt x="45" y="775"/>
                    </a:lnTo>
                    <a:lnTo>
                      <a:pt x="42" y="780"/>
                    </a:lnTo>
                    <a:lnTo>
                      <a:pt x="37" y="780"/>
                    </a:lnTo>
                    <a:lnTo>
                      <a:pt x="27" y="760"/>
                    </a:lnTo>
                    <a:lnTo>
                      <a:pt x="25" y="754"/>
                    </a:lnTo>
                    <a:lnTo>
                      <a:pt x="29" y="734"/>
                    </a:lnTo>
                    <a:lnTo>
                      <a:pt x="34" y="727"/>
                    </a:lnTo>
                    <a:lnTo>
                      <a:pt x="42" y="720"/>
                    </a:lnTo>
                    <a:lnTo>
                      <a:pt x="44" y="709"/>
                    </a:lnTo>
                    <a:lnTo>
                      <a:pt x="42" y="697"/>
                    </a:lnTo>
                    <a:lnTo>
                      <a:pt x="39" y="689"/>
                    </a:lnTo>
                    <a:lnTo>
                      <a:pt x="40" y="679"/>
                    </a:lnTo>
                    <a:lnTo>
                      <a:pt x="45" y="674"/>
                    </a:lnTo>
                    <a:lnTo>
                      <a:pt x="40" y="664"/>
                    </a:lnTo>
                    <a:lnTo>
                      <a:pt x="40" y="659"/>
                    </a:lnTo>
                    <a:lnTo>
                      <a:pt x="45" y="654"/>
                    </a:lnTo>
                    <a:lnTo>
                      <a:pt x="42" y="644"/>
                    </a:lnTo>
                    <a:lnTo>
                      <a:pt x="40" y="632"/>
                    </a:lnTo>
                    <a:lnTo>
                      <a:pt x="37" y="627"/>
                    </a:lnTo>
                    <a:lnTo>
                      <a:pt x="39" y="622"/>
                    </a:lnTo>
                    <a:lnTo>
                      <a:pt x="44" y="617"/>
                    </a:lnTo>
                    <a:lnTo>
                      <a:pt x="44" y="612"/>
                    </a:lnTo>
                    <a:lnTo>
                      <a:pt x="39" y="604"/>
                    </a:lnTo>
                    <a:lnTo>
                      <a:pt x="30" y="599"/>
                    </a:lnTo>
                    <a:lnTo>
                      <a:pt x="25" y="599"/>
                    </a:lnTo>
                    <a:lnTo>
                      <a:pt x="24" y="601"/>
                    </a:lnTo>
                    <a:lnTo>
                      <a:pt x="22" y="597"/>
                    </a:lnTo>
                    <a:lnTo>
                      <a:pt x="24" y="594"/>
                    </a:lnTo>
                    <a:lnTo>
                      <a:pt x="34" y="594"/>
                    </a:lnTo>
                    <a:lnTo>
                      <a:pt x="40" y="589"/>
                    </a:lnTo>
                    <a:lnTo>
                      <a:pt x="39" y="584"/>
                    </a:lnTo>
                    <a:lnTo>
                      <a:pt x="35" y="583"/>
                    </a:lnTo>
                    <a:lnTo>
                      <a:pt x="32" y="584"/>
                    </a:lnTo>
                    <a:lnTo>
                      <a:pt x="27" y="584"/>
                    </a:lnTo>
                    <a:lnTo>
                      <a:pt x="25" y="574"/>
                    </a:lnTo>
                    <a:lnTo>
                      <a:pt x="20" y="564"/>
                    </a:lnTo>
                    <a:lnTo>
                      <a:pt x="20" y="559"/>
                    </a:lnTo>
                    <a:lnTo>
                      <a:pt x="20" y="551"/>
                    </a:lnTo>
                    <a:lnTo>
                      <a:pt x="14" y="549"/>
                    </a:lnTo>
                    <a:lnTo>
                      <a:pt x="10" y="543"/>
                    </a:lnTo>
                    <a:lnTo>
                      <a:pt x="10" y="526"/>
                    </a:lnTo>
                    <a:lnTo>
                      <a:pt x="15" y="523"/>
                    </a:lnTo>
                    <a:lnTo>
                      <a:pt x="17" y="518"/>
                    </a:lnTo>
                    <a:lnTo>
                      <a:pt x="14" y="513"/>
                    </a:lnTo>
                    <a:lnTo>
                      <a:pt x="10" y="511"/>
                    </a:lnTo>
                    <a:lnTo>
                      <a:pt x="7" y="499"/>
                    </a:lnTo>
                    <a:lnTo>
                      <a:pt x="7" y="486"/>
                    </a:lnTo>
                    <a:lnTo>
                      <a:pt x="9" y="470"/>
                    </a:lnTo>
                    <a:lnTo>
                      <a:pt x="4" y="463"/>
                    </a:lnTo>
                    <a:lnTo>
                      <a:pt x="2" y="455"/>
                    </a:lnTo>
                    <a:lnTo>
                      <a:pt x="12" y="445"/>
                    </a:lnTo>
                    <a:lnTo>
                      <a:pt x="14" y="433"/>
                    </a:lnTo>
                    <a:lnTo>
                      <a:pt x="19" y="430"/>
                    </a:lnTo>
                    <a:lnTo>
                      <a:pt x="24" y="426"/>
                    </a:lnTo>
                    <a:lnTo>
                      <a:pt x="9" y="400"/>
                    </a:lnTo>
                    <a:lnTo>
                      <a:pt x="10" y="392"/>
                    </a:lnTo>
                    <a:lnTo>
                      <a:pt x="10" y="385"/>
                    </a:lnTo>
                    <a:lnTo>
                      <a:pt x="10" y="370"/>
                    </a:lnTo>
                    <a:lnTo>
                      <a:pt x="15" y="362"/>
                    </a:lnTo>
                    <a:lnTo>
                      <a:pt x="20" y="355"/>
                    </a:lnTo>
                    <a:lnTo>
                      <a:pt x="20" y="348"/>
                    </a:lnTo>
                    <a:lnTo>
                      <a:pt x="15" y="340"/>
                    </a:lnTo>
                    <a:lnTo>
                      <a:pt x="12" y="338"/>
                    </a:lnTo>
                    <a:lnTo>
                      <a:pt x="17" y="330"/>
                    </a:lnTo>
                    <a:lnTo>
                      <a:pt x="15" y="322"/>
                    </a:lnTo>
                    <a:lnTo>
                      <a:pt x="20" y="313"/>
                    </a:lnTo>
                    <a:lnTo>
                      <a:pt x="24" y="312"/>
                    </a:lnTo>
                    <a:lnTo>
                      <a:pt x="25" y="302"/>
                    </a:lnTo>
                    <a:lnTo>
                      <a:pt x="24" y="284"/>
                    </a:lnTo>
                    <a:lnTo>
                      <a:pt x="20" y="282"/>
                    </a:lnTo>
                    <a:lnTo>
                      <a:pt x="17" y="269"/>
                    </a:lnTo>
                    <a:lnTo>
                      <a:pt x="14" y="262"/>
                    </a:lnTo>
                    <a:lnTo>
                      <a:pt x="7" y="254"/>
                    </a:lnTo>
                    <a:lnTo>
                      <a:pt x="7" y="250"/>
                    </a:lnTo>
                    <a:lnTo>
                      <a:pt x="2" y="244"/>
                    </a:lnTo>
                    <a:lnTo>
                      <a:pt x="0" y="234"/>
                    </a:lnTo>
                    <a:lnTo>
                      <a:pt x="0" y="225"/>
                    </a:lnTo>
                    <a:lnTo>
                      <a:pt x="9" y="222"/>
                    </a:lnTo>
                    <a:lnTo>
                      <a:pt x="9" y="212"/>
                    </a:lnTo>
                    <a:lnTo>
                      <a:pt x="12" y="207"/>
                    </a:lnTo>
                    <a:lnTo>
                      <a:pt x="12" y="197"/>
                    </a:lnTo>
                    <a:lnTo>
                      <a:pt x="9" y="191"/>
                    </a:lnTo>
                    <a:lnTo>
                      <a:pt x="7" y="176"/>
                    </a:lnTo>
                    <a:lnTo>
                      <a:pt x="10" y="174"/>
                    </a:lnTo>
                    <a:lnTo>
                      <a:pt x="12" y="157"/>
                    </a:lnTo>
                    <a:lnTo>
                      <a:pt x="17" y="152"/>
                    </a:lnTo>
                    <a:lnTo>
                      <a:pt x="24" y="137"/>
                    </a:lnTo>
                    <a:lnTo>
                      <a:pt x="30" y="131"/>
                    </a:lnTo>
                    <a:lnTo>
                      <a:pt x="34" y="129"/>
                    </a:lnTo>
                    <a:lnTo>
                      <a:pt x="39" y="124"/>
                    </a:lnTo>
                    <a:lnTo>
                      <a:pt x="35" y="122"/>
                    </a:lnTo>
                    <a:lnTo>
                      <a:pt x="35" y="116"/>
                    </a:lnTo>
                    <a:lnTo>
                      <a:pt x="34" y="114"/>
                    </a:lnTo>
                    <a:lnTo>
                      <a:pt x="30" y="111"/>
                    </a:lnTo>
                    <a:lnTo>
                      <a:pt x="32" y="107"/>
                    </a:lnTo>
                    <a:lnTo>
                      <a:pt x="35" y="104"/>
                    </a:lnTo>
                    <a:lnTo>
                      <a:pt x="35" y="99"/>
                    </a:lnTo>
                    <a:lnTo>
                      <a:pt x="30" y="93"/>
                    </a:lnTo>
                    <a:lnTo>
                      <a:pt x="29" y="84"/>
                    </a:lnTo>
                    <a:lnTo>
                      <a:pt x="32" y="81"/>
                    </a:lnTo>
                    <a:lnTo>
                      <a:pt x="30" y="76"/>
                    </a:lnTo>
                    <a:lnTo>
                      <a:pt x="25" y="73"/>
                    </a:lnTo>
                    <a:lnTo>
                      <a:pt x="29" y="68"/>
                    </a:lnTo>
                    <a:lnTo>
                      <a:pt x="57" y="53"/>
                    </a:lnTo>
                    <a:lnTo>
                      <a:pt x="63" y="28"/>
                    </a:lnTo>
                    <a:lnTo>
                      <a:pt x="60" y="23"/>
                    </a:lnTo>
                    <a:lnTo>
                      <a:pt x="60" y="23"/>
                    </a:lnTo>
                    <a:close/>
                    <a:moveTo>
                      <a:pt x="259" y="896"/>
                    </a:moveTo>
                    <a:lnTo>
                      <a:pt x="263" y="900"/>
                    </a:lnTo>
                    <a:lnTo>
                      <a:pt x="268" y="896"/>
                    </a:lnTo>
                    <a:lnTo>
                      <a:pt x="273" y="896"/>
                    </a:lnTo>
                    <a:lnTo>
                      <a:pt x="278" y="891"/>
                    </a:lnTo>
                    <a:lnTo>
                      <a:pt x="271" y="891"/>
                    </a:lnTo>
                    <a:lnTo>
                      <a:pt x="268" y="895"/>
                    </a:lnTo>
                    <a:lnTo>
                      <a:pt x="261" y="895"/>
                    </a:lnTo>
                    <a:lnTo>
                      <a:pt x="259" y="896"/>
                    </a:lnTo>
                    <a:lnTo>
                      <a:pt x="259" y="896"/>
                    </a:lnTo>
                    <a:close/>
                    <a:moveTo>
                      <a:pt x="150" y="827"/>
                    </a:moveTo>
                    <a:lnTo>
                      <a:pt x="152" y="827"/>
                    </a:lnTo>
                    <a:lnTo>
                      <a:pt x="155" y="832"/>
                    </a:lnTo>
                    <a:lnTo>
                      <a:pt x="163" y="838"/>
                    </a:lnTo>
                    <a:lnTo>
                      <a:pt x="165" y="850"/>
                    </a:lnTo>
                    <a:lnTo>
                      <a:pt x="163" y="847"/>
                    </a:lnTo>
                    <a:lnTo>
                      <a:pt x="160" y="848"/>
                    </a:lnTo>
                    <a:lnTo>
                      <a:pt x="158" y="852"/>
                    </a:lnTo>
                    <a:lnTo>
                      <a:pt x="150" y="827"/>
                    </a:lnTo>
                    <a:lnTo>
                      <a:pt x="150" y="827"/>
                    </a:lnTo>
                    <a:close/>
                    <a:moveTo>
                      <a:pt x="158" y="853"/>
                    </a:moveTo>
                    <a:lnTo>
                      <a:pt x="163" y="855"/>
                    </a:lnTo>
                    <a:lnTo>
                      <a:pt x="168" y="855"/>
                    </a:lnTo>
                    <a:lnTo>
                      <a:pt x="171" y="858"/>
                    </a:lnTo>
                    <a:lnTo>
                      <a:pt x="175" y="867"/>
                    </a:lnTo>
                    <a:lnTo>
                      <a:pt x="180" y="867"/>
                    </a:lnTo>
                    <a:lnTo>
                      <a:pt x="186" y="872"/>
                    </a:lnTo>
                    <a:lnTo>
                      <a:pt x="186" y="877"/>
                    </a:lnTo>
                    <a:lnTo>
                      <a:pt x="191" y="878"/>
                    </a:lnTo>
                    <a:lnTo>
                      <a:pt x="211" y="883"/>
                    </a:lnTo>
                    <a:lnTo>
                      <a:pt x="213" y="885"/>
                    </a:lnTo>
                    <a:lnTo>
                      <a:pt x="220" y="888"/>
                    </a:lnTo>
                    <a:lnTo>
                      <a:pt x="226" y="893"/>
                    </a:lnTo>
                    <a:lnTo>
                      <a:pt x="231" y="893"/>
                    </a:lnTo>
                    <a:lnTo>
                      <a:pt x="240" y="891"/>
                    </a:lnTo>
                    <a:lnTo>
                      <a:pt x="245" y="893"/>
                    </a:lnTo>
                    <a:lnTo>
                      <a:pt x="245" y="896"/>
                    </a:lnTo>
                    <a:lnTo>
                      <a:pt x="240" y="900"/>
                    </a:lnTo>
                    <a:lnTo>
                      <a:pt x="236" y="898"/>
                    </a:lnTo>
                    <a:lnTo>
                      <a:pt x="231" y="900"/>
                    </a:lnTo>
                    <a:lnTo>
                      <a:pt x="231" y="903"/>
                    </a:lnTo>
                    <a:lnTo>
                      <a:pt x="226" y="906"/>
                    </a:lnTo>
                    <a:lnTo>
                      <a:pt x="221" y="908"/>
                    </a:lnTo>
                    <a:lnTo>
                      <a:pt x="215" y="906"/>
                    </a:lnTo>
                    <a:lnTo>
                      <a:pt x="210" y="903"/>
                    </a:lnTo>
                    <a:lnTo>
                      <a:pt x="200" y="903"/>
                    </a:lnTo>
                    <a:lnTo>
                      <a:pt x="193" y="903"/>
                    </a:lnTo>
                    <a:lnTo>
                      <a:pt x="183" y="903"/>
                    </a:lnTo>
                    <a:lnTo>
                      <a:pt x="175" y="905"/>
                    </a:lnTo>
                    <a:lnTo>
                      <a:pt x="171" y="905"/>
                    </a:lnTo>
                    <a:lnTo>
                      <a:pt x="170" y="896"/>
                    </a:lnTo>
                    <a:lnTo>
                      <a:pt x="181" y="896"/>
                    </a:lnTo>
                    <a:lnTo>
                      <a:pt x="188" y="895"/>
                    </a:lnTo>
                    <a:lnTo>
                      <a:pt x="191" y="893"/>
                    </a:lnTo>
                    <a:lnTo>
                      <a:pt x="193" y="891"/>
                    </a:lnTo>
                    <a:lnTo>
                      <a:pt x="186" y="893"/>
                    </a:lnTo>
                    <a:lnTo>
                      <a:pt x="180" y="893"/>
                    </a:lnTo>
                    <a:lnTo>
                      <a:pt x="171" y="895"/>
                    </a:lnTo>
                    <a:lnTo>
                      <a:pt x="170" y="895"/>
                    </a:lnTo>
                    <a:lnTo>
                      <a:pt x="158" y="85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  <p:sp>
            <p:nvSpPr>
              <p:cNvPr id="92" name="Freeform 175">
                <a:extLst>
                  <a:ext uri="{FF2B5EF4-FFF2-40B4-BE49-F238E27FC236}">
                    <a16:creationId xmlns:a16="http://schemas.microsoft.com/office/drawing/2014/main" xmlns="" id="{04619DC7-7D16-43C8-B2D3-4DF909E955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7444" y="3476194"/>
                <a:ext cx="140202" cy="539546"/>
              </a:xfrm>
              <a:custGeom>
                <a:avLst/>
                <a:gdLst/>
                <a:ahLst/>
                <a:cxnLst>
                  <a:cxn ang="0">
                    <a:pos x="178" y="997"/>
                  </a:cxn>
                  <a:cxn ang="0">
                    <a:pos x="176" y="1013"/>
                  </a:cxn>
                  <a:cxn ang="0">
                    <a:pos x="224" y="1007"/>
                  </a:cxn>
                  <a:cxn ang="0">
                    <a:pos x="171" y="954"/>
                  </a:cxn>
                  <a:cxn ang="0">
                    <a:pos x="203" y="922"/>
                  </a:cxn>
                  <a:cxn ang="0">
                    <a:pos x="97" y="811"/>
                  </a:cxn>
                  <a:cxn ang="0">
                    <a:pos x="92" y="686"/>
                  </a:cxn>
                  <a:cxn ang="0">
                    <a:pos x="72" y="532"/>
                  </a:cxn>
                  <a:cxn ang="0">
                    <a:pos x="55" y="346"/>
                  </a:cxn>
                  <a:cxn ang="0">
                    <a:pos x="88" y="201"/>
                  </a:cxn>
                  <a:cxn ang="0">
                    <a:pos x="58" y="23"/>
                  </a:cxn>
                  <a:cxn ang="0">
                    <a:pos x="30" y="68"/>
                  </a:cxn>
                  <a:cxn ang="0">
                    <a:pos x="30" y="203"/>
                  </a:cxn>
                  <a:cxn ang="0">
                    <a:pos x="20" y="311"/>
                  </a:cxn>
                  <a:cxn ang="0">
                    <a:pos x="28" y="414"/>
                  </a:cxn>
                  <a:cxn ang="0">
                    <a:pos x="7" y="492"/>
                  </a:cxn>
                  <a:cxn ang="0">
                    <a:pos x="15" y="575"/>
                  </a:cxn>
                  <a:cxn ang="0">
                    <a:pos x="48" y="623"/>
                  </a:cxn>
                  <a:cxn ang="0">
                    <a:pos x="50" y="668"/>
                  </a:cxn>
                  <a:cxn ang="0">
                    <a:pos x="43" y="739"/>
                  </a:cxn>
                  <a:cxn ang="0">
                    <a:pos x="17" y="733"/>
                  </a:cxn>
                  <a:cxn ang="0">
                    <a:pos x="23" y="763"/>
                  </a:cxn>
                  <a:cxn ang="0">
                    <a:pos x="53" y="789"/>
                  </a:cxn>
                  <a:cxn ang="0">
                    <a:pos x="48" y="819"/>
                  </a:cxn>
                  <a:cxn ang="0">
                    <a:pos x="55" y="861"/>
                  </a:cxn>
                  <a:cxn ang="0">
                    <a:pos x="85" y="905"/>
                  </a:cxn>
                  <a:cxn ang="0">
                    <a:pos x="95" y="907"/>
                  </a:cxn>
                  <a:cxn ang="0">
                    <a:pos x="107" y="922"/>
                  </a:cxn>
                  <a:cxn ang="0">
                    <a:pos x="100" y="952"/>
                  </a:cxn>
                  <a:cxn ang="0">
                    <a:pos x="145" y="937"/>
                  </a:cxn>
                  <a:cxn ang="0">
                    <a:pos x="128" y="964"/>
                  </a:cxn>
                  <a:cxn ang="0">
                    <a:pos x="143" y="965"/>
                  </a:cxn>
                  <a:cxn ang="0">
                    <a:pos x="163" y="942"/>
                  </a:cxn>
                  <a:cxn ang="0">
                    <a:pos x="25" y="640"/>
                  </a:cxn>
                  <a:cxn ang="0">
                    <a:pos x="15" y="616"/>
                  </a:cxn>
                  <a:cxn ang="0">
                    <a:pos x="10" y="675"/>
                  </a:cxn>
                  <a:cxn ang="0">
                    <a:pos x="22" y="675"/>
                  </a:cxn>
                  <a:cxn ang="0">
                    <a:pos x="37" y="695"/>
                  </a:cxn>
                  <a:cxn ang="0">
                    <a:pos x="18" y="698"/>
                  </a:cxn>
                  <a:cxn ang="0">
                    <a:pos x="42" y="690"/>
                  </a:cxn>
                  <a:cxn ang="0">
                    <a:pos x="25" y="703"/>
                  </a:cxn>
                  <a:cxn ang="0">
                    <a:pos x="25" y="724"/>
                  </a:cxn>
                  <a:cxn ang="0">
                    <a:pos x="37" y="816"/>
                  </a:cxn>
                  <a:cxn ang="0">
                    <a:pos x="23" y="819"/>
                  </a:cxn>
                  <a:cxn ang="0">
                    <a:pos x="32" y="846"/>
                  </a:cxn>
                  <a:cxn ang="0">
                    <a:pos x="50" y="831"/>
                  </a:cxn>
                  <a:cxn ang="0">
                    <a:pos x="42" y="874"/>
                  </a:cxn>
                  <a:cxn ang="0">
                    <a:pos x="60" y="882"/>
                  </a:cxn>
                  <a:cxn ang="0">
                    <a:pos x="67" y="900"/>
                  </a:cxn>
                  <a:cxn ang="0">
                    <a:pos x="67" y="912"/>
                  </a:cxn>
                  <a:cxn ang="0">
                    <a:pos x="72" y="925"/>
                  </a:cxn>
                  <a:cxn ang="0">
                    <a:pos x="80" y="930"/>
                  </a:cxn>
                  <a:cxn ang="0">
                    <a:pos x="93" y="967"/>
                  </a:cxn>
                  <a:cxn ang="0">
                    <a:pos x="90" y="969"/>
                  </a:cxn>
                  <a:cxn ang="0">
                    <a:pos x="107" y="975"/>
                  </a:cxn>
                  <a:cxn ang="0">
                    <a:pos x="141" y="990"/>
                  </a:cxn>
                  <a:cxn ang="0">
                    <a:pos x="150" y="984"/>
                  </a:cxn>
                  <a:cxn ang="0">
                    <a:pos x="178" y="985"/>
                  </a:cxn>
                  <a:cxn ang="0">
                    <a:pos x="263" y="1033"/>
                  </a:cxn>
                  <a:cxn ang="0">
                    <a:pos x="241" y="1018"/>
                  </a:cxn>
                  <a:cxn ang="0">
                    <a:pos x="216" y="1025"/>
                  </a:cxn>
                </a:cxnLst>
                <a:rect l="0" t="0" r="r" b="b"/>
                <a:pathLst>
                  <a:path w="263" h="1040">
                    <a:moveTo>
                      <a:pt x="224" y="1007"/>
                    </a:moveTo>
                    <a:lnTo>
                      <a:pt x="223" y="998"/>
                    </a:lnTo>
                    <a:lnTo>
                      <a:pt x="219" y="998"/>
                    </a:lnTo>
                    <a:lnTo>
                      <a:pt x="216" y="995"/>
                    </a:lnTo>
                    <a:lnTo>
                      <a:pt x="206" y="993"/>
                    </a:lnTo>
                    <a:lnTo>
                      <a:pt x="195" y="990"/>
                    </a:lnTo>
                    <a:lnTo>
                      <a:pt x="190" y="989"/>
                    </a:lnTo>
                    <a:lnTo>
                      <a:pt x="190" y="990"/>
                    </a:lnTo>
                    <a:lnTo>
                      <a:pt x="190" y="992"/>
                    </a:lnTo>
                    <a:lnTo>
                      <a:pt x="188" y="993"/>
                    </a:lnTo>
                    <a:lnTo>
                      <a:pt x="186" y="992"/>
                    </a:lnTo>
                    <a:lnTo>
                      <a:pt x="178" y="989"/>
                    </a:lnTo>
                    <a:lnTo>
                      <a:pt x="175" y="987"/>
                    </a:lnTo>
                    <a:lnTo>
                      <a:pt x="173" y="989"/>
                    </a:lnTo>
                    <a:lnTo>
                      <a:pt x="175" y="990"/>
                    </a:lnTo>
                    <a:lnTo>
                      <a:pt x="185" y="995"/>
                    </a:lnTo>
                    <a:lnTo>
                      <a:pt x="186" y="997"/>
                    </a:lnTo>
                    <a:lnTo>
                      <a:pt x="183" y="997"/>
                    </a:lnTo>
                    <a:lnTo>
                      <a:pt x="181" y="997"/>
                    </a:lnTo>
                    <a:lnTo>
                      <a:pt x="181" y="998"/>
                    </a:lnTo>
                    <a:lnTo>
                      <a:pt x="180" y="998"/>
                    </a:lnTo>
                    <a:lnTo>
                      <a:pt x="178" y="997"/>
                    </a:lnTo>
                    <a:lnTo>
                      <a:pt x="173" y="993"/>
                    </a:lnTo>
                    <a:lnTo>
                      <a:pt x="171" y="995"/>
                    </a:lnTo>
                    <a:lnTo>
                      <a:pt x="171" y="998"/>
                    </a:lnTo>
                    <a:lnTo>
                      <a:pt x="170" y="998"/>
                    </a:lnTo>
                    <a:lnTo>
                      <a:pt x="161" y="998"/>
                    </a:lnTo>
                    <a:lnTo>
                      <a:pt x="160" y="1000"/>
                    </a:lnTo>
                    <a:lnTo>
                      <a:pt x="161" y="1002"/>
                    </a:lnTo>
                    <a:lnTo>
                      <a:pt x="160" y="1002"/>
                    </a:lnTo>
                    <a:lnTo>
                      <a:pt x="156" y="1002"/>
                    </a:lnTo>
                    <a:lnTo>
                      <a:pt x="151" y="1003"/>
                    </a:lnTo>
                    <a:lnTo>
                      <a:pt x="153" y="1005"/>
                    </a:lnTo>
                    <a:lnTo>
                      <a:pt x="158" y="1007"/>
                    </a:lnTo>
                    <a:lnTo>
                      <a:pt x="163" y="1007"/>
                    </a:lnTo>
                    <a:lnTo>
                      <a:pt x="163" y="1003"/>
                    </a:lnTo>
                    <a:lnTo>
                      <a:pt x="165" y="1003"/>
                    </a:lnTo>
                    <a:lnTo>
                      <a:pt x="168" y="1003"/>
                    </a:lnTo>
                    <a:lnTo>
                      <a:pt x="173" y="1007"/>
                    </a:lnTo>
                    <a:lnTo>
                      <a:pt x="175" y="1007"/>
                    </a:lnTo>
                    <a:lnTo>
                      <a:pt x="176" y="1008"/>
                    </a:lnTo>
                    <a:lnTo>
                      <a:pt x="176" y="1010"/>
                    </a:lnTo>
                    <a:lnTo>
                      <a:pt x="180" y="1012"/>
                    </a:lnTo>
                    <a:lnTo>
                      <a:pt x="176" y="1013"/>
                    </a:lnTo>
                    <a:lnTo>
                      <a:pt x="173" y="1017"/>
                    </a:lnTo>
                    <a:lnTo>
                      <a:pt x="176" y="1020"/>
                    </a:lnTo>
                    <a:lnTo>
                      <a:pt x="180" y="1020"/>
                    </a:lnTo>
                    <a:lnTo>
                      <a:pt x="183" y="1022"/>
                    </a:lnTo>
                    <a:lnTo>
                      <a:pt x="186" y="1025"/>
                    </a:lnTo>
                    <a:lnTo>
                      <a:pt x="190" y="1025"/>
                    </a:lnTo>
                    <a:lnTo>
                      <a:pt x="190" y="1023"/>
                    </a:lnTo>
                    <a:lnTo>
                      <a:pt x="186" y="1022"/>
                    </a:lnTo>
                    <a:lnTo>
                      <a:pt x="181" y="1018"/>
                    </a:lnTo>
                    <a:lnTo>
                      <a:pt x="181" y="1017"/>
                    </a:lnTo>
                    <a:lnTo>
                      <a:pt x="183" y="1017"/>
                    </a:lnTo>
                    <a:lnTo>
                      <a:pt x="186" y="1018"/>
                    </a:lnTo>
                    <a:lnTo>
                      <a:pt x="190" y="1015"/>
                    </a:lnTo>
                    <a:lnTo>
                      <a:pt x="190" y="1013"/>
                    </a:lnTo>
                    <a:lnTo>
                      <a:pt x="186" y="1013"/>
                    </a:lnTo>
                    <a:lnTo>
                      <a:pt x="185" y="1012"/>
                    </a:lnTo>
                    <a:lnTo>
                      <a:pt x="195" y="1008"/>
                    </a:lnTo>
                    <a:lnTo>
                      <a:pt x="198" y="1007"/>
                    </a:lnTo>
                    <a:lnTo>
                      <a:pt x="218" y="1010"/>
                    </a:lnTo>
                    <a:lnTo>
                      <a:pt x="219" y="1008"/>
                    </a:lnTo>
                    <a:lnTo>
                      <a:pt x="219" y="1007"/>
                    </a:lnTo>
                    <a:lnTo>
                      <a:pt x="224" y="1007"/>
                    </a:lnTo>
                    <a:lnTo>
                      <a:pt x="224" y="1007"/>
                    </a:lnTo>
                    <a:close/>
                    <a:moveTo>
                      <a:pt x="223" y="997"/>
                    </a:moveTo>
                    <a:lnTo>
                      <a:pt x="216" y="995"/>
                    </a:lnTo>
                    <a:lnTo>
                      <a:pt x="205" y="989"/>
                    </a:lnTo>
                    <a:lnTo>
                      <a:pt x="196" y="985"/>
                    </a:lnTo>
                    <a:lnTo>
                      <a:pt x="193" y="985"/>
                    </a:lnTo>
                    <a:lnTo>
                      <a:pt x="188" y="984"/>
                    </a:lnTo>
                    <a:lnTo>
                      <a:pt x="183" y="979"/>
                    </a:lnTo>
                    <a:lnTo>
                      <a:pt x="183" y="977"/>
                    </a:lnTo>
                    <a:lnTo>
                      <a:pt x="183" y="975"/>
                    </a:lnTo>
                    <a:lnTo>
                      <a:pt x="190" y="972"/>
                    </a:lnTo>
                    <a:lnTo>
                      <a:pt x="191" y="970"/>
                    </a:lnTo>
                    <a:lnTo>
                      <a:pt x="196" y="969"/>
                    </a:lnTo>
                    <a:lnTo>
                      <a:pt x="200" y="964"/>
                    </a:lnTo>
                    <a:lnTo>
                      <a:pt x="198" y="960"/>
                    </a:lnTo>
                    <a:lnTo>
                      <a:pt x="193" y="959"/>
                    </a:lnTo>
                    <a:lnTo>
                      <a:pt x="185" y="964"/>
                    </a:lnTo>
                    <a:lnTo>
                      <a:pt x="181" y="967"/>
                    </a:lnTo>
                    <a:lnTo>
                      <a:pt x="178" y="967"/>
                    </a:lnTo>
                    <a:lnTo>
                      <a:pt x="173" y="962"/>
                    </a:lnTo>
                    <a:lnTo>
                      <a:pt x="173" y="957"/>
                    </a:lnTo>
                    <a:lnTo>
                      <a:pt x="171" y="954"/>
                    </a:lnTo>
                    <a:lnTo>
                      <a:pt x="176" y="950"/>
                    </a:lnTo>
                    <a:lnTo>
                      <a:pt x="176" y="947"/>
                    </a:lnTo>
                    <a:lnTo>
                      <a:pt x="173" y="947"/>
                    </a:lnTo>
                    <a:lnTo>
                      <a:pt x="170" y="945"/>
                    </a:lnTo>
                    <a:lnTo>
                      <a:pt x="173" y="942"/>
                    </a:lnTo>
                    <a:lnTo>
                      <a:pt x="176" y="942"/>
                    </a:lnTo>
                    <a:lnTo>
                      <a:pt x="181" y="945"/>
                    </a:lnTo>
                    <a:lnTo>
                      <a:pt x="181" y="942"/>
                    </a:lnTo>
                    <a:lnTo>
                      <a:pt x="186" y="939"/>
                    </a:lnTo>
                    <a:lnTo>
                      <a:pt x="186" y="937"/>
                    </a:lnTo>
                    <a:lnTo>
                      <a:pt x="186" y="934"/>
                    </a:lnTo>
                    <a:lnTo>
                      <a:pt x="188" y="930"/>
                    </a:lnTo>
                    <a:lnTo>
                      <a:pt x="191" y="930"/>
                    </a:lnTo>
                    <a:lnTo>
                      <a:pt x="195" y="934"/>
                    </a:lnTo>
                    <a:lnTo>
                      <a:pt x="196" y="932"/>
                    </a:lnTo>
                    <a:lnTo>
                      <a:pt x="203" y="929"/>
                    </a:lnTo>
                    <a:lnTo>
                      <a:pt x="211" y="954"/>
                    </a:lnTo>
                    <a:lnTo>
                      <a:pt x="210" y="955"/>
                    </a:lnTo>
                    <a:lnTo>
                      <a:pt x="211" y="955"/>
                    </a:lnTo>
                    <a:lnTo>
                      <a:pt x="223" y="997"/>
                    </a:lnTo>
                    <a:lnTo>
                      <a:pt x="223" y="997"/>
                    </a:lnTo>
                    <a:close/>
                    <a:moveTo>
                      <a:pt x="203" y="922"/>
                    </a:moveTo>
                    <a:lnTo>
                      <a:pt x="196" y="917"/>
                    </a:lnTo>
                    <a:lnTo>
                      <a:pt x="191" y="915"/>
                    </a:lnTo>
                    <a:lnTo>
                      <a:pt x="190" y="914"/>
                    </a:lnTo>
                    <a:lnTo>
                      <a:pt x="158" y="914"/>
                    </a:lnTo>
                    <a:lnTo>
                      <a:pt x="141" y="917"/>
                    </a:lnTo>
                    <a:lnTo>
                      <a:pt x="136" y="915"/>
                    </a:lnTo>
                    <a:lnTo>
                      <a:pt x="125" y="914"/>
                    </a:lnTo>
                    <a:lnTo>
                      <a:pt x="121" y="905"/>
                    </a:lnTo>
                    <a:lnTo>
                      <a:pt x="118" y="897"/>
                    </a:lnTo>
                    <a:lnTo>
                      <a:pt x="113" y="892"/>
                    </a:lnTo>
                    <a:lnTo>
                      <a:pt x="112" y="881"/>
                    </a:lnTo>
                    <a:lnTo>
                      <a:pt x="112" y="874"/>
                    </a:lnTo>
                    <a:lnTo>
                      <a:pt x="107" y="874"/>
                    </a:lnTo>
                    <a:lnTo>
                      <a:pt x="98" y="877"/>
                    </a:lnTo>
                    <a:lnTo>
                      <a:pt x="95" y="882"/>
                    </a:lnTo>
                    <a:lnTo>
                      <a:pt x="90" y="882"/>
                    </a:lnTo>
                    <a:lnTo>
                      <a:pt x="80" y="862"/>
                    </a:lnTo>
                    <a:lnTo>
                      <a:pt x="78" y="856"/>
                    </a:lnTo>
                    <a:lnTo>
                      <a:pt x="82" y="836"/>
                    </a:lnTo>
                    <a:lnTo>
                      <a:pt x="87" y="829"/>
                    </a:lnTo>
                    <a:lnTo>
                      <a:pt x="95" y="822"/>
                    </a:lnTo>
                    <a:lnTo>
                      <a:pt x="97" y="811"/>
                    </a:lnTo>
                    <a:lnTo>
                      <a:pt x="95" y="799"/>
                    </a:lnTo>
                    <a:lnTo>
                      <a:pt x="92" y="791"/>
                    </a:lnTo>
                    <a:lnTo>
                      <a:pt x="93" y="781"/>
                    </a:lnTo>
                    <a:lnTo>
                      <a:pt x="98" y="776"/>
                    </a:lnTo>
                    <a:lnTo>
                      <a:pt x="93" y="766"/>
                    </a:lnTo>
                    <a:lnTo>
                      <a:pt x="93" y="761"/>
                    </a:lnTo>
                    <a:lnTo>
                      <a:pt x="98" y="756"/>
                    </a:lnTo>
                    <a:lnTo>
                      <a:pt x="95" y="746"/>
                    </a:lnTo>
                    <a:lnTo>
                      <a:pt x="93" y="734"/>
                    </a:lnTo>
                    <a:lnTo>
                      <a:pt x="90" y="729"/>
                    </a:lnTo>
                    <a:lnTo>
                      <a:pt x="92" y="724"/>
                    </a:lnTo>
                    <a:lnTo>
                      <a:pt x="97" y="719"/>
                    </a:lnTo>
                    <a:lnTo>
                      <a:pt x="97" y="714"/>
                    </a:lnTo>
                    <a:lnTo>
                      <a:pt x="92" y="706"/>
                    </a:lnTo>
                    <a:lnTo>
                      <a:pt x="83" y="701"/>
                    </a:lnTo>
                    <a:lnTo>
                      <a:pt x="78" y="701"/>
                    </a:lnTo>
                    <a:lnTo>
                      <a:pt x="77" y="703"/>
                    </a:lnTo>
                    <a:lnTo>
                      <a:pt x="75" y="699"/>
                    </a:lnTo>
                    <a:lnTo>
                      <a:pt x="77" y="696"/>
                    </a:lnTo>
                    <a:lnTo>
                      <a:pt x="87" y="696"/>
                    </a:lnTo>
                    <a:lnTo>
                      <a:pt x="93" y="691"/>
                    </a:lnTo>
                    <a:lnTo>
                      <a:pt x="92" y="686"/>
                    </a:lnTo>
                    <a:lnTo>
                      <a:pt x="88" y="685"/>
                    </a:lnTo>
                    <a:lnTo>
                      <a:pt x="85" y="686"/>
                    </a:lnTo>
                    <a:lnTo>
                      <a:pt x="80" y="686"/>
                    </a:lnTo>
                    <a:lnTo>
                      <a:pt x="78" y="676"/>
                    </a:lnTo>
                    <a:lnTo>
                      <a:pt x="73" y="666"/>
                    </a:lnTo>
                    <a:lnTo>
                      <a:pt x="73" y="661"/>
                    </a:lnTo>
                    <a:lnTo>
                      <a:pt x="73" y="653"/>
                    </a:lnTo>
                    <a:lnTo>
                      <a:pt x="67" y="651"/>
                    </a:lnTo>
                    <a:lnTo>
                      <a:pt x="63" y="645"/>
                    </a:lnTo>
                    <a:lnTo>
                      <a:pt x="63" y="628"/>
                    </a:lnTo>
                    <a:lnTo>
                      <a:pt x="68" y="625"/>
                    </a:lnTo>
                    <a:lnTo>
                      <a:pt x="70" y="620"/>
                    </a:lnTo>
                    <a:lnTo>
                      <a:pt x="67" y="615"/>
                    </a:lnTo>
                    <a:lnTo>
                      <a:pt x="63" y="613"/>
                    </a:lnTo>
                    <a:lnTo>
                      <a:pt x="60" y="601"/>
                    </a:lnTo>
                    <a:lnTo>
                      <a:pt x="60" y="588"/>
                    </a:lnTo>
                    <a:lnTo>
                      <a:pt x="62" y="572"/>
                    </a:lnTo>
                    <a:lnTo>
                      <a:pt x="57" y="565"/>
                    </a:lnTo>
                    <a:lnTo>
                      <a:pt x="55" y="557"/>
                    </a:lnTo>
                    <a:lnTo>
                      <a:pt x="65" y="547"/>
                    </a:lnTo>
                    <a:lnTo>
                      <a:pt x="67" y="535"/>
                    </a:lnTo>
                    <a:lnTo>
                      <a:pt x="72" y="532"/>
                    </a:lnTo>
                    <a:lnTo>
                      <a:pt x="77" y="528"/>
                    </a:lnTo>
                    <a:lnTo>
                      <a:pt x="62" y="502"/>
                    </a:lnTo>
                    <a:lnTo>
                      <a:pt x="63" y="494"/>
                    </a:lnTo>
                    <a:lnTo>
                      <a:pt x="63" y="487"/>
                    </a:lnTo>
                    <a:lnTo>
                      <a:pt x="63" y="472"/>
                    </a:lnTo>
                    <a:lnTo>
                      <a:pt x="68" y="464"/>
                    </a:lnTo>
                    <a:lnTo>
                      <a:pt x="73" y="457"/>
                    </a:lnTo>
                    <a:lnTo>
                      <a:pt x="73" y="450"/>
                    </a:lnTo>
                    <a:lnTo>
                      <a:pt x="68" y="442"/>
                    </a:lnTo>
                    <a:lnTo>
                      <a:pt x="65" y="440"/>
                    </a:lnTo>
                    <a:lnTo>
                      <a:pt x="70" y="432"/>
                    </a:lnTo>
                    <a:lnTo>
                      <a:pt x="68" y="424"/>
                    </a:lnTo>
                    <a:lnTo>
                      <a:pt x="73" y="415"/>
                    </a:lnTo>
                    <a:lnTo>
                      <a:pt x="77" y="414"/>
                    </a:lnTo>
                    <a:lnTo>
                      <a:pt x="78" y="404"/>
                    </a:lnTo>
                    <a:lnTo>
                      <a:pt x="77" y="386"/>
                    </a:lnTo>
                    <a:lnTo>
                      <a:pt x="73" y="384"/>
                    </a:lnTo>
                    <a:lnTo>
                      <a:pt x="70" y="371"/>
                    </a:lnTo>
                    <a:lnTo>
                      <a:pt x="67" y="364"/>
                    </a:lnTo>
                    <a:lnTo>
                      <a:pt x="60" y="356"/>
                    </a:lnTo>
                    <a:lnTo>
                      <a:pt x="60" y="352"/>
                    </a:lnTo>
                    <a:lnTo>
                      <a:pt x="55" y="346"/>
                    </a:lnTo>
                    <a:lnTo>
                      <a:pt x="53" y="336"/>
                    </a:lnTo>
                    <a:lnTo>
                      <a:pt x="53" y="327"/>
                    </a:lnTo>
                    <a:lnTo>
                      <a:pt x="62" y="324"/>
                    </a:lnTo>
                    <a:lnTo>
                      <a:pt x="62" y="314"/>
                    </a:lnTo>
                    <a:lnTo>
                      <a:pt x="65" y="309"/>
                    </a:lnTo>
                    <a:lnTo>
                      <a:pt x="65" y="299"/>
                    </a:lnTo>
                    <a:lnTo>
                      <a:pt x="62" y="293"/>
                    </a:lnTo>
                    <a:lnTo>
                      <a:pt x="60" y="278"/>
                    </a:lnTo>
                    <a:lnTo>
                      <a:pt x="63" y="276"/>
                    </a:lnTo>
                    <a:lnTo>
                      <a:pt x="65" y="259"/>
                    </a:lnTo>
                    <a:lnTo>
                      <a:pt x="70" y="254"/>
                    </a:lnTo>
                    <a:lnTo>
                      <a:pt x="77" y="239"/>
                    </a:lnTo>
                    <a:lnTo>
                      <a:pt x="83" y="233"/>
                    </a:lnTo>
                    <a:lnTo>
                      <a:pt x="87" y="231"/>
                    </a:lnTo>
                    <a:lnTo>
                      <a:pt x="92" y="226"/>
                    </a:lnTo>
                    <a:lnTo>
                      <a:pt x="88" y="224"/>
                    </a:lnTo>
                    <a:lnTo>
                      <a:pt x="88" y="218"/>
                    </a:lnTo>
                    <a:lnTo>
                      <a:pt x="87" y="216"/>
                    </a:lnTo>
                    <a:lnTo>
                      <a:pt x="83" y="213"/>
                    </a:lnTo>
                    <a:lnTo>
                      <a:pt x="85" y="209"/>
                    </a:lnTo>
                    <a:lnTo>
                      <a:pt x="88" y="206"/>
                    </a:lnTo>
                    <a:lnTo>
                      <a:pt x="88" y="201"/>
                    </a:lnTo>
                    <a:lnTo>
                      <a:pt x="83" y="195"/>
                    </a:lnTo>
                    <a:lnTo>
                      <a:pt x="82" y="186"/>
                    </a:lnTo>
                    <a:lnTo>
                      <a:pt x="85" y="183"/>
                    </a:lnTo>
                    <a:lnTo>
                      <a:pt x="83" y="178"/>
                    </a:lnTo>
                    <a:lnTo>
                      <a:pt x="78" y="175"/>
                    </a:lnTo>
                    <a:lnTo>
                      <a:pt x="82" y="170"/>
                    </a:lnTo>
                    <a:lnTo>
                      <a:pt x="110" y="155"/>
                    </a:lnTo>
                    <a:lnTo>
                      <a:pt x="116" y="130"/>
                    </a:lnTo>
                    <a:lnTo>
                      <a:pt x="113" y="125"/>
                    </a:lnTo>
                    <a:lnTo>
                      <a:pt x="110" y="125"/>
                    </a:lnTo>
                    <a:lnTo>
                      <a:pt x="108" y="128"/>
                    </a:lnTo>
                    <a:lnTo>
                      <a:pt x="102" y="128"/>
                    </a:lnTo>
                    <a:lnTo>
                      <a:pt x="83" y="85"/>
                    </a:lnTo>
                    <a:lnTo>
                      <a:pt x="72" y="75"/>
                    </a:lnTo>
                    <a:lnTo>
                      <a:pt x="68" y="70"/>
                    </a:lnTo>
                    <a:lnTo>
                      <a:pt x="73" y="58"/>
                    </a:lnTo>
                    <a:lnTo>
                      <a:pt x="72" y="53"/>
                    </a:lnTo>
                    <a:lnTo>
                      <a:pt x="75" y="47"/>
                    </a:lnTo>
                    <a:lnTo>
                      <a:pt x="73" y="43"/>
                    </a:lnTo>
                    <a:lnTo>
                      <a:pt x="63" y="37"/>
                    </a:lnTo>
                    <a:lnTo>
                      <a:pt x="58" y="32"/>
                    </a:lnTo>
                    <a:lnTo>
                      <a:pt x="58" y="23"/>
                    </a:lnTo>
                    <a:lnTo>
                      <a:pt x="57" y="22"/>
                    </a:lnTo>
                    <a:lnTo>
                      <a:pt x="58" y="17"/>
                    </a:lnTo>
                    <a:lnTo>
                      <a:pt x="57" y="13"/>
                    </a:lnTo>
                    <a:lnTo>
                      <a:pt x="55" y="10"/>
                    </a:lnTo>
                    <a:lnTo>
                      <a:pt x="50" y="7"/>
                    </a:lnTo>
                    <a:lnTo>
                      <a:pt x="48" y="2"/>
                    </a:lnTo>
                    <a:lnTo>
                      <a:pt x="45" y="0"/>
                    </a:lnTo>
                    <a:lnTo>
                      <a:pt x="42" y="4"/>
                    </a:lnTo>
                    <a:lnTo>
                      <a:pt x="40" y="9"/>
                    </a:lnTo>
                    <a:lnTo>
                      <a:pt x="45" y="12"/>
                    </a:lnTo>
                    <a:lnTo>
                      <a:pt x="43" y="15"/>
                    </a:lnTo>
                    <a:lnTo>
                      <a:pt x="38" y="18"/>
                    </a:lnTo>
                    <a:lnTo>
                      <a:pt x="35" y="17"/>
                    </a:lnTo>
                    <a:lnTo>
                      <a:pt x="30" y="20"/>
                    </a:lnTo>
                    <a:lnTo>
                      <a:pt x="23" y="23"/>
                    </a:lnTo>
                    <a:lnTo>
                      <a:pt x="27" y="25"/>
                    </a:lnTo>
                    <a:lnTo>
                      <a:pt x="27" y="32"/>
                    </a:lnTo>
                    <a:lnTo>
                      <a:pt x="25" y="35"/>
                    </a:lnTo>
                    <a:lnTo>
                      <a:pt x="27" y="42"/>
                    </a:lnTo>
                    <a:lnTo>
                      <a:pt x="30" y="58"/>
                    </a:lnTo>
                    <a:lnTo>
                      <a:pt x="30" y="65"/>
                    </a:lnTo>
                    <a:lnTo>
                      <a:pt x="30" y="68"/>
                    </a:lnTo>
                    <a:lnTo>
                      <a:pt x="27" y="72"/>
                    </a:lnTo>
                    <a:lnTo>
                      <a:pt x="28" y="80"/>
                    </a:lnTo>
                    <a:lnTo>
                      <a:pt x="32" y="88"/>
                    </a:lnTo>
                    <a:lnTo>
                      <a:pt x="35" y="95"/>
                    </a:lnTo>
                    <a:lnTo>
                      <a:pt x="35" y="107"/>
                    </a:lnTo>
                    <a:lnTo>
                      <a:pt x="33" y="110"/>
                    </a:lnTo>
                    <a:lnTo>
                      <a:pt x="32" y="111"/>
                    </a:lnTo>
                    <a:lnTo>
                      <a:pt x="33" y="126"/>
                    </a:lnTo>
                    <a:lnTo>
                      <a:pt x="33" y="130"/>
                    </a:lnTo>
                    <a:lnTo>
                      <a:pt x="30" y="133"/>
                    </a:lnTo>
                    <a:lnTo>
                      <a:pt x="27" y="135"/>
                    </a:lnTo>
                    <a:lnTo>
                      <a:pt x="27" y="143"/>
                    </a:lnTo>
                    <a:lnTo>
                      <a:pt x="28" y="145"/>
                    </a:lnTo>
                    <a:lnTo>
                      <a:pt x="32" y="143"/>
                    </a:lnTo>
                    <a:lnTo>
                      <a:pt x="33" y="145"/>
                    </a:lnTo>
                    <a:lnTo>
                      <a:pt x="30" y="148"/>
                    </a:lnTo>
                    <a:lnTo>
                      <a:pt x="30" y="170"/>
                    </a:lnTo>
                    <a:lnTo>
                      <a:pt x="35" y="180"/>
                    </a:lnTo>
                    <a:lnTo>
                      <a:pt x="35" y="186"/>
                    </a:lnTo>
                    <a:lnTo>
                      <a:pt x="33" y="191"/>
                    </a:lnTo>
                    <a:lnTo>
                      <a:pt x="30" y="198"/>
                    </a:lnTo>
                    <a:lnTo>
                      <a:pt x="30" y="203"/>
                    </a:lnTo>
                    <a:lnTo>
                      <a:pt x="35" y="209"/>
                    </a:lnTo>
                    <a:lnTo>
                      <a:pt x="33" y="214"/>
                    </a:lnTo>
                    <a:lnTo>
                      <a:pt x="33" y="226"/>
                    </a:lnTo>
                    <a:lnTo>
                      <a:pt x="30" y="229"/>
                    </a:lnTo>
                    <a:lnTo>
                      <a:pt x="30" y="236"/>
                    </a:lnTo>
                    <a:lnTo>
                      <a:pt x="32" y="239"/>
                    </a:lnTo>
                    <a:lnTo>
                      <a:pt x="32" y="243"/>
                    </a:lnTo>
                    <a:lnTo>
                      <a:pt x="28" y="248"/>
                    </a:lnTo>
                    <a:lnTo>
                      <a:pt x="27" y="253"/>
                    </a:lnTo>
                    <a:lnTo>
                      <a:pt x="25" y="256"/>
                    </a:lnTo>
                    <a:lnTo>
                      <a:pt x="27" y="264"/>
                    </a:lnTo>
                    <a:lnTo>
                      <a:pt x="25" y="266"/>
                    </a:lnTo>
                    <a:lnTo>
                      <a:pt x="22" y="274"/>
                    </a:lnTo>
                    <a:lnTo>
                      <a:pt x="22" y="278"/>
                    </a:lnTo>
                    <a:lnTo>
                      <a:pt x="25" y="284"/>
                    </a:lnTo>
                    <a:lnTo>
                      <a:pt x="27" y="291"/>
                    </a:lnTo>
                    <a:lnTo>
                      <a:pt x="30" y="294"/>
                    </a:lnTo>
                    <a:lnTo>
                      <a:pt x="27" y="298"/>
                    </a:lnTo>
                    <a:lnTo>
                      <a:pt x="23" y="303"/>
                    </a:lnTo>
                    <a:lnTo>
                      <a:pt x="27" y="306"/>
                    </a:lnTo>
                    <a:lnTo>
                      <a:pt x="23" y="309"/>
                    </a:lnTo>
                    <a:lnTo>
                      <a:pt x="20" y="311"/>
                    </a:lnTo>
                    <a:lnTo>
                      <a:pt x="20" y="316"/>
                    </a:lnTo>
                    <a:lnTo>
                      <a:pt x="22" y="321"/>
                    </a:lnTo>
                    <a:lnTo>
                      <a:pt x="22" y="326"/>
                    </a:lnTo>
                    <a:lnTo>
                      <a:pt x="27" y="339"/>
                    </a:lnTo>
                    <a:lnTo>
                      <a:pt x="27" y="346"/>
                    </a:lnTo>
                    <a:lnTo>
                      <a:pt x="25" y="349"/>
                    </a:lnTo>
                    <a:lnTo>
                      <a:pt x="25" y="352"/>
                    </a:lnTo>
                    <a:lnTo>
                      <a:pt x="30" y="359"/>
                    </a:lnTo>
                    <a:lnTo>
                      <a:pt x="32" y="367"/>
                    </a:lnTo>
                    <a:lnTo>
                      <a:pt x="30" y="372"/>
                    </a:lnTo>
                    <a:lnTo>
                      <a:pt x="30" y="374"/>
                    </a:lnTo>
                    <a:lnTo>
                      <a:pt x="30" y="379"/>
                    </a:lnTo>
                    <a:lnTo>
                      <a:pt x="30" y="382"/>
                    </a:lnTo>
                    <a:lnTo>
                      <a:pt x="28" y="386"/>
                    </a:lnTo>
                    <a:lnTo>
                      <a:pt x="30" y="387"/>
                    </a:lnTo>
                    <a:lnTo>
                      <a:pt x="35" y="394"/>
                    </a:lnTo>
                    <a:lnTo>
                      <a:pt x="37" y="399"/>
                    </a:lnTo>
                    <a:lnTo>
                      <a:pt x="33" y="402"/>
                    </a:lnTo>
                    <a:lnTo>
                      <a:pt x="30" y="404"/>
                    </a:lnTo>
                    <a:lnTo>
                      <a:pt x="27" y="410"/>
                    </a:lnTo>
                    <a:lnTo>
                      <a:pt x="27" y="412"/>
                    </a:lnTo>
                    <a:lnTo>
                      <a:pt x="28" y="414"/>
                    </a:lnTo>
                    <a:lnTo>
                      <a:pt x="27" y="419"/>
                    </a:lnTo>
                    <a:lnTo>
                      <a:pt x="23" y="422"/>
                    </a:lnTo>
                    <a:lnTo>
                      <a:pt x="23" y="425"/>
                    </a:lnTo>
                    <a:lnTo>
                      <a:pt x="23" y="432"/>
                    </a:lnTo>
                    <a:lnTo>
                      <a:pt x="22" y="435"/>
                    </a:lnTo>
                    <a:lnTo>
                      <a:pt x="22" y="440"/>
                    </a:lnTo>
                    <a:lnTo>
                      <a:pt x="20" y="442"/>
                    </a:lnTo>
                    <a:lnTo>
                      <a:pt x="20" y="447"/>
                    </a:lnTo>
                    <a:lnTo>
                      <a:pt x="17" y="450"/>
                    </a:lnTo>
                    <a:lnTo>
                      <a:pt x="18" y="452"/>
                    </a:lnTo>
                    <a:lnTo>
                      <a:pt x="20" y="455"/>
                    </a:lnTo>
                    <a:lnTo>
                      <a:pt x="17" y="459"/>
                    </a:lnTo>
                    <a:lnTo>
                      <a:pt x="17" y="465"/>
                    </a:lnTo>
                    <a:lnTo>
                      <a:pt x="15" y="469"/>
                    </a:lnTo>
                    <a:lnTo>
                      <a:pt x="12" y="470"/>
                    </a:lnTo>
                    <a:lnTo>
                      <a:pt x="12" y="474"/>
                    </a:lnTo>
                    <a:lnTo>
                      <a:pt x="10" y="477"/>
                    </a:lnTo>
                    <a:lnTo>
                      <a:pt x="10" y="480"/>
                    </a:lnTo>
                    <a:lnTo>
                      <a:pt x="12" y="484"/>
                    </a:lnTo>
                    <a:lnTo>
                      <a:pt x="12" y="489"/>
                    </a:lnTo>
                    <a:lnTo>
                      <a:pt x="10" y="492"/>
                    </a:lnTo>
                    <a:lnTo>
                      <a:pt x="7" y="492"/>
                    </a:lnTo>
                    <a:lnTo>
                      <a:pt x="4" y="490"/>
                    </a:lnTo>
                    <a:lnTo>
                      <a:pt x="0" y="490"/>
                    </a:lnTo>
                    <a:lnTo>
                      <a:pt x="0" y="494"/>
                    </a:lnTo>
                    <a:lnTo>
                      <a:pt x="0" y="499"/>
                    </a:lnTo>
                    <a:lnTo>
                      <a:pt x="0" y="505"/>
                    </a:lnTo>
                    <a:lnTo>
                      <a:pt x="4" y="510"/>
                    </a:lnTo>
                    <a:lnTo>
                      <a:pt x="9" y="513"/>
                    </a:lnTo>
                    <a:lnTo>
                      <a:pt x="10" y="518"/>
                    </a:lnTo>
                    <a:lnTo>
                      <a:pt x="9" y="523"/>
                    </a:lnTo>
                    <a:lnTo>
                      <a:pt x="17" y="535"/>
                    </a:lnTo>
                    <a:lnTo>
                      <a:pt x="18" y="538"/>
                    </a:lnTo>
                    <a:lnTo>
                      <a:pt x="20" y="542"/>
                    </a:lnTo>
                    <a:lnTo>
                      <a:pt x="20" y="548"/>
                    </a:lnTo>
                    <a:lnTo>
                      <a:pt x="18" y="558"/>
                    </a:lnTo>
                    <a:lnTo>
                      <a:pt x="17" y="560"/>
                    </a:lnTo>
                    <a:lnTo>
                      <a:pt x="18" y="562"/>
                    </a:lnTo>
                    <a:lnTo>
                      <a:pt x="17" y="565"/>
                    </a:lnTo>
                    <a:lnTo>
                      <a:pt x="15" y="565"/>
                    </a:lnTo>
                    <a:lnTo>
                      <a:pt x="12" y="565"/>
                    </a:lnTo>
                    <a:lnTo>
                      <a:pt x="10" y="568"/>
                    </a:lnTo>
                    <a:lnTo>
                      <a:pt x="12" y="573"/>
                    </a:lnTo>
                    <a:lnTo>
                      <a:pt x="15" y="575"/>
                    </a:lnTo>
                    <a:lnTo>
                      <a:pt x="12" y="585"/>
                    </a:lnTo>
                    <a:lnTo>
                      <a:pt x="14" y="588"/>
                    </a:lnTo>
                    <a:lnTo>
                      <a:pt x="12" y="590"/>
                    </a:lnTo>
                    <a:lnTo>
                      <a:pt x="14" y="593"/>
                    </a:lnTo>
                    <a:lnTo>
                      <a:pt x="14" y="595"/>
                    </a:lnTo>
                    <a:lnTo>
                      <a:pt x="12" y="597"/>
                    </a:lnTo>
                    <a:lnTo>
                      <a:pt x="14" y="600"/>
                    </a:lnTo>
                    <a:lnTo>
                      <a:pt x="20" y="610"/>
                    </a:lnTo>
                    <a:lnTo>
                      <a:pt x="23" y="611"/>
                    </a:lnTo>
                    <a:lnTo>
                      <a:pt x="25" y="615"/>
                    </a:lnTo>
                    <a:lnTo>
                      <a:pt x="32" y="618"/>
                    </a:lnTo>
                    <a:lnTo>
                      <a:pt x="38" y="616"/>
                    </a:lnTo>
                    <a:lnTo>
                      <a:pt x="38" y="610"/>
                    </a:lnTo>
                    <a:lnTo>
                      <a:pt x="40" y="608"/>
                    </a:lnTo>
                    <a:lnTo>
                      <a:pt x="45" y="608"/>
                    </a:lnTo>
                    <a:lnTo>
                      <a:pt x="48" y="613"/>
                    </a:lnTo>
                    <a:lnTo>
                      <a:pt x="50" y="611"/>
                    </a:lnTo>
                    <a:lnTo>
                      <a:pt x="53" y="611"/>
                    </a:lnTo>
                    <a:lnTo>
                      <a:pt x="50" y="615"/>
                    </a:lnTo>
                    <a:lnTo>
                      <a:pt x="45" y="620"/>
                    </a:lnTo>
                    <a:lnTo>
                      <a:pt x="45" y="621"/>
                    </a:lnTo>
                    <a:lnTo>
                      <a:pt x="48" y="623"/>
                    </a:lnTo>
                    <a:lnTo>
                      <a:pt x="52" y="621"/>
                    </a:lnTo>
                    <a:lnTo>
                      <a:pt x="52" y="625"/>
                    </a:lnTo>
                    <a:lnTo>
                      <a:pt x="53" y="633"/>
                    </a:lnTo>
                    <a:lnTo>
                      <a:pt x="55" y="635"/>
                    </a:lnTo>
                    <a:lnTo>
                      <a:pt x="53" y="636"/>
                    </a:lnTo>
                    <a:lnTo>
                      <a:pt x="52" y="635"/>
                    </a:lnTo>
                    <a:lnTo>
                      <a:pt x="50" y="631"/>
                    </a:lnTo>
                    <a:lnTo>
                      <a:pt x="47" y="630"/>
                    </a:lnTo>
                    <a:lnTo>
                      <a:pt x="45" y="631"/>
                    </a:lnTo>
                    <a:lnTo>
                      <a:pt x="47" y="635"/>
                    </a:lnTo>
                    <a:lnTo>
                      <a:pt x="50" y="636"/>
                    </a:lnTo>
                    <a:lnTo>
                      <a:pt x="52" y="640"/>
                    </a:lnTo>
                    <a:lnTo>
                      <a:pt x="48" y="640"/>
                    </a:lnTo>
                    <a:lnTo>
                      <a:pt x="47" y="641"/>
                    </a:lnTo>
                    <a:lnTo>
                      <a:pt x="47" y="646"/>
                    </a:lnTo>
                    <a:lnTo>
                      <a:pt x="50" y="651"/>
                    </a:lnTo>
                    <a:lnTo>
                      <a:pt x="47" y="655"/>
                    </a:lnTo>
                    <a:lnTo>
                      <a:pt x="47" y="658"/>
                    </a:lnTo>
                    <a:lnTo>
                      <a:pt x="48" y="658"/>
                    </a:lnTo>
                    <a:lnTo>
                      <a:pt x="43" y="663"/>
                    </a:lnTo>
                    <a:lnTo>
                      <a:pt x="45" y="665"/>
                    </a:lnTo>
                    <a:lnTo>
                      <a:pt x="50" y="668"/>
                    </a:lnTo>
                    <a:lnTo>
                      <a:pt x="48" y="671"/>
                    </a:lnTo>
                    <a:lnTo>
                      <a:pt x="48" y="676"/>
                    </a:lnTo>
                    <a:lnTo>
                      <a:pt x="45" y="680"/>
                    </a:lnTo>
                    <a:lnTo>
                      <a:pt x="45" y="683"/>
                    </a:lnTo>
                    <a:lnTo>
                      <a:pt x="47" y="685"/>
                    </a:lnTo>
                    <a:lnTo>
                      <a:pt x="52" y="685"/>
                    </a:lnTo>
                    <a:lnTo>
                      <a:pt x="55" y="688"/>
                    </a:lnTo>
                    <a:lnTo>
                      <a:pt x="55" y="691"/>
                    </a:lnTo>
                    <a:lnTo>
                      <a:pt x="60" y="691"/>
                    </a:lnTo>
                    <a:lnTo>
                      <a:pt x="62" y="695"/>
                    </a:lnTo>
                    <a:lnTo>
                      <a:pt x="62" y="701"/>
                    </a:lnTo>
                    <a:lnTo>
                      <a:pt x="57" y="706"/>
                    </a:lnTo>
                    <a:lnTo>
                      <a:pt x="52" y="709"/>
                    </a:lnTo>
                    <a:lnTo>
                      <a:pt x="48" y="709"/>
                    </a:lnTo>
                    <a:lnTo>
                      <a:pt x="48" y="714"/>
                    </a:lnTo>
                    <a:lnTo>
                      <a:pt x="50" y="719"/>
                    </a:lnTo>
                    <a:lnTo>
                      <a:pt x="48" y="721"/>
                    </a:lnTo>
                    <a:lnTo>
                      <a:pt x="48" y="723"/>
                    </a:lnTo>
                    <a:lnTo>
                      <a:pt x="50" y="724"/>
                    </a:lnTo>
                    <a:lnTo>
                      <a:pt x="47" y="728"/>
                    </a:lnTo>
                    <a:lnTo>
                      <a:pt x="43" y="734"/>
                    </a:lnTo>
                    <a:lnTo>
                      <a:pt x="43" y="739"/>
                    </a:lnTo>
                    <a:lnTo>
                      <a:pt x="47" y="741"/>
                    </a:lnTo>
                    <a:lnTo>
                      <a:pt x="45" y="744"/>
                    </a:lnTo>
                    <a:lnTo>
                      <a:pt x="45" y="751"/>
                    </a:lnTo>
                    <a:lnTo>
                      <a:pt x="42" y="753"/>
                    </a:lnTo>
                    <a:lnTo>
                      <a:pt x="40" y="758"/>
                    </a:lnTo>
                    <a:lnTo>
                      <a:pt x="38" y="754"/>
                    </a:lnTo>
                    <a:lnTo>
                      <a:pt x="40" y="753"/>
                    </a:lnTo>
                    <a:lnTo>
                      <a:pt x="42" y="746"/>
                    </a:lnTo>
                    <a:lnTo>
                      <a:pt x="42" y="743"/>
                    </a:lnTo>
                    <a:lnTo>
                      <a:pt x="42" y="741"/>
                    </a:lnTo>
                    <a:lnTo>
                      <a:pt x="40" y="739"/>
                    </a:lnTo>
                    <a:lnTo>
                      <a:pt x="33" y="741"/>
                    </a:lnTo>
                    <a:lnTo>
                      <a:pt x="30" y="744"/>
                    </a:lnTo>
                    <a:lnTo>
                      <a:pt x="27" y="744"/>
                    </a:lnTo>
                    <a:lnTo>
                      <a:pt x="27" y="743"/>
                    </a:lnTo>
                    <a:lnTo>
                      <a:pt x="32" y="741"/>
                    </a:lnTo>
                    <a:lnTo>
                      <a:pt x="33" y="739"/>
                    </a:lnTo>
                    <a:lnTo>
                      <a:pt x="33" y="733"/>
                    </a:lnTo>
                    <a:lnTo>
                      <a:pt x="32" y="731"/>
                    </a:lnTo>
                    <a:lnTo>
                      <a:pt x="27" y="733"/>
                    </a:lnTo>
                    <a:lnTo>
                      <a:pt x="18" y="734"/>
                    </a:lnTo>
                    <a:lnTo>
                      <a:pt x="17" y="733"/>
                    </a:lnTo>
                    <a:lnTo>
                      <a:pt x="14" y="734"/>
                    </a:lnTo>
                    <a:lnTo>
                      <a:pt x="12" y="736"/>
                    </a:lnTo>
                    <a:lnTo>
                      <a:pt x="15" y="741"/>
                    </a:lnTo>
                    <a:lnTo>
                      <a:pt x="17" y="741"/>
                    </a:lnTo>
                    <a:lnTo>
                      <a:pt x="18" y="744"/>
                    </a:lnTo>
                    <a:lnTo>
                      <a:pt x="15" y="744"/>
                    </a:lnTo>
                    <a:lnTo>
                      <a:pt x="14" y="749"/>
                    </a:lnTo>
                    <a:lnTo>
                      <a:pt x="10" y="751"/>
                    </a:lnTo>
                    <a:lnTo>
                      <a:pt x="9" y="754"/>
                    </a:lnTo>
                    <a:lnTo>
                      <a:pt x="2" y="758"/>
                    </a:lnTo>
                    <a:lnTo>
                      <a:pt x="2" y="761"/>
                    </a:lnTo>
                    <a:lnTo>
                      <a:pt x="9" y="768"/>
                    </a:lnTo>
                    <a:lnTo>
                      <a:pt x="12" y="768"/>
                    </a:lnTo>
                    <a:lnTo>
                      <a:pt x="14" y="766"/>
                    </a:lnTo>
                    <a:lnTo>
                      <a:pt x="14" y="764"/>
                    </a:lnTo>
                    <a:lnTo>
                      <a:pt x="10" y="763"/>
                    </a:lnTo>
                    <a:lnTo>
                      <a:pt x="9" y="761"/>
                    </a:lnTo>
                    <a:lnTo>
                      <a:pt x="12" y="756"/>
                    </a:lnTo>
                    <a:lnTo>
                      <a:pt x="17" y="756"/>
                    </a:lnTo>
                    <a:lnTo>
                      <a:pt x="18" y="754"/>
                    </a:lnTo>
                    <a:lnTo>
                      <a:pt x="20" y="759"/>
                    </a:lnTo>
                    <a:lnTo>
                      <a:pt x="23" y="763"/>
                    </a:lnTo>
                    <a:lnTo>
                      <a:pt x="30" y="761"/>
                    </a:lnTo>
                    <a:lnTo>
                      <a:pt x="32" y="759"/>
                    </a:lnTo>
                    <a:lnTo>
                      <a:pt x="35" y="761"/>
                    </a:lnTo>
                    <a:lnTo>
                      <a:pt x="37" y="763"/>
                    </a:lnTo>
                    <a:lnTo>
                      <a:pt x="43" y="766"/>
                    </a:lnTo>
                    <a:lnTo>
                      <a:pt x="45" y="769"/>
                    </a:lnTo>
                    <a:lnTo>
                      <a:pt x="43" y="769"/>
                    </a:lnTo>
                    <a:lnTo>
                      <a:pt x="42" y="771"/>
                    </a:lnTo>
                    <a:lnTo>
                      <a:pt x="43" y="774"/>
                    </a:lnTo>
                    <a:lnTo>
                      <a:pt x="40" y="776"/>
                    </a:lnTo>
                    <a:lnTo>
                      <a:pt x="38" y="779"/>
                    </a:lnTo>
                    <a:lnTo>
                      <a:pt x="40" y="781"/>
                    </a:lnTo>
                    <a:lnTo>
                      <a:pt x="45" y="784"/>
                    </a:lnTo>
                    <a:lnTo>
                      <a:pt x="43" y="784"/>
                    </a:lnTo>
                    <a:lnTo>
                      <a:pt x="40" y="783"/>
                    </a:lnTo>
                    <a:lnTo>
                      <a:pt x="38" y="781"/>
                    </a:lnTo>
                    <a:lnTo>
                      <a:pt x="35" y="781"/>
                    </a:lnTo>
                    <a:lnTo>
                      <a:pt x="35" y="784"/>
                    </a:lnTo>
                    <a:lnTo>
                      <a:pt x="38" y="788"/>
                    </a:lnTo>
                    <a:lnTo>
                      <a:pt x="40" y="791"/>
                    </a:lnTo>
                    <a:lnTo>
                      <a:pt x="47" y="793"/>
                    </a:lnTo>
                    <a:lnTo>
                      <a:pt x="53" y="789"/>
                    </a:lnTo>
                    <a:lnTo>
                      <a:pt x="57" y="791"/>
                    </a:lnTo>
                    <a:lnTo>
                      <a:pt x="58" y="791"/>
                    </a:lnTo>
                    <a:lnTo>
                      <a:pt x="63" y="789"/>
                    </a:lnTo>
                    <a:lnTo>
                      <a:pt x="60" y="793"/>
                    </a:lnTo>
                    <a:lnTo>
                      <a:pt x="62" y="794"/>
                    </a:lnTo>
                    <a:lnTo>
                      <a:pt x="60" y="794"/>
                    </a:lnTo>
                    <a:lnTo>
                      <a:pt x="55" y="794"/>
                    </a:lnTo>
                    <a:lnTo>
                      <a:pt x="55" y="796"/>
                    </a:lnTo>
                    <a:lnTo>
                      <a:pt x="52" y="794"/>
                    </a:lnTo>
                    <a:lnTo>
                      <a:pt x="43" y="796"/>
                    </a:lnTo>
                    <a:lnTo>
                      <a:pt x="42" y="799"/>
                    </a:lnTo>
                    <a:lnTo>
                      <a:pt x="43" y="801"/>
                    </a:lnTo>
                    <a:lnTo>
                      <a:pt x="48" y="804"/>
                    </a:lnTo>
                    <a:lnTo>
                      <a:pt x="48" y="807"/>
                    </a:lnTo>
                    <a:lnTo>
                      <a:pt x="53" y="809"/>
                    </a:lnTo>
                    <a:lnTo>
                      <a:pt x="57" y="807"/>
                    </a:lnTo>
                    <a:lnTo>
                      <a:pt x="55" y="809"/>
                    </a:lnTo>
                    <a:lnTo>
                      <a:pt x="52" y="812"/>
                    </a:lnTo>
                    <a:lnTo>
                      <a:pt x="52" y="814"/>
                    </a:lnTo>
                    <a:lnTo>
                      <a:pt x="53" y="816"/>
                    </a:lnTo>
                    <a:lnTo>
                      <a:pt x="52" y="819"/>
                    </a:lnTo>
                    <a:lnTo>
                      <a:pt x="48" y="819"/>
                    </a:lnTo>
                    <a:lnTo>
                      <a:pt x="48" y="822"/>
                    </a:lnTo>
                    <a:lnTo>
                      <a:pt x="52" y="832"/>
                    </a:lnTo>
                    <a:lnTo>
                      <a:pt x="53" y="836"/>
                    </a:lnTo>
                    <a:lnTo>
                      <a:pt x="53" y="841"/>
                    </a:lnTo>
                    <a:lnTo>
                      <a:pt x="57" y="844"/>
                    </a:lnTo>
                    <a:lnTo>
                      <a:pt x="60" y="846"/>
                    </a:lnTo>
                    <a:lnTo>
                      <a:pt x="60" y="839"/>
                    </a:lnTo>
                    <a:lnTo>
                      <a:pt x="63" y="831"/>
                    </a:lnTo>
                    <a:lnTo>
                      <a:pt x="67" y="829"/>
                    </a:lnTo>
                    <a:lnTo>
                      <a:pt x="67" y="831"/>
                    </a:lnTo>
                    <a:lnTo>
                      <a:pt x="65" y="831"/>
                    </a:lnTo>
                    <a:lnTo>
                      <a:pt x="62" y="839"/>
                    </a:lnTo>
                    <a:lnTo>
                      <a:pt x="63" y="842"/>
                    </a:lnTo>
                    <a:lnTo>
                      <a:pt x="67" y="844"/>
                    </a:lnTo>
                    <a:lnTo>
                      <a:pt x="70" y="844"/>
                    </a:lnTo>
                    <a:lnTo>
                      <a:pt x="68" y="846"/>
                    </a:lnTo>
                    <a:lnTo>
                      <a:pt x="63" y="846"/>
                    </a:lnTo>
                    <a:lnTo>
                      <a:pt x="58" y="851"/>
                    </a:lnTo>
                    <a:lnTo>
                      <a:pt x="60" y="852"/>
                    </a:lnTo>
                    <a:lnTo>
                      <a:pt x="58" y="856"/>
                    </a:lnTo>
                    <a:lnTo>
                      <a:pt x="58" y="861"/>
                    </a:lnTo>
                    <a:lnTo>
                      <a:pt x="55" y="861"/>
                    </a:lnTo>
                    <a:lnTo>
                      <a:pt x="53" y="866"/>
                    </a:lnTo>
                    <a:lnTo>
                      <a:pt x="53" y="867"/>
                    </a:lnTo>
                    <a:lnTo>
                      <a:pt x="60" y="872"/>
                    </a:lnTo>
                    <a:lnTo>
                      <a:pt x="70" y="874"/>
                    </a:lnTo>
                    <a:lnTo>
                      <a:pt x="73" y="877"/>
                    </a:lnTo>
                    <a:lnTo>
                      <a:pt x="73" y="879"/>
                    </a:lnTo>
                    <a:lnTo>
                      <a:pt x="72" y="879"/>
                    </a:lnTo>
                    <a:lnTo>
                      <a:pt x="72" y="882"/>
                    </a:lnTo>
                    <a:lnTo>
                      <a:pt x="73" y="886"/>
                    </a:lnTo>
                    <a:lnTo>
                      <a:pt x="78" y="881"/>
                    </a:lnTo>
                    <a:lnTo>
                      <a:pt x="78" y="884"/>
                    </a:lnTo>
                    <a:lnTo>
                      <a:pt x="77" y="887"/>
                    </a:lnTo>
                    <a:lnTo>
                      <a:pt x="73" y="889"/>
                    </a:lnTo>
                    <a:lnTo>
                      <a:pt x="70" y="892"/>
                    </a:lnTo>
                    <a:lnTo>
                      <a:pt x="72" y="894"/>
                    </a:lnTo>
                    <a:lnTo>
                      <a:pt x="77" y="894"/>
                    </a:lnTo>
                    <a:lnTo>
                      <a:pt x="77" y="895"/>
                    </a:lnTo>
                    <a:lnTo>
                      <a:pt x="80" y="900"/>
                    </a:lnTo>
                    <a:lnTo>
                      <a:pt x="82" y="900"/>
                    </a:lnTo>
                    <a:lnTo>
                      <a:pt x="85" y="897"/>
                    </a:lnTo>
                    <a:lnTo>
                      <a:pt x="85" y="902"/>
                    </a:lnTo>
                    <a:lnTo>
                      <a:pt x="85" y="905"/>
                    </a:lnTo>
                    <a:lnTo>
                      <a:pt x="83" y="905"/>
                    </a:lnTo>
                    <a:lnTo>
                      <a:pt x="82" y="904"/>
                    </a:lnTo>
                    <a:lnTo>
                      <a:pt x="78" y="904"/>
                    </a:lnTo>
                    <a:lnTo>
                      <a:pt x="78" y="907"/>
                    </a:lnTo>
                    <a:lnTo>
                      <a:pt x="82" y="912"/>
                    </a:lnTo>
                    <a:lnTo>
                      <a:pt x="83" y="912"/>
                    </a:lnTo>
                    <a:lnTo>
                      <a:pt x="85" y="917"/>
                    </a:lnTo>
                    <a:lnTo>
                      <a:pt x="88" y="919"/>
                    </a:lnTo>
                    <a:lnTo>
                      <a:pt x="92" y="922"/>
                    </a:lnTo>
                    <a:lnTo>
                      <a:pt x="95" y="922"/>
                    </a:lnTo>
                    <a:lnTo>
                      <a:pt x="93" y="917"/>
                    </a:lnTo>
                    <a:lnTo>
                      <a:pt x="93" y="914"/>
                    </a:lnTo>
                    <a:lnTo>
                      <a:pt x="93" y="910"/>
                    </a:lnTo>
                    <a:lnTo>
                      <a:pt x="97" y="914"/>
                    </a:lnTo>
                    <a:lnTo>
                      <a:pt x="97" y="917"/>
                    </a:lnTo>
                    <a:lnTo>
                      <a:pt x="100" y="920"/>
                    </a:lnTo>
                    <a:lnTo>
                      <a:pt x="102" y="915"/>
                    </a:lnTo>
                    <a:lnTo>
                      <a:pt x="105" y="914"/>
                    </a:lnTo>
                    <a:lnTo>
                      <a:pt x="105" y="910"/>
                    </a:lnTo>
                    <a:lnTo>
                      <a:pt x="102" y="909"/>
                    </a:lnTo>
                    <a:lnTo>
                      <a:pt x="95" y="909"/>
                    </a:lnTo>
                    <a:lnTo>
                      <a:pt x="95" y="907"/>
                    </a:lnTo>
                    <a:lnTo>
                      <a:pt x="100" y="907"/>
                    </a:lnTo>
                    <a:lnTo>
                      <a:pt x="107" y="909"/>
                    </a:lnTo>
                    <a:lnTo>
                      <a:pt x="108" y="910"/>
                    </a:lnTo>
                    <a:lnTo>
                      <a:pt x="113" y="910"/>
                    </a:lnTo>
                    <a:lnTo>
                      <a:pt x="112" y="907"/>
                    </a:lnTo>
                    <a:lnTo>
                      <a:pt x="107" y="905"/>
                    </a:lnTo>
                    <a:lnTo>
                      <a:pt x="98" y="904"/>
                    </a:lnTo>
                    <a:lnTo>
                      <a:pt x="98" y="902"/>
                    </a:lnTo>
                    <a:lnTo>
                      <a:pt x="102" y="902"/>
                    </a:lnTo>
                    <a:lnTo>
                      <a:pt x="108" y="904"/>
                    </a:lnTo>
                    <a:lnTo>
                      <a:pt x="116" y="909"/>
                    </a:lnTo>
                    <a:lnTo>
                      <a:pt x="116" y="914"/>
                    </a:lnTo>
                    <a:lnTo>
                      <a:pt x="115" y="917"/>
                    </a:lnTo>
                    <a:lnTo>
                      <a:pt x="113" y="920"/>
                    </a:lnTo>
                    <a:lnTo>
                      <a:pt x="116" y="925"/>
                    </a:lnTo>
                    <a:lnTo>
                      <a:pt x="116" y="929"/>
                    </a:lnTo>
                    <a:lnTo>
                      <a:pt x="113" y="930"/>
                    </a:lnTo>
                    <a:lnTo>
                      <a:pt x="115" y="925"/>
                    </a:lnTo>
                    <a:lnTo>
                      <a:pt x="112" y="919"/>
                    </a:lnTo>
                    <a:lnTo>
                      <a:pt x="108" y="917"/>
                    </a:lnTo>
                    <a:lnTo>
                      <a:pt x="107" y="919"/>
                    </a:lnTo>
                    <a:lnTo>
                      <a:pt x="107" y="922"/>
                    </a:lnTo>
                    <a:lnTo>
                      <a:pt x="108" y="925"/>
                    </a:lnTo>
                    <a:lnTo>
                      <a:pt x="107" y="929"/>
                    </a:lnTo>
                    <a:lnTo>
                      <a:pt x="105" y="927"/>
                    </a:lnTo>
                    <a:lnTo>
                      <a:pt x="103" y="924"/>
                    </a:lnTo>
                    <a:lnTo>
                      <a:pt x="102" y="924"/>
                    </a:lnTo>
                    <a:lnTo>
                      <a:pt x="98" y="925"/>
                    </a:lnTo>
                    <a:lnTo>
                      <a:pt x="92" y="925"/>
                    </a:lnTo>
                    <a:lnTo>
                      <a:pt x="88" y="927"/>
                    </a:lnTo>
                    <a:lnTo>
                      <a:pt x="92" y="930"/>
                    </a:lnTo>
                    <a:lnTo>
                      <a:pt x="92" y="935"/>
                    </a:lnTo>
                    <a:lnTo>
                      <a:pt x="93" y="939"/>
                    </a:lnTo>
                    <a:lnTo>
                      <a:pt x="95" y="940"/>
                    </a:lnTo>
                    <a:lnTo>
                      <a:pt x="93" y="944"/>
                    </a:lnTo>
                    <a:lnTo>
                      <a:pt x="95" y="945"/>
                    </a:lnTo>
                    <a:lnTo>
                      <a:pt x="97" y="945"/>
                    </a:lnTo>
                    <a:lnTo>
                      <a:pt x="100" y="942"/>
                    </a:lnTo>
                    <a:lnTo>
                      <a:pt x="102" y="944"/>
                    </a:lnTo>
                    <a:lnTo>
                      <a:pt x="105" y="944"/>
                    </a:lnTo>
                    <a:lnTo>
                      <a:pt x="105" y="945"/>
                    </a:lnTo>
                    <a:lnTo>
                      <a:pt x="102" y="947"/>
                    </a:lnTo>
                    <a:lnTo>
                      <a:pt x="98" y="950"/>
                    </a:lnTo>
                    <a:lnTo>
                      <a:pt x="100" y="952"/>
                    </a:lnTo>
                    <a:lnTo>
                      <a:pt x="105" y="952"/>
                    </a:lnTo>
                    <a:lnTo>
                      <a:pt x="112" y="955"/>
                    </a:lnTo>
                    <a:lnTo>
                      <a:pt x="113" y="955"/>
                    </a:lnTo>
                    <a:lnTo>
                      <a:pt x="116" y="952"/>
                    </a:lnTo>
                    <a:lnTo>
                      <a:pt x="115" y="947"/>
                    </a:lnTo>
                    <a:lnTo>
                      <a:pt x="115" y="944"/>
                    </a:lnTo>
                    <a:lnTo>
                      <a:pt x="113" y="940"/>
                    </a:lnTo>
                    <a:lnTo>
                      <a:pt x="112" y="942"/>
                    </a:lnTo>
                    <a:lnTo>
                      <a:pt x="108" y="942"/>
                    </a:lnTo>
                    <a:lnTo>
                      <a:pt x="110" y="940"/>
                    </a:lnTo>
                    <a:lnTo>
                      <a:pt x="113" y="939"/>
                    </a:lnTo>
                    <a:lnTo>
                      <a:pt x="113" y="935"/>
                    </a:lnTo>
                    <a:lnTo>
                      <a:pt x="115" y="935"/>
                    </a:lnTo>
                    <a:lnTo>
                      <a:pt x="120" y="937"/>
                    </a:lnTo>
                    <a:lnTo>
                      <a:pt x="121" y="935"/>
                    </a:lnTo>
                    <a:lnTo>
                      <a:pt x="123" y="937"/>
                    </a:lnTo>
                    <a:lnTo>
                      <a:pt x="125" y="939"/>
                    </a:lnTo>
                    <a:lnTo>
                      <a:pt x="126" y="937"/>
                    </a:lnTo>
                    <a:lnTo>
                      <a:pt x="131" y="935"/>
                    </a:lnTo>
                    <a:lnTo>
                      <a:pt x="135" y="937"/>
                    </a:lnTo>
                    <a:lnTo>
                      <a:pt x="140" y="937"/>
                    </a:lnTo>
                    <a:lnTo>
                      <a:pt x="145" y="937"/>
                    </a:lnTo>
                    <a:lnTo>
                      <a:pt x="145" y="939"/>
                    </a:lnTo>
                    <a:lnTo>
                      <a:pt x="141" y="939"/>
                    </a:lnTo>
                    <a:lnTo>
                      <a:pt x="140" y="942"/>
                    </a:lnTo>
                    <a:lnTo>
                      <a:pt x="138" y="942"/>
                    </a:lnTo>
                    <a:lnTo>
                      <a:pt x="135" y="939"/>
                    </a:lnTo>
                    <a:lnTo>
                      <a:pt x="131" y="940"/>
                    </a:lnTo>
                    <a:lnTo>
                      <a:pt x="123" y="945"/>
                    </a:lnTo>
                    <a:lnTo>
                      <a:pt x="121" y="947"/>
                    </a:lnTo>
                    <a:lnTo>
                      <a:pt x="120" y="945"/>
                    </a:lnTo>
                    <a:lnTo>
                      <a:pt x="116" y="949"/>
                    </a:lnTo>
                    <a:lnTo>
                      <a:pt x="118" y="952"/>
                    </a:lnTo>
                    <a:lnTo>
                      <a:pt x="116" y="954"/>
                    </a:lnTo>
                    <a:lnTo>
                      <a:pt x="115" y="955"/>
                    </a:lnTo>
                    <a:lnTo>
                      <a:pt x="115" y="957"/>
                    </a:lnTo>
                    <a:lnTo>
                      <a:pt x="116" y="959"/>
                    </a:lnTo>
                    <a:lnTo>
                      <a:pt x="115" y="960"/>
                    </a:lnTo>
                    <a:lnTo>
                      <a:pt x="115" y="962"/>
                    </a:lnTo>
                    <a:lnTo>
                      <a:pt x="121" y="965"/>
                    </a:lnTo>
                    <a:lnTo>
                      <a:pt x="126" y="969"/>
                    </a:lnTo>
                    <a:lnTo>
                      <a:pt x="128" y="969"/>
                    </a:lnTo>
                    <a:lnTo>
                      <a:pt x="130" y="967"/>
                    </a:lnTo>
                    <a:lnTo>
                      <a:pt x="128" y="964"/>
                    </a:lnTo>
                    <a:lnTo>
                      <a:pt x="131" y="960"/>
                    </a:lnTo>
                    <a:lnTo>
                      <a:pt x="135" y="960"/>
                    </a:lnTo>
                    <a:lnTo>
                      <a:pt x="135" y="959"/>
                    </a:lnTo>
                    <a:lnTo>
                      <a:pt x="131" y="954"/>
                    </a:lnTo>
                    <a:lnTo>
                      <a:pt x="138" y="954"/>
                    </a:lnTo>
                    <a:lnTo>
                      <a:pt x="141" y="950"/>
                    </a:lnTo>
                    <a:lnTo>
                      <a:pt x="146" y="944"/>
                    </a:lnTo>
                    <a:lnTo>
                      <a:pt x="148" y="942"/>
                    </a:lnTo>
                    <a:lnTo>
                      <a:pt x="150" y="944"/>
                    </a:lnTo>
                    <a:lnTo>
                      <a:pt x="153" y="945"/>
                    </a:lnTo>
                    <a:lnTo>
                      <a:pt x="156" y="945"/>
                    </a:lnTo>
                    <a:lnTo>
                      <a:pt x="156" y="947"/>
                    </a:lnTo>
                    <a:lnTo>
                      <a:pt x="153" y="947"/>
                    </a:lnTo>
                    <a:lnTo>
                      <a:pt x="150" y="952"/>
                    </a:lnTo>
                    <a:lnTo>
                      <a:pt x="150" y="954"/>
                    </a:lnTo>
                    <a:lnTo>
                      <a:pt x="145" y="957"/>
                    </a:lnTo>
                    <a:lnTo>
                      <a:pt x="145" y="962"/>
                    </a:lnTo>
                    <a:lnTo>
                      <a:pt x="146" y="965"/>
                    </a:lnTo>
                    <a:lnTo>
                      <a:pt x="145" y="967"/>
                    </a:lnTo>
                    <a:lnTo>
                      <a:pt x="141" y="969"/>
                    </a:lnTo>
                    <a:lnTo>
                      <a:pt x="141" y="967"/>
                    </a:lnTo>
                    <a:lnTo>
                      <a:pt x="143" y="965"/>
                    </a:lnTo>
                    <a:lnTo>
                      <a:pt x="143" y="960"/>
                    </a:lnTo>
                    <a:lnTo>
                      <a:pt x="141" y="960"/>
                    </a:lnTo>
                    <a:lnTo>
                      <a:pt x="140" y="962"/>
                    </a:lnTo>
                    <a:lnTo>
                      <a:pt x="138" y="964"/>
                    </a:lnTo>
                    <a:lnTo>
                      <a:pt x="136" y="964"/>
                    </a:lnTo>
                    <a:lnTo>
                      <a:pt x="133" y="964"/>
                    </a:lnTo>
                    <a:lnTo>
                      <a:pt x="131" y="965"/>
                    </a:lnTo>
                    <a:lnTo>
                      <a:pt x="135" y="969"/>
                    </a:lnTo>
                    <a:lnTo>
                      <a:pt x="143" y="977"/>
                    </a:lnTo>
                    <a:lnTo>
                      <a:pt x="150" y="977"/>
                    </a:lnTo>
                    <a:lnTo>
                      <a:pt x="153" y="980"/>
                    </a:lnTo>
                    <a:lnTo>
                      <a:pt x="156" y="979"/>
                    </a:lnTo>
                    <a:lnTo>
                      <a:pt x="160" y="980"/>
                    </a:lnTo>
                    <a:lnTo>
                      <a:pt x="161" y="979"/>
                    </a:lnTo>
                    <a:lnTo>
                      <a:pt x="165" y="974"/>
                    </a:lnTo>
                    <a:lnTo>
                      <a:pt x="163" y="967"/>
                    </a:lnTo>
                    <a:lnTo>
                      <a:pt x="163" y="964"/>
                    </a:lnTo>
                    <a:lnTo>
                      <a:pt x="163" y="962"/>
                    </a:lnTo>
                    <a:lnTo>
                      <a:pt x="163" y="955"/>
                    </a:lnTo>
                    <a:lnTo>
                      <a:pt x="165" y="949"/>
                    </a:lnTo>
                    <a:lnTo>
                      <a:pt x="163" y="944"/>
                    </a:lnTo>
                    <a:lnTo>
                      <a:pt x="163" y="942"/>
                    </a:lnTo>
                    <a:lnTo>
                      <a:pt x="170" y="939"/>
                    </a:lnTo>
                    <a:lnTo>
                      <a:pt x="175" y="932"/>
                    </a:lnTo>
                    <a:lnTo>
                      <a:pt x="178" y="930"/>
                    </a:lnTo>
                    <a:lnTo>
                      <a:pt x="183" y="930"/>
                    </a:lnTo>
                    <a:lnTo>
                      <a:pt x="185" y="929"/>
                    </a:lnTo>
                    <a:lnTo>
                      <a:pt x="185" y="924"/>
                    </a:lnTo>
                    <a:lnTo>
                      <a:pt x="188" y="922"/>
                    </a:lnTo>
                    <a:lnTo>
                      <a:pt x="193" y="920"/>
                    </a:lnTo>
                    <a:lnTo>
                      <a:pt x="200" y="924"/>
                    </a:lnTo>
                    <a:lnTo>
                      <a:pt x="203" y="922"/>
                    </a:lnTo>
                    <a:lnTo>
                      <a:pt x="203" y="922"/>
                    </a:lnTo>
                    <a:lnTo>
                      <a:pt x="203" y="922"/>
                    </a:lnTo>
                    <a:close/>
                    <a:moveTo>
                      <a:pt x="251" y="1038"/>
                    </a:moveTo>
                    <a:lnTo>
                      <a:pt x="253" y="1040"/>
                    </a:lnTo>
                    <a:lnTo>
                      <a:pt x="256" y="1037"/>
                    </a:lnTo>
                    <a:lnTo>
                      <a:pt x="254" y="1037"/>
                    </a:lnTo>
                    <a:lnTo>
                      <a:pt x="254" y="1037"/>
                    </a:lnTo>
                    <a:lnTo>
                      <a:pt x="251" y="1038"/>
                    </a:lnTo>
                    <a:lnTo>
                      <a:pt x="251" y="1038"/>
                    </a:lnTo>
                    <a:close/>
                    <a:moveTo>
                      <a:pt x="32" y="641"/>
                    </a:moveTo>
                    <a:lnTo>
                      <a:pt x="27" y="638"/>
                    </a:lnTo>
                    <a:lnTo>
                      <a:pt x="25" y="640"/>
                    </a:lnTo>
                    <a:lnTo>
                      <a:pt x="25" y="641"/>
                    </a:lnTo>
                    <a:lnTo>
                      <a:pt x="30" y="646"/>
                    </a:lnTo>
                    <a:lnTo>
                      <a:pt x="28" y="648"/>
                    </a:lnTo>
                    <a:lnTo>
                      <a:pt x="33" y="653"/>
                    </a:lnTo>
                    <a:lnTo>
                      <a:pt x="32" y="653"/>
                    </a:lnTo>
                    <a:lnTo>
                      <a:pt x="28" y="651"/>
                    </a:lnTo>
                    <a:lnTo>
                      <a:pt x="25" y="655"/>
                    </a:lnTo>
                    <a:lnTo>
                      <a:pt x="27" y="660"/>
                    </a:lnTo>
                    <a:lnTo>
                      <a:pt x="27" y="661"/>
                    </a:lnTo>
                    <a:lnTo>
                      <a:pt x="18" y="663"/>
                    </a:lnTo>
                    <a:lnTo>
                      <a:pt x="12" y="660"/>
                    </a:lnTo>
                    <a:lnTo>
                      <a:pt x="15" y="655"/>
                    </a:lnTo>
                    <a:lnTo>
                      <a:pt x="14" y="641"/>
                    </a:lnTo>
                    <a:lnTo>
                      <a:pt x="12" y="636"/>
                    </a:lnTo>
                    <a:lnTo>
                      <a:pt x="10" y="635"/>
                    </a:lnTo>
                    <a:lnTo>
                      <a:pt x="10" y="633"/>
                    </a:lnTo>
                    <a:lnTo>
                      <a:pt x="10" y="630"/>
                    </a:lnTo>
                    <a:lnTo>
                      <a:pt x="14" y="628"/>
                    </a:lnTo>
                    <a:lnTo>
                      <a:pt x="14" y="625"/>
                    </a:lnTo>
                    <a:lnTo>
                      <a:pt x="12" y="621"/>
                    </a:lnTo>
                    <a:lnTo>
                      <a:pt x="12" y="620"/>
                    </a:lnTo>
                    <a:lnTo>
                      <a:pt x="15" y="616"/>
                    </a:lnTo>
                    <a:lnTo>
                      <a:pt x="20" y="616"/>
                    </a:lnTo>
                    <a:lnTo>
                      <a:pt x="25" y="618"/>
                    </a:lnTo>
                    <a:lnTo>
                      <a:pt x="30" y="625"/>
                    </a:lnTo>
                    <a:lnTo>
                      <a:pt x="28" y="630"/>
                    </a:lnTo>
                    <a:lnTo>
                      <a:pt x="30" y="631"/>
                    </a:lnTo>
                    <a:lnTo>
                      <a:pt x="30" y="636"/>
                    </a:lnTo>
                    <a:lnTo>
                      <a:pt x="25" y="635"/>
                    </a:lnTo>
                    <a:lnTo>
                      <a:pt x="30" y="638"/>
                    </a:lnTo>
                    <a:lnTo>
                      <a:pt x="32" y="640"/>
                    </a:lnTo>
                    <a:lnTo>
                      <a:pt x="32" y="641"/>
                    </a:lnTo>
                    <a:lnTo>
                      <a:pt x="32" y="641"/>
                    </a:lnTo>
                    <a:close/>
                    <a:moveTo>
                      <a:pt x="35" y="630"/>
                    </a:moveTo>
                    <a:lnTo>
                      <a:pt x="38" y="630"/>
                    </a:lnTo>
                    <a:lnTo>
                      <a:pt x="42" y="631"/>
                    </a:lnTo>
                    <a:lnTo>
                      <a:pt x="40" y="633"/>
                    </a:lnTo>
                    <a:lnTo>
                      <a:pt x="35" y="630"/>
                    </a:lnTo>
                    <a:lnTo>
                      <a:pt x="35" y="630"/>
                    </a:lnTo>
                    <a:close/>
                    <a:moveTo>
                      <a:pt x="7" y="671"/>
                    </a:moveTo>
                    <a:lnTo>
                      <a:pt x="9" y="670"/>
                    </a:lnTo>
                    <a:lnTo>
                      <a:pt x="12" y="670"/>
                    </a:lnTo>
                    <a:lnTo>
                      <a:pt x="15" y="671"/>
                    </a:lnTo>
                    <a:lnTo>
                      <a:pt x="10" y="675"/>
                    </a:lnTo>
                    <a:lnTo>
                      <a:pt x="7" y="671"/>
                    </a:lnTo>
                    <a:lnTo>
                      <a:pt x="7" y="671"/>
                    </a:lnTo>
                    <a:close/>
                    <a:moveTo>
                      <a:pt x="40" y="676"/>
                    </a:moveTo>
                    <a:lnTo>
                      <a:pt x="45" y="673"/>
                    </a:lnTo>
                    <a:lnTo>
                      <a:pt x="45" y="676"/>
                    </a:lnTo>
                    <a:lnTo>
                      <a:pt x="42" y="680"/>
                    </a:lnTo>
                    <a:lnTo>
                      <a:pt x="40" y="676"/>
                    </a:lnTo>
                    <a:lnTo>
                      <a:pt x="40" y="676"/>
                    </a:lnTo>
                    <a:close/>
                    <a:moveTo>
                      <a:pt x="33" y="676"/>
                    </a:moveTo>
                    <a:lnTo>
                      <a:pt x="37" y="676"/>
                    </a:lnTo>
                    <a:lnTo>
                      <a:pt x="37" y="681"/>
                    </a:lnTo>
                    <a:lnTo>
                      <a:pt x="33" y="683"/>
                    </a:lnTo>
                    <a:lnTo>
                      <a:pt x="33" y="680"/>
                    </a:lnTo>
                    <a:lnTo>
                      <a:pt x="30" y="678"/>
                    </a:lnTo>
                    <a:lnTo>
                      <a:pt x="33" y="676"/>
                    </a:lnTo>
                    <a:lnTo>
                      <a:pt x="33" y="676"/>
                    </a:lnTo>
                    <a:close/>
                    <a:moveTo>
                      <a:pt x="22" y="675"/>
                    </a:moveTo>
                    <a:lnTo>
                      <a:pt x="23" y="673"/>
                    </a:lnTo>
                    <a:lnTo>
                      <a:pt x="30" y="675"/>
                    </a:lnTo>
                    <a:lnTo>
                      <a:pt x="25" y="678"/>
                    </a:lnTo>
                    <a:lnTo>
                      <a:pt x="22" y="675"/>
                    </a:lnTo>
                    <a:lnTo>
                      <a:pt x="22" y="675"/>
                    </a:lnTo>
                    <a:close/>
                    <a:moveTo>
                      <a:pt x="23" y="683"/>
                    </a:moveTo>
                    <a:lnTo>
                      <a:pt x="25" y="681"/>
                    </a:lnTo>
                    <a:lnTo>
                      <a:pt x="27" y="683"/>
                    </a:lnTo>
                    <a:lnTo>
                      <a:pt x="27" y="685"/>
                    </a:lnTo>
                    <a:lnTo>
                      <a:pt x="23" y="683"/>
                    </a:lnTo>
                    <a:lnTo>
                      <a:pt x="23" y="683"/>
                    </a:lnTo>
                    <a:close/>
                    <a:moveTo>
                      <a:pt x="17" y="688"/>
                    </a:moveTo>
                    <a:lnTo>
                      <a:pt x="18" y="685"/>
                    </a:lnTo>
                    <a:lnTo>
                      <a:pt x="23" y="686"/>
                    </a:lnTo>
                    <a:lnTo>
                      <a:pt x="25" y="688"/>
                    </a:lnTo>
                    <a:lnTo>
                      <a:pt x="25" y="690"/>
                    </a:lnTo>
                    <a:lnTo>
                      <a:pt x="22" y="691"/>
                    </a:lnTo>
                    <a:lnTo>
                      <a:pt x="18" y="690"/>
                    </a:lnTo>
                    <a:lnTo>
                      <a:pt x="17" y="688"/>
                    </a:lnTo>
                    <a:lnTo>
                      <a:pt x="17" y="688"/>
                    </a:lnTo>
                    <a:close/>
                    <a:moveTo>
                      <a:pt x="14" y="696"/>
                    </a:moveTo>
                    <a:lnTo>
                      <a:pt x="17" y="698"/>
                    </a:lnTo>
                    <a:lnTo>
                      <a:pt x="14" y="699"/>
                    </a:lnTo>
                    <a:lnTo>
                      <a:pt x="12" y="698"/>
                    </a:lnTo>
                    <a:lnTo>
                      <a:pt x="14" y="696"/>
                    </a:lnTo>
                    <a:lnTo>
                      <a:pt x="14" y="696"/>
                    </a:lnTo>
                    <a:close/>
                    <a:moveTo>
                      <a:pt x="37" y="695"/>
                    </a:moveTo>
                    <a:lnTo>
                      <a:pt x="38" y="699"/>
                    </a:lnTo>
                    <a:lnTo>
                      <a:pt x="35" y="699"/>
                    </a:lnTo>
                    <a:lnTo>
                      <a:pt x="37" y="695"/>
                    </a:lnTo>
                    <a:lnTo>
                      <a:pt x="37" y="695"/>
                    </a:lnTo>
                    <a:close/>
                    <a:moveTo>
                      <a:pt x="28" y="693"/>
                    </a:moveTo>
                    <a:lnTo>
                      <a:pt x="33" y="691"/>
                    </a:lnTo>
                    <a:lnTo>
                      <a:pt x="33" y="696"/>
                    </a:lnTo>
                    <a:lnTo>
                      <a:pt x="28" y="693"/>
                    </a:lnTo>
                    <a:lnTo>
                      <a:pt x="28" y="693"/>
                    </a:lnTo>
                    <a:close/>
                    <a:moveTo>
                      <a:pt x="18" y="726"/>
                    </a:moveTo>
                    <a:lnTo>
                      <a:pt x="20" y="726"/>
                    </a:lnTo>
                    <a:lnTo>
                      <a:pt x="22" y="731"/>
                    </a:lnTo>
                    <a:lnTo>
                      <a:pt x="18" y="729"/>
                    </a:lnTo>
                    <a:lnTo>
                      <a:pt x="18" y="726"/>
                    </a:lnTo>
                    <a:lnTo>
                      <a:pt x="18" y="726"/>
                    </a:lnTo>
                    <a:close/>
                    <a:moveTo>
                      <a:pt x="18" y="698"/>
                    </a:moveTo>
                    <a:lnTo>
                      <a:pt x="18" y="695"/>
                    </a:lnTo>
                    <a:lnTo>
                      <a:pt x="18" y="693"/>
                    </a:lnTo>
                    <a:lnTo>
                      <a:pt x="23" y="693"/>
                    </a:lnTo>
                    <a:lnTo>
                      <a:pt x="25" y="696"/>
                    </a:lnTo>
                    <a:lnTo>
                      <a:pt x="22" y="698"/>
                    </a:lnTo>
                    <a:lnTo>
                      <a:pt x="18" y="698"/>
                    </a:lnTo>
                    <a:lnTo>
                      <a:pt x="18" y="698"/>
                    </a:lnTo>
                    <a:close/>
                    <a:moveTo>
                      <a:pt x="9" y="706"/>
                    </a:moveTo>
                    <a:lnTo>
                      <a:pt x="2" y="703"/>
                    </a:lnTo>
                    <a:lnTo>
                      <a:pt x="4" y="699"/>
                    </a:lnTo>
                    <a:lnTo>
                      <a:pt x="9" y="699"/>
                    </a:lnTo>
                    <a:lnTo>
                      <a:pt x="10" y="703"/>
                    </a:lnTo>
                    <a:lnTo>
                      <a:pt x="9" y="706"/>
                    </a:lnTo>
                    <a:lnTo>
                      <a:pt x="9" y="706"/>
                    </a:lnTo>
                    <a:close/>
                    <a:moveTo>
                      <a:pt x="27" y="719"/>
                    </a:moveTo>
                    <a:lnTo>
                      <a:pt x="30" y="719"/>
                    </a:lnTo>
                    <a:lnTo>
                      <a:pt x="30" y="724"/>
                    </a:lnTo>
                    <a:lnTo>
                      <a:pt x="27" y="719"/>
                    </a:lnTo>
                    <a:lnTo>
                      <a:pt x="27" y="719"/>
                    </a:lnTo>
                    <a:close/>
                    <a:moveTo>
                      <a:pt x="32" y="726"/>
                    </a:moveTo>
                    <a:lnTo>
                      <a:pt x="37" y="724"/>
                    </a:lnTo>
                    <a:lnTo>
                      <a:pt x="35" y="728"/>
                    </a:lnTo>
                    <a:lnTo>
                      <a:pt x="32" y="726"/>
                    </a:lnTo>
                    <a:lnTo>
                      <a:pt x="32" y="726"/>
                    </a:lnTo>
                    <a:close/>
                    <a:moveTo>
                      <a:pt x="42" y="686"/>
                    </a:moveTo>
                    <a:lnTo>
                      <a:pt x="43" y="686"/>
                    </a:lnTo>
                    <a:lnTo>
                      <a:pt x="47" y="690"/>
                    </a:lnTo>
                    <a:lnTo>
                      <a:pt x="42" y="690"/>
                    </a:lnTo>
                    <a:lnTo>
                      <a:pt x="42" y="686"/>
                    </a:lnTo>
                    <a:lnTo>
                      <a:pt x="42" y="686"/>
                    </a:lnTo>
                    <a:close/>
                    <a:moveTo>
                      <a:pt x="48" y="691"/>
                    </a:moveTo>
                    <a:lnTo>
                      <a:pt x="53" y="691"/>
                    </a:lnTo>
                    <a:lnTo>
                      <a:pt x="55" y="695"/>
                    </a:lnTo>
                    <a:lnTo>
                      <a:pt x="58" y="698"/>
                    </a:lnTo>
                    <a:lnTo>
                      <a:pt x="55" y="701"/>
                    </a:lnTo>
                    <a:lnTo>
                      <a:pt x="55" y="704"/>
                    </a:lnTo>
                    <a:lnTo>
                      <a:pt x="52" y="704"/>
                    </a:lnTo>
                    <a:lnTo>
                      <a:pt x="48" y="704"/>
                    </a:lnTo>
                    <a:lnTo>
                      <a:pt x="47" y="703"/>
                    </a:lnTo>
                    <a:lnTo>
                      <a:pt x="43" y="706"/>
                    </a:lnTo>
                    <a:lnTo>
                      <a:pt x="43" y="703"/>
                    </a:lnTo>
                    <a:lnTo>
                      <a:pt x="42" y="698"/>
                    </a:lnTo>
                    <a:lnTo>
                      <a:pt x="43" y="693"/>
                    </a:lnTo>
                    <a:lnTo>
                      <a:pt x="48" y="691"/>
                    </a:lnTo>
                    <a:lnTo>
                      <a:pt x="48" y="691"/>
                    </a:lnTo>
                    <a:close/>
                    <a:moveTo>
                      <a:pt x="22" y="703"/>
                    </a:moveTo>
                    <a:lnTo>
                      <a:pt x="23" y="699"/>
                    </a:lnTo>
                    <a:lnTo>
                      <a:pt x="33" y="699"/>
                    </a:lnTo>
                    <a:lnTo>
                      <a:pt x="30" y="703"/>
                    </a:lnTo>
                    <a:lnTo>
                      <a:pt x="25" y="703"/>
                    </a:lnTo>
                    <a:lnTo>
                      <a:pt x="23" y="704"/>
                    </a:lnTo>
                    <a:lnTo>
                      <a:pt x="23" y="704"/>
                    </a:lnTo>
                    <a:lnTo>
                      <a:pt x="22" y="703"/>
                    </a:lnTo>
                    <a:lnTo>
                      <a:pt x="22" y="703"/>
                    </a:lnTo>
                    <a:close/>
                    <a:moveTo>
                      <a:pt x="27" y="711"/>
                    </a:moveTo>
                    <a:lnTo>
                      <a:pt x="25" y="709"/>
                    </a:lnTo>
                    <a:lnTo>
                      <a:pt x="30" y="708"/>
                    </a:lnTo>
                    <a:lnTo>
                      <a:pt x="33" y="708"/>
                    </a:lnTo>
                    <a:lnTo>
                      <a:pt x="33" y="711"/>
                    </a:lnTo>
                    <a:lnTo>
                      <a:pt x="27" y="711"/>
                    </a:lnTo>
                    <a:lnTo>
                      <a:pt x="27" y="711"/>
                    </a:lnTo>
                    <a:close/>
                    <a:moveTo>
                      <a:pt x="30" y="714"/>
                    </a:moveTo>
                    <a:lnTo>
                      <a:pt x="33" y="713"/>
                    </a:lnTo>
                    <a:lnTo>
                      <a:pt x="38" y="713"/>
                    </a:lnTo>
                    <a:lnTo>
                      <a:pt x="40" y="719"/>
                    </a:lnTo>
                    <a:lnTo>
                      <a:pt x="37" y="723"/>
                    </a:lnTo>
                    <a:lnTo>
                      <a:pt x="33" y="721"/>
                    </a:lnTo>
                    <a:lnTo>
                      <a:pt x="32" y="716"/>
                    </a:lnTo>
                    <a:lnTo>
                      <a:pt x="30" y="714"/>
                    </a:lnTo>
                    <a:lnTo>
                      <a:pt x="30" y="714"/>
                    </a:lnTo>
                    <a:close/>
                    <a:moveTo>
                      <a:pt x="22" y="726"/>
                    </a:moveTo>
                    <a:lnTo>
                      <a:pt x="25" y="724"/>
                    </a:lnTo>
                    <a:lnTo>
                      <a:pt x="25" y="726"/>
                    </a:lnTo>
                    <a:lnTo>
                      <a:pt x="30" y="726"/>
                    </a:lnTo>
                    <a:lnTo>
                      <a:pt x="32" y="729"/>
                    </a:lnTo>
                    <a:lnTo>
                      <a:pt x="27" y="731"/>
                    </a:lnTo>
                    <a:lnTo>
                      <a:pt x="22" y="726"/>
                    </a:lnTo>
                    <a:lnTo>
                      <a:pt x="22" y="726"/>
                    </a:lnTo>
                    <a:close/>
                    <a:moveTo>
                      <a:pt x="35" y="811"/>
                    </a:moveTo>
                    <a:lnTo>
                      <a:pt x="38" y="809"/>
                    </a:lnTo>
                    <a:lnTo>
                      <a:pt x="37" y="807"/>
                    </a:lnTo>
                    <a:lnTo>
                      <a:pt x="35" y="809"/>
                    </a:lnTo>
                    <a:lnTo>
                      <a:pt x="28" y="801"/>
                    </a:lnTo>
                    <a:lnTo>
                      <a:pt x="25" y="797"/>
                    </a:lnTo>
                    <a:lnTo>
                      <a:pt x="27" y="794"/>
                    </a:lnTo>
                    <a:lnTo>
                      <a:pt x="30" y="794"/>
                    </a:lnTo>
                    <a:lnTo>
                      <a:pt x="35" y="793"/>
                    </a:lnTo>
                    <a:lnTo>
                      <a:pt x="35" y="799"/>
                    </a:lnTo>
                    <a:lnTo>
                      <a:pt x="40" y="801"/>
                    </a:lnTo>
                    <a:lnTo>
                      <a:pt x="40" y="806"/>
                    </a:lnTo>
                    <a:lnTo>
                      <a:pt x="43" y="809"/>
                    </a:lnTo>
                    <a:lnTo>
                      <a:pt x="47" y="816"/>
                    </a:lnTo>
                    <a:lnTo>
                      <a:pt x="42" y="816"/>
                    </a:lnTo>
                    <a:lnTo>
                      <a:pt x="37" y="816"/>
                    </a:lnTo>
                    <a:lnTo>
                      <a:pt x="35" y="811"/>
                    </a:lnTo>
                    <a:lnTo>
                      <a:pt x="35" y="811"/>
                    </a:lnTo>
                    <a:close/>
                    <a:moveTo>
                      <a:pt x="17" y="802"/>
                    </a:moveTo>
                    <a:lnTo>
                      <a:pt x="17" y="801"/>
                    </a:lnTo>
                    <a:lnTo>
                      <a:pt x="18" y="799"/>
                    </a:lnTo>
                    <a:lnTo>
                      <a:pt x="23" y="799"/>
                    </a:lnTo>
                    <a:lnTo>
                      <a:pt x="30" y="809"/>
                    </a:lnTo>
                    <a:lnTo>
                      <a:pt x="33" y="814"/>
                    </a:lnTo>
                    <a:lnTo>
                      <a:pt x="33" y="819"/>
                    </a:lnTo>
                    <a:lnTo>
                      <a:pt x="32" y="821"/>
                    </a:lnTo>
                    <a:lnTo>
                      <a:pt x="28" y="819"/>
                    </a:lnTo>
                    <a:lnTo>
                      <a:pt x="27" y="812"/>
                    </a:lnTo>
                    <a:lnTo>
                      <a:pt x="27" y="811"/>
                    </a:lnTo>
                    <a:lnTo>
                      <a:pt x="23" y="809"/>
                    </a:lnTo>
                    <a:lnTo>
                      <a:pt x="18" y="807"/>
                    </a:lnTo>
                    <a:lnTo>
                      <a:pt x="17" y="802"/>
                    </a:lnTo>
                    <a:lnTo>
                      <a:pt x="17" y="802"/>
                    </a:lnTo>
                    <a:close/>
                    <a:moveTo>
                      <a:pt x="18" y="811"/>
                    </a:moveTo>
                    <a:lnTo>
                      <a:pt x="20" y="811"/>
                    </a:lnTo>
                    <a:lnTo>
                      <a:pt x="23" y="812"/>
                    </a:lnTo>
                    <a:lnTo>
                      <a:pt x="25" y="816"/>
                    </a:lnTo>
                    <a:lnTo>
                      <a:pt x="23" y="819"/>
                    </a:lnTo>
                    <a:lnTo>
                      <a:pt x="22" y="821"/>
                    </a:lnTo>
                    <a:lnTo>
                      <a:pt x="22" y="817"/>
                    </a:lnTo>
                    <a:lnTo>
                      <a:pt x="18" y="816"/>
                    </a:lnTo>
                    <a:lnTo>
                      <a:pt x="18" y="811"/>
                    </a:lnTo>
                    <a:lnTo>
                      <a:pt x="18" y="811"/>
                    </a:lnTo>
                    <a:close/>
                    <a:moveTo>
                      <a:pt x="27" y="836"/>
                    </a:moveTo>
                    <a:lnTo>
                      <a:pt x="25" y="836"/>
                    </a:lnTo>
                    <a:lnTo>
                      <a:pt x="25" y="832"/>
                    </a:lnTo>
                    <a:lnTo>
                      <a:pt x="23" y="824"/>
                    </a:lnTo>
                    <a:lnTo>
                      <a:pt x="25" y="822"/>
                    </a:lnTo>
                    <a:lnTo>
                      <a:pt x="27" y="824"/>
                    </a:lnTo>
                    <a:lnTo>
                      <a:pt x="32" y="826"/>
                    </a:lnTo>
                    <a:lnTo>
                      <a:pt x="33" y="829"/>
                    </a:lnTo>
                    <a:lnTo>
                      <a:pt x="32" y="831"/>
                    </a:lnTo>
                    <a:lnTo>
                      <a:pt x="27" y="836"/>
                    </a:lnTo>
                    <a:lnTo>
                      <a:pt x="27" y="836"/>
                    </a:lnTo>
                    <a:close/>
                    <a:moveTo>
                      <a:pt x="33" y="852"/>
                    </a:moveTo>
                    <a:lnTo>
                      <a:pt x="30" y="856"/>
                    </a:lnTo>
                    <a:lnTo>
                      <a:pt x="28" y="852"/>
                    </a:lnTo>
                    <a:lnTo>
                      <a:pt x="28" y="851"/>
                    </a:lnTo>
                    <a:lnTo>
                      <a:pt x="27" y="847"/>
                    </a:lnTo>
                    <a:lnTo>
                      <a:pt x="32" y="846"/>
                    </a:lnTo>
                    <a:lnTo>
                      <a:pt x="35" y="849"/>
                    </a:lnTo>
                    <a:lnTo>
                      <a:pt x="33" y="852"/>
                    </a:lnTo>
                    <a:lnTo>
                      <a:pt x="33" y="852"/>
                    </a:lnTo>
                    <a:close/>
                    <a:moveTo>
                      <a:pt x="47" y="851"/>
                    </a:moveTo>
                    <a:lnTo>
                      <a:pt x="45" y="856"/>
                    </a:lnTo>
                    <a:lnTo>
                      <a:pt x="42" y="857"/>
                    </a:lnTo>
                    <a:lnTo>
                      <a:pt x="38" y="854"/>
                    </a:lnTo>
                    <a:lnTo>
                      <a:pt x="37" y="847"/>
                    </a:lnTo>
                    <a:lnTo>
                      <a:pt x="32" y="839"/>
                    </a:lnTo>
                    <a:lnTo>
                      <a:pt x="37" y="839"/>
                    </a:lnTo>
                    <a:lnTo>
                      <a:pt x="40" y="836"/>
                    </a:lnTo>
                    <a:lnTo>
                      <a:pt x="40" y="832"/>
                    </a:lnTo>
                    <a:lnTo>
                      <a:pt x="38" y="836"/>
                    </a:lnTo>
                    <a:lnTo>
                      <a:pt x="37" y="836"/>
                    </a:lnTo>
                    <a:lnTo>
                      <a:pt x="35" y="832"/>
                    </a:lnTo>
                    <a:lnTo>
                      <a:pt x="37" y="829"/>
                    </a:lnTo>
                    <a:lnTo>
                      <a:pt x="35" y="827"/>
                    </a:lnTo>
                    <a:lnTo>
                      <a:pt x="33" y="822"/>
                    </a:lnTo>
                    <a:lnTo>
                      <a:pt x="37" y="819"/>
                    </a:lnTo>
                    <a:lnTo>
                      <a:pt x="43" y="819"/>
                    </a:lnTo>
                    <a:lnTo>
                      <a:pt x="47" y="822"/>
                    </a:lnTo>
                    <a:lnTo>
                      <a:pt x="50" y="831"/>
                    </a:lnTo>
                    <a:lnTo>
                      <a:pt x="52" y="836"/>
                    </a:lnTo>
                    <a:lnTo>
                      <a:pt x="53" y="844"/>
                    </a:lnTo>
                    <a:lnTo>
                      <a:pt x="52" y="846"/>
                    </a:lnTo>
                    <a:lnTo>
                      <a:pt x="55" y="852"/>
                    </a:lnTo>
                    <a:lnTo>
                      <a:pt x="53" y="859"/>
                    </a:lnTo>
                    <a:lnTo>
                      <a:pt x="50" y="861"/>
                    </a:lnTo>
                    <a:lnTo>
                      <a:pt x="48" y="859"/>
                    </a:lnTo>
                    <a:lnTo>
                      <a:pt x="47" y="854"/>
                    </a:lnTo>
                    <a:lnTo>
                      <a:pt x="47" y="851"/>
                    </a:lnTo>
                    <a:lnTo>
                      <a:pt x="47" y="851"/>
                    </a:lnTo>
                    <a:close/>
                    <a:moveTo>
                      <a:pt x="42" y="874"/>
                    </a:moveTo>
                    <a:lnTo>
                      <a:pt x="40" y="871"/>
                    </a:lnTo>
                    <a:lnTo>
                      <a:pt x="38" y="867"/>
                    </a:lnTo>
                    <a:lnTo>
                      <a:pt x="40" y="866"/>
                    </a:lnTo>
                    <a:lnTo>
                      <a:pt x="40" y="862"/>
                    </a:lnTo>
                    <a:lnTo>
                      <a:pt x="42" y="862"/>
                    </a:lnTo>
                    <a:lnTo>
                      <a:pt x="43" y="864"/>
                    </a:lnTo>
                    <a:lnTo>
                      <a:pt x="48" y="864"/>
                    </a:lnTo>
                    <a:lnTo>
                      <a:pt x="47" y="867"/>
                    </a:lnTo>
                    <a:lnTo>
                      <a:pt x="47" y="871"/>
                    </a:lnTo>
                    <a:lnTo>
                      <a:pt x="45" y="874"/>
                    </a:lnTo>
                    <a:lnTo>
                      <a:pt x="42" y="874"/>
                    </a:lnTo>
                    <a:lnTo>
                      <a:pt x="42" y="874"/>
                    </a:lnTo>
                    <a:close/>
                    <a:moveTo>
                      <a:pt x="40" y="879"/>
                    </a:moveTo>
                    <a:lnTo>
                      <a:pt x="40" y="876"/>
                    </a:lnTo>
                    <a:lnTo>
                      <a:pt x="45" y="876"/>
                    </a:lnTo>
                    <a:lnTo>
                      <a:pt x="42" y="877"/>
                    </a:lnTo>
                    <a:lnTo>
                      <a:pt x="40" y="879"/>
                    </a:lnTo>
                    <a:lnTo>
                      <a:pt x="40" y="879"/>
                    </a:lnTo>
                    <a:close/>
                    <a:moveTo>
                      <a:pt x="48" y="877"/>
                    </a:moveTo>
                    <a:lnTo>
                      <a:pt x="50" y="879"/>
                    </a:lnTo>
                    <a:lnTo>
                      <a:pt x="50" y="884"/>
                    </a:lnTo>
                    <a:lnTo>
                      <a:pt x="48" y="886"/>
                    </a:lnTo>
                    <a:lnTo>
                      <a:pt x="47" y="881"/>
                    </a:lnTo>
                    <a:lnTo>
                      <a:pt x="48" y="877"/>
                    </a:lnTo>
                    <a:lnTo>
                      <a:pt x="48" y="877"/>
                    </a:lnTo>
                    <a:close/>
                    <a:moveTo>
                      <a:pt x="52" y="876"/>
                    </a:moveTo>
                    <a:lnTo>
                      <a:pt x="53" y="874"/>
                    </a:lnTo>
                    <a:lnTo>
                      <a:pt x="55" y="874"/>
                    </a:lnTo>
                    <a:lnTo>
                      <a:pt x="58" y="876"/>
                    </a:lnTo>
                    <a:lnTo>
                      <a:pt x="62" y="876"/>
                    </a:lnTo>
                    <a:lnTo>
                      <a:pt x="65" y="882"/>
                    </a:lnTo>
                    <a:lnTo>
                      <a:pt x="67" y="887"/>
                    </a:lnTo>
                    <a:lnTo>
                      <a:pt x="60" y="882"/>
                    </a:lnTo>
                    <a:lnTo>
                      <a:pt x="57" y="881"/>
                    </a:lnTo>
                    <a:lnTo>
                      <a:pt x="52" y="876"/>
                    </a:lnTo>
                    <a:lnTo>
                      <a:pt x="52" y="876"/>
                    </a:lnTo>
                    <a:close/>
                    <a:moveTo>
                      <a:pt x="52" y="882"/>
                    </a:moveTo>
                    <a:lnTo>
                      <a:pt x="55" y="882"/>
                    </a:lnTo>
                    <a:lnTo>
                      <a:pt x="60" y="884"/>
                    </a:lnTo>
                    <a:lnTo>
                      <a:pt x="65" y="891"/>
                    </a:lnTo>
                    <a:lnTo>
                      <a:pt x="63" y="894"/>
                    </a:lnTo>
                    <a:lnTo>
                      <a:pt x="58" y="894"/>
                    </a:lnTo>
                    <a:lnTo>
                      <a:pt x="53" y="887"/>
                    </a:lnTo>
                    <a:lnTo>
                      <a:pt x="52" y="882"/>
                    </a:lnTo>
                    <a:lnTo>
                      <a:pt x="52" y="882"/>
                    </a:lnTo>
                    <a:close/>
                    <a:moveTo>
                      <a:pt x="57" y="904"/>
                    </a:moveTo>
                    <a:lnTo>
                      <a:pt x="50" y="905"/>
                    </a:lnTo>
                    <a:lnTo>
                      <a:pt x="48" y="904"/>
                    </a:lnTo>
                    <a:lnTo>
                      <a:pt x="50" y="902"/>
                    </a:lnTo>
                    <a:lnTo>
                      <a:pt x="52" y="897"/>
                    </a:lnTo>
                    <a:lnTo>
                      <a:pt x="50" y="894"/>
                    </a:lnTo>
                    <a:lnTo>
                      <a:pt x="53" y="894"/>
                    </a:lnTo>
                    <a:lnTo>
                      <a:pt x="57" y="895"/>
                    </a:lnTo>
                    <a:lnTo>
                      <a:pt x="60" y="895"/>
                    </a:lnTo>
                    <a:lnTo>
                      <a:pt x="67" y="900"/>
                    </a:lnTo>
                    <a:lnTo>
                      <a:pt x="67" y="902"/>
                    </a:lnTo>
                    <a:lnTo>
                      <a:pt x="62" y="902"/>
                    </a:lnTo>
                    <a:lnTo>
                      <a:pt x="62" y="904"/>
                    </a:lnTo>
                    <a:lnTo>
                      <a:pt x="57" y="904"/>
                    </a:lnTo>
                    <a:lnTo>
                      <a:pt x="57" y="904"/>
                    </a:lnTo>
                    <a:close/>
                    <a:moveTo>
                      <a:pt x="63" y="922"/>
                    </a:moveTo>
                    <a:lnTo>
                      <a:pt x="60" y="922"/>
                    </a:lnTo>
                    <a:lnTo>
                      <a:pt x="58" y="920"/>
                    </a:lnTo>
                    <a:lnTo>
                      <a:pt x="57" y="917"/>
                    </a:lnTo>
                    <a:lnTo>
                      <a:pt x="57" y="915"/>
                    </a:lnTo>
                    <a:lnTo>
                      <a:pt x="60" y="914"/>
                    </a:lnTo>
                    <a:lnTo>
                      <a:pt x="58" y="912"/>
                    </a:lnTo>
                    <a:lnTo>
                      <a:pt x="57" y="910"/>
                    </a:lnTo>
                    <a:lnTo>
                      <a:pt x="62" y="910"/>
                    </a:lnTo>
                    <a:lnTo>
                      <a:pt x="63" y="914"/>
                    </a:lnTo>
                    <a:lnTo>
                      <a:pt x="63" y="917"/>
                    </a:lnTo>
                    <a:lnTo>
                      <a:pt x="60" y="919"/>
                    </a:lnTo>
                    <a:lnTo>
                      <a:pt x="63" y="922"/>
                    </a:lnTo>
                    <a:lnTo>
                      <a:pt x="63" y="922"/>
                    </a:lnTo>
                    <a:close/>
                    <a:moveTo>
                      <a:pt x="63" y="915"/>
                    </a:moveTo>
                    <a:lnTo>
                      <a:pt x="65" y="912"/>
                    </a:lnTo>
                    <a:lnTo>
                      <a:pt x="67" y="912"/>
                    </a:lnTo>
                    <a:lnTo>
                      <a:pt x="68" y="914"/>
                    </a:lnTo>
                    <a:lnTo>
                      <a:pt x="70" y="915"/>
                    </a:lnTo>
                    <a:lnTo>
                      <a:pt x="70" y="920"/>
                    </a:lnTo>
                    <a:lnTo>
                      <a:pt x="68" y="922"/>
                    </a:lnTo>
                    <a:lnTo>
                      <a:pt x="67" y="922"/>
                    </a:lnTo>
                    <a:lnTo>
                      <a:pt x="65" y="919"/>
                    </a:lnTo>
                    <a:lnTo>
                      <a:pt x="65" y="919"/>
                    </a:lnTo>
                    <a:lnTo>
                      <a:pt x="63" y="915"/>
                    </a:lnTo>
                    <a:lnTo>
                      <a:pt x="63" y="915"/>
                    </a:lnTo>
                    <a:close/>
                    <a:moveTo>
                      <a:pt x="72" y="917"/>
                    </a:moveTo>
                    <a:lnTo>
                      <a:pt x="77" y="919"/>
                    </a:lnTo>
                    <a:lnTo>
                      <a:pt x="78" y="922"/>
                    </a:lnTo>
                    <a:lnTo>
                      <a:pt x="77" y="922"/>
                    </a:lnTo>
                    <a:lnTo>
                      <a:pt x="73" y="920"/>
                    </a:lnTo>
                    <a:lnTo>
                      <a:pt x="72" y="917"/>
                    </a:lnTo>
                    <a:lnTo>
                      <a:pt x="72" y="917"/>
                    </a:lnTo>
                    <a:close/>
                    <a:moveTo>
                      <a:pt x="70" y="932"/>
                    </a:moveTo>
                    <a:lnTo>
                      <a:pt x="68" y="932"/>
                    </a:lnTo>
                    <a:lnTo>
                      <a:pt x="67" y="932"/>
                    </a:lnTo>
                    <a:lnTo>
                      <a:pt x="68" y="930"/>
                    </a:lnTo>
                    <a:lnTo>
                      <a:pt x="68" y="925"/>
                    </a:lnTo>
                    <a:lnTo>
                      <a:pt x="72" y="925"/>
                    </a:lnTo>
                    <a:lnTo>
                      <a:pt x="72" y="927"/>
                    </a:lnTo>
                    <a:lnTo>
                      <a:pt x="70" y="932"/>
                    </a:lnTo>
                    <a:lnTo>
                      <a:pt x="70" y="932"/>
                    </a:lnTo>
                    <a:close/>
                    <a:moveTo>
                      <a:pt x="83" y="920"/>
                    </a:moveTo>
                    <a:lnTo>
                      <a:pt x="78" y="919"/>
                    </a:lnTo>
                    <a:lnTo>
                      <a:pt x="75" y="915"/>
                    </a:lnTo>
                    <a:lnTo>
                      <a:pt x="75" y="909"/>
                    </a:lnTo>
                    <a:lnTo>
                      <a:pt x="77" y="909"/>
                    </a:lnTo>
                    <a:lnTo>
                      <a:pt x="80" y="914"/>
                    </a:lnTo>
                    <a:lnTo>
                      <a:pt x="83" y="917"/>
                    </a:lnTo>
                    <a:lnTo>
                      <a:pt x="85" y="920"/>
                    </a:lnTo>
                    <a:lnTo>
                      <a:pt x="83" y="920"/>
                    </a:lnTo>
                    <a:lnTo>
                      <a:pt x="83" y="920"/>
                    </a:lnTo>
                    <a:close/>
                    <a:moveTo>
                      <a:pt x="83" y="927"/>
                    </a:moveTo>
                    <a:lnTo>
                      <a:pt x="80" y="924"/>
                    </a:lnTo>
                    <a:lnTo>
                      <a:pt x="80" y="922"/>
                    </a:lnTo>
                    <a:lnTo>
                      <a:pt x="83" y="924"/>
                    </a:lnTo>
                    <a:lnTo>
                      <a:pt x="85" y="927"/>
                    </a:lnTo>
                    <a:lnTo>
                      <a:pt x="83" y="927"/>
                    </a:lnTo>
                    <a:lnTo>
                      <a:pt x="83" y="927"/>
                    </a:lnTo>
                    <a:close/>
                    <a:moveTo>
                      <a:pt x="85" y="935"/>
                    </a:moveTo>
                    <a:lnTo>
                      <a:pt x="80" y="930"/>
                    </a:lnTo>
                    <a:lnTo>
                      <a:pt x="78" y="927"/>
                    </a:lnTo>
                    <a:lnTo>
                      <a:pt x="80" y="925"/>
                    </a:lnTo>
                    <a:lnTo>
                      <a:pt x="87" y="932"/>
                    </a:lnTo>
                    <a:lnTo>
                      <a:pt x="87" y="935"/>
                    </a:lnTo>
                    <a:lnTo>
                      <a:pt x="85" y="935"/>
                    </a:lnTo>
                    <a:lnTo>
                      <a:pt x="85" y="935"/>
                    </a:lnTo>
                    <a:close/>
                    <a:moveTo>
                      <a:pt x="90" y="945"/>
                    </a:moveTo>
                    <a:lnTo>
                      <a:pt x="88" y="944"/>
                    </a:lnTo>
                    <a:lnTo>
                      <a:pt x="87" y="942"/>
                    </a:lnTo>
                    <a:lnTo>
                      <a:pt x="85" y="940"/>
                    </a:lnTo>
                    <a:lnTo>
                      <a:pt x="80" y="940"/>
                    </a:lnTo>
                    <a:lnTo>
                      <a:pt x="78" y="939"/>
                    </a:lnTo>
                    <a:lnTo>
                      <a:pt x="83" y="939"/>
                    </a:lnTo>
                    <a:lnTo>
                      <a:pt x="87" y="939"/>
                    </a:lnTo>
                    <a:lnTo>
                      <a:pt x="92" y="937"/>
                    </a:lnTo>
                    <a:lnTo>
                      <a:pt x="93" y="942"/>
                    </a:lnTo>
                    <a:lnTo>
                      <a:pt x="90" y="945"/>
                    </a:lnTo>
                    <a:lnTo>
                      <a:pt x="90" y="945"/>
                    </a:lnTo>
                    <a:close/>
                    <a:moveTo>
                      <a:pt x="105" y="967"/>
                    </a:moveTo>
                    <a:lnTo>
                      <a:pt x="98" y="965"/>
                    </a:lnTo>
                    <a:lnTo>
                      <a:pt x="97" y="967"/>
                    </a:lnTo>
                    <a:lnTo>
                      <a:pt x="93" y="967"/>
                    </a:lnTo>
                    <a:lnTo>
                      <a:pt x="90" y="964"/>
                    </a:lnTo>
                    <a:lnTo>
                      <a:pt x="83" y="960"/>
                    </a:lnTo>
                    <a:lnTo>
                      <a:pt x="78" y="960"/>
                    </a:lnTo>
                    <a:lnTo>
                      <a:pt x="77" y="955"/>
                    </a:lnTo>
                    <a:lnTo>
                      <a:pt x="75" y="950"/>
                    </a:lnTo>
                    <a:lnTo>
                      <a:pt x="77" y="949"/>
                    </a:lnTo>
                    <a:lnTo>
                      <a:pt x="78" y="950"/>
                    </a:lnTo>
                    <a:lnTo>
                      <a:pt x="83" y="955"/>
                    </a:lnTo>
                    <a:lnTo>
                      <a:pt x="87" y="957"/>
                    </a:lnTo>
                    <a:lnTo>
                      <a:pt x="92" y="957"/>
                    </a:lnTo>
                    <a:lnTo>
                      <a:pt x="95" y="959"/>
                    </a:lnTo>
                    <a:lnTo>
                      <a:pt x="100" y="960"/>
                    </a:lnTo>
                    <a:lnTo>
                      <a:pt x="105" y="960"/>
                    </a:lnTo>
                    <a:lnTo>
                      <a:pt x="107" y="962"/>
                    </a:lnTo>
                    <a:lnTo>
                      <a:pt x="112" y="965"/>
                    </a:lnTo>
                    <a:lnTo>
                      <a:pt x="113" y="967"/>
                    </a:lnTo>
                    <a:lnTo>
                      <a:pt x="115" y="969"/>
                    </a:lnTo>
                    <a:lnTo>
                      <a:pt x="115" y="969"/>
                    </a:lnTo>
                    <a:lnTo>
                      <a:pt x="110" y="969"/>
                    </a:lnTo>
                    <a:lnTo>
                      <a:pt x="105" y="967"/>
                    </a:lnTo>
                    <a:lnTo>
                      <a:pt x="105" y="967"/>
                    </a:lnTo>
                    <a:close/>
                    <a:moveTo>
                      <a:pt x="90" y="969"/>
                    </a:moveTo>
                    <a:lnTo>
                      <a:pt x="90" y="969"/>
                    </a:lnTo>
                    <a:lnTo>
                      <a:pt x="93" y="972"/>
                    </a:lnTo>
                    <a:lnTo>
                      <a:pt x="87" y="970"/>
                    </a:lnTo>
                    <a:lnTo>
                      <a:pt x="90" y="969"/>
                    </a:lnTo>
                    <a:lnTo>
                      <a:pt x="90" y="969"/>
                    </a:lnTo>
                    <a:close/>
                    <a:moveTo>
                      <a:pt x="123" y="989"/>
                    </a:moveTo>
                    <a:lnTo>
                      <a:pt x="125" y="990"/>
                    </a:lnTo>
                    <a:lnTo>
                      <a:pt x="126" y="989"/>
                    </a:lnTo>
                    <a:lnTo>
                      <a:pt x="125" y="987"/>
                    </a:lnTo>
                    <a:lnTo>
                      <a:pt x="121" y="989"/>
                    </a:lnTo>
                    <a:lnTo>
                      <a:pt x="123" y="989"/>
                    </a:lnTo>
                    <a:lnTo>
                      <a:pt x="123" y="989"/>
                    </a:lnTo>
                    <a:close/>
                    <a:moveTo>
                      <a:pt x="135" y="990"/>
                    </a:moveTo>
                    <a:lnTo>
                      <a:pt x="131" y="992"/>
                    </a:lnTo>
                    <a:lnTo>
                      <a:pt x="128" y="990"/>
                    </a:lnTo>
                    <a:lnTo>
                      <a:pt x="128" y="987"/>
                    </a:lnTo>
                    <a:lnTo>
                      <a:pt x="126" y="985"/>
                    </a:lnTo>
                    <a:lnTo>
                      <a:pt x="120" y="987"/>
                    </a:lnTo>
                    <a:lnTo>
                      <a:pt x="116" y="985"/>
                    </a:lnTo>
                    <a:lnTo>
                      <a:pt x="112" y="980"/>
                    </a:lnTo>
                    <a:lnTo>
                      <a:pt x="108" y="980"/>
                    </a:lnTo>
                    <a:lnTo>
                      <a:pt x="107" y="975"/>
                    </a:lnTo>
                    <a:lnTo>
                      <a:pt x="102" y="974"/>
                    </a:lnTo>
                    <a:lnTo>
                      <a:pt x="102" y="972"/>
                    </a:lnTo>
                    <a:lnTo>
                      <a:pt x="103" y="970"/>
                    </a:lnTo>
                    <a:lnTo>
                      <a:pt x="107" y="969"/>
                    </a:lnTo>
                    <a:lnTo>
                      <a:pt x="108" y="972"/>
                    </a:lnTo>
                    <a:lnTo>
                      <a:pt x="112" y="972"/>
                    </a:lnTo>
                    <a:lnTo>
                      <a:pt x="115" y="970"/>
                    </a:lnTo>
                    <a:lnTo>
                      <a:pt x="120" y="970"/>
                    </a:lnTo>
                    <a:lnTo>
                      <a:pt x="126" y="975"/>
                    </a:lnTo>
                    <a:lnTo>
                      <a:pt x="130" y="975"/>
                    </a:lnTo>
                    <a:lnTo>
                      <a:pt x="131" y="979"/>
                    </a:lnTo>
                    <a:lnTo>
                      <a:pt x="136" y="977"/>
                    </a:lnTo>
                    <a:lnTo>
                      <a:pt x="140" y="979"/>
                    </a:lnTo>
                    <a:lnTo>
                      <a:pt x="141" y="982"/>
                    </a:lnTo>
                    <a:lnTo>
                      <a:pt x="138" y="982"/>
                    </a:lnTo>
                    <a:lnTo>
                      <a:pt x="135" y="982"/>
                    </a:lnTo>
                    <a:lnTo>
                      <a:pt x="138" y="984"/>
                    </a:lnTo>
                    <a:lnTo>
                      <a:pt x="138" y="985"/>
                    </a:lnTo>
                    <a:lnTo>
                      <a:pt x="133" y="989"/>
                    </a:lnTo>
                    <a:lnTo>
                      <a:pt x="135" y="990"/>
                    </a:lnTo>
                    <a:lnTo>
                      <a:pt x="135" y="990"/>
                    </a:lnTo>
                    <a:close/>
                    <a:moveTo>
                      <a:pt x="141" y="990"/>
                    </a:moveTo>
                    <a:lnTo>
                      <a:pt x="138" y="993"/>
                    </a:lnTo>
                    <a:lnTo>
                      <a:pt x="138" y="995"/>
                    </a:lnTo>
                    <a:lnTo>
                      <a:pt x="141" y="995"/>
                    </a:lnTo>
                    <a:lnTo>
                      <a:pt x="143" y="992"/>
                    </a:lnTo>
                    <a:lnTo>
                      <a:pt x="145" y="990"/>
                    </a:lnTo>
                    <a:lnTo>
                      <a:pt x="143" y="989"/>
                    </a:lnTo>
                    <a:lnTo>
                      <a:pt x="141" y="990"/>
                    </a:lnTo>
                    <a:lnTo>
                      <a:pt x="141" y="990"/>
                    </a:lnTo>
                    <a:close/>
                    <a:moveTo>
                      <a:pt x="168" y="985"/>
                    </a:moveTo>
                    <a:lnTo>
                      <a:pt x="166" y="990"/>
                    </a:lnTo>
                    <a:lnTo>
                      <a:pt x="168" y="992"/>
                    </a:lnTo>
                    <a:lnTo>
                      <a:pt x="165" y="993"/>
                    </a:lnTo>
                    <a:lnTo>
                      <a:pt x="161" y="993"/>
                    </a:lnTo>
                    <a:lnTo>
                      <a:pt x="160" y="990"/>
                    </a:lnTo>
                    <a:lnTo>
                      <a:pt x="156" y="992"/>
                    </a:lnTo>
                    <a:lnTo>
                      <a:pt x="155" y="990"/>
                    </a:lnTo>
                    <a:lnTo>
                      <a:pt x="150" y="990"/>
                    </a:lnTo>
                    <a:lnTo>
                      <a:pt x="148" y="992"/>
                    </a:lnTo>
                    <a:lnTo>
                      <a:pt x="146" y="989"/>
                    </a:lnTo>
                    <a:lnTo>
                      <a:pt x="143" y="987"/>
                    </a:lnTo>
                    <a:lnTo>
                      <a:pt x="143" y="984"/>
                    </a:lnTo>
                    <a:lnTo>
                      <a:pt x="150" y="984"/>
                    </a:lnTo>
                    <a:lnTo>
                      <a:pt x="151" y="982"/>
                    </a:lnTo>
                    <a:lnTo>
                      <a:pt x="160" y="985"/>
                    </a:lnTo>
                    <a:lnTo>
                      <a:pt x="161" y="987"/>
                    </a:lnTo>
                    <a:lnTo>
                      <a:pt x="163" y="985"/>
                    </a:lnTo>
                    <a:lnTo>
                      <a:pt x="166" y="985"/>
                    </a:lnTo>
                    <a:lnTo>
                      <a:pt x="168" y="985"/>
                    </a:lnTo>
                    <a:lnTo>
                      <a:pt x="168" y="985"/>
                    </a:lnTo>
                    <a:close/>
                    <a:moveTo>
                      <a:pt x="181" y="985"/>
                    </a:moveTo>
                    <a:lnTo>
                      <a:pt x="176" y="980"/>
                    </a:lnTo>
                    <a:lnTo>
                      <a:pt x="180" y="979"/>
                    </a:lnTo>
                    <a:lnTo>
                      <a:pt x="178" y="975"/>
                    </a:lnTo>
                    <a:lnTo>
                      <a:pt x="178" y="974"/>
                    </a:lnTo>
                    <a:lnTo>
                      <a:pt x="175" y="970"/>
                    </a:lnTo>
                    <a:lnTo>
                      <a:pt x="175" y="965"/>
                    </a:lnTo>
                    <a:lnTo>
                      <a:pt x="171" y="964"/>
                    </a:lnTo>
                    <a:lnTo>
                      <a:pt x="170" y="969"/>
                    </a:lnTo>
                    <a:lnTo>
                      <a:pt x="168" y="972"/>
                    </a:lnTo>
                    <a:lnTo>
                      <a:pt x="171" y="975"/>
                    </a:lnTo>
                    <a:lnTo>
                      <a:pt x="170" y="979"/>
                    </a:lnTo>
                    <a:lnTo>
                      <a:pt x="170" y="982"/>
                    </a:lnTo>
                    <a:lnTo>
                      <a:pt x="173" y="984"/>
                    </a:lnTo>
                    <a:lnTo>
                      <a:pt x="178" y="985"/>
                    </a:lnTo>
                    <a:lnTo>
                      <a:pt x="180" y="987"/>
                    </a:lnTo>
                    <a:lnTo>
                      <a:pt x="181" y="985"/>
                    </a:lnTo>
                    <a:lnTo>
                      <a:pt x="181" y="985"/>
                    </a:lnTo>
                    <a:close/>
                    <a:moveTo>
                      <a:pt x="163" y="1017"/>
                    </a:moveTo>
                    <a:lnTo>
                      <a:pt x="168" y="1015"/>
                    </a:lnTo>
                    <a:lnTo>
                      <a:pt x="170" y="1017"/>
                    </a:lnTo>
                    <a:lnTo>
                      <a:pt x="166" y="1020"/>
                    </a:lnTo>
                    <a:lnTo>
                      <a:pt x="163" y="1017"/>
                    </a:lnTo>
                    <a:lnTo>
                      <a:pt x="163" y="1017"/>
                    </a:lnTo>
                    <a:close/>
                    <a:moveTo>
                      <a:pt x="165" y="1013"/>
                    </a:moveTo>
                    <a:lnTo>
                      <a:pt x="163" y="1012"/>
                    </a:lnTo>
                    <a:lnTo>
                      <a:pt x="165" y="1008"/>
                    </a:lnTo>
                    <a:lnTo>
                      <a:pt x="168" y="1010"/>
                    </a:lnTo>
                    <a:lnTo>
                      <a:pt x="168" y="1013"/>
                    </a:lnTo>
                    <a:lnTo>
                      <a:pt x="165" y="1013"/>
                    </a:lnTo>
                    <a:lnTo>
                      <a:pt x="165" y="1013"/>
                    </a:lnTo>
                    <a:close/>
                    <a:moveTo>
                      <a:pt x="259" y="1037"/>
                    </a:moveTo>
                    <a:lnTo>
                      <a:pt x="258" y="1033"/>
                    </a:lnTo>
                    <a:lnTo>
                      <a:pt x="261" y="1030"/>
                    </a:lnTo>
                    <a:lnTo>
                      <a:pt x="259" y="1028"/>
                    </a:lnTo>
                    <a:lnTo>
                      <a:pt x="263" y="1030"/>
                    </a:lnTo>
                    <a:lnTo>
                      <a:pt x="263" y="1033"/>
                    </a:lnTo>
                    <a:lnTo>
                      <a:pt x="263" y="1037"/>
                    </a:lnTo>
                    <a:lnTo>
                      <a:pt x="259" y="1037"/>
                    </a:lnTo>
                    <a:lnTo>
                      <a:pt x="259" y="1037"/>
                    </a:lnTo>
                    <a:close/>
                    <a:moveTo>
                      <a:pt x="200" y="1013"/>
                    </a:moveTo>
                    <a:lnTo>
                      <a:pt x="203" y="1013"/>
                    </a:lnTo>
                    <a:lnTo>
                      <a:pt x="208" y="1013"/>
                    </a:lnTo>
                    <a:lnTo>
                      <a:pt x="210" y="1012"/>
                    </a:lnTo>
                    <a:lnTo>
                      <a:pt x="214" y="1013"/>
                    </a:lnTo>
                    <a:lnTo>
                      <a:pt x="226" y="1010"/>
                    </a:lnTo>
                    <a:lnTo>
                      <a:pt x="233" y="1008"/>
                    </a:lnTo>
                    <a:lnTo>
                      <a:pt x="241" y="1008"/>
                    </a:lnTo>
                    <a:lnTo>
                      <a:pt x="246" y="1008"/>
                    </a:lnTo>
                    <a:lnTo>
                      <a:pt x="254" y="1008"/>
                    </a:lnTo>
                    <a:lnTo>
                      <a:pt x="258" y="1008"/>
                    </a:lnTo>
                    <a:lnTo>
                      <a:pt x="259" y="1013"/>
                    </a:lnTo>
                    <a:lnTo>
                      <a:pt x="261" y="1015"/>
                    </a:lnTo>
                    <a:lnTo>
                      <a:pt x="259" y="1017"/>
                    </a:lnTo>
                    <a:lnTo>
                      <a:pt x="256" y="1020"/>
                    </a:lnTo>
                    <a:lnTo>
                      <a:pt x="253" y="1017"/>
                    </a:lnTo>
                    <a:lnTo>
                      <a:pt x="251" y="1015"/>
                    </a:lnTo>
                    <a:lnTo>
                      <a:pt x="246" y="1018"/>
                    </a:lnTo>
                    <a:lnTo>
                      <a:pt x="241" y="1018"/>
                    </a:lnTo>
                    <a:lnTo>
                      <a:pt x="238" y="1017"/>
                    </a:lnTo>
                    <a:lnTo>
                      <a:pt x="236" y="1012"/>
                    </a:lnTo>
                    <a:lnTo>
                      <a:pt x="233" y="1012"/>
                    </a:lnTo>
                    <a:lnTo>
                      <a:pt x="229" y="1015"/>
                    </a:lnTo>
                    <a:lnTo>
                      <a:pt x="226" y="1015"/>
                    </a:lnTo>
                    <a:lnTo>
                      <a:pt x="219" y="1017"/>
                    </a:lnTo>
                    <a:lnTo>
                      <a:pt x="224" y="1020"/>
                    </a:lnTo>
                    <a:lnTo>
                      <a:pt x="226" y="1018"/>
                    </a:lnTo>
                    <a:lnTo>
                      <a:pt x="231" y="1020"/>
                    </a:lnTo>
                    <a:lnTo>
                      <a:pt x="234" y="1022"/>
                    </a:lnTo>
                    <a:lnTo>
                      <a:pt x="233" y="1023"/>
                    </a:lnTo>
                    <a:lnTo>
                      <a:pt x="236" y="1025"/>
                    </a:lnTo>
                    <a:lnTo>
                      <a:pt x="241" y="1028"/>
                    </a:lnTo>
                    <a:lnTo>
                      <a:pt x="241" y="1033"/>
                    </a:lnTo>
                    <a:lnTo>
                      <a:pt x="239" y="1032"/>
                    </a:lnTo>
                    <a:lnTo>
                      <a:pt x="234" y="1028"/>
                    </a:lnTo>
                    <a:lnTo>
                      <a:pt x="231" y="1027"/>
                    </a:lnTo>
                    <a:lnTo>
                      <a:pt x="226" y="1028"/>
                    </a:lnTo>
                    <a:lnTo>
                      <a:pt x="223" y="1027"/>
                    </a:lnTo>
                    <a:lnTo>
                      <a:pt x="221" y="1023"/>
                    </a:lnTo>
                    <a:lnTo>
                      <a:pt x="216" y="1023"/>
                    </a:lnTo>
                    <a:lnTo>
                      <a:pt x="216" y="1025"/>
                    </a:lnTo>
                    <a:lnTo>
                      <a:pt x="219" y="1027"/>
                    </a:lnTo>
                    <a:lnTo>
                      <a:pt x="219" y="1030"/>
                    </a:lnTo>
                    <a:lnTo>
                      <a:pt x="218" y="1030"/>
                    </a:lnTo>
                    <a:lnTo>
                      <a:pt x="211" y="1028"/>
                    </a:lnTo>
                    <a:lnTo>
                      <a:pt x="208" y="1030"/>
                    </a:lnTo>
                    <a:lnTo>
                      <a:pt x="208" y="1027"/>
                    </a:lnTo>
                    <a:lnTo>
                      <a:pt x="205" y="1027"/>
                    </a:lnTo>
                    <a:lnTo>
                      <a:pt x="206" y="1023"/>
                    </a:lnTo>
                    <a:lnTo>
                      <a:pt x="203" y="1025"/>
                    </a:lnTo>
                    <a:lnTo>
                      <a:pt x="198" y="1023"/>
                    </a:lnTo>
                    <a:lnTo>
                      <a:pt x="198" y="1022"/>
                    </a:lnTo>
                    <a:lnTo>
                      <a:pt x="203" y="1020"/>
                    </a:lnTo>
                    <a:lnTo>
                      <a:pt x="210" y="1017"/>
                    </a:lnTo>
                    <a:lnTo>
                      <a:pt x="206" y="1015"/>
                    </a:lnTo>
                    <a:lnTo>
                      <a:pt x="203" y="1017"/>
                    </a:lnTo>
                    <a:lnTo>
                      <a:pt x="200" y="1013"/>
                    </a:ln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ar-SA"/>
              </a:p>
            </p:txBody>
          </p:sp>
        </p:grpSp>
      </p:grpSp>
      <p:sp>
        <p:nvSpPr>
          <p:cNvPr id="12" name="Rectangle 176">
            <a:extLst>
              <a:ext uri="{FF2B5EF4-FFF2-40B4-BE49-F238E27FC236}">
                <a16:creationId xmlns:a16="http://schemas.microsoft.com/office/drawing/2014/main" xmlns="" id="{0EEF7A18-43E8-4619-81B9-3B5DB6473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13" name="Rectangle 177">
            <a:extLst>
              <a:ext uri="{FF2B5EF4-FFF2-40B4-BE49-F238E27FC236}">
                <a16:creationId xmlns:a16="http://schemas.microsoft.com/office/drawing/2014/main" xmlns="" id="{A6AC6AF1-70F3-4ABF-9A11-DE05A9FB3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14" name="Rectangle 178">
            <a:extLst>
              <a:ext uri="{FF2B5EF4-FFF2-40B4-BE49-F238E27FC236}">
                <a16:creationId xmlns:a16="http://schemas.microsoft.com/office/drawing/2014/main" xmlns="" id="{54B1F6FA-A8AE-4E83-8FB2-0EE9168BB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15" name="Rectangle 179">
            <a:extLst>
              <a:ext uri="{FF2B5EF4-FFF2-40B4-BE49-F238E27FC236}">
                <a16:creationId xmlns:a16="http://schemas.microsoft.com/office/drawing/2014/main" xmlns="" id="{607193C0-05EA-4A35-BB75-21DF3126F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16" name="Rectangle 180">
            <a:extLst>
              <a:ext uri="{FF2B5EF4-FFF2-40B4-BE49-F238E27FC236}">
                <a16:creationId xmlns:a16="http://schemas.microsoft.com/office/drawing/2014/main" xmlns="" id="{459F56C1-41B7-4553-A87B-234F3E133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17" name="Rectangle 181">
            <a:extLst>
              <a:ext uri="{FF2B5EF4-FFF2-40B4-BE49-F238E27FC236}">
                <a16:creationId xmlns:a16="http://schemas.microsoft.com/office/drawing/2014/main" xmlns="" id="{BFDD7625-7D60-4E13-B9D4-EBAA8117E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18" name="Rectangle 182">
            <a:extLst>
              <a:ext uri="{FF2B5EF4-FFF2-40B4-BE49-F238E27FC236}">
                <a16:creationId xmlns:a16="http://schemas.microsoft.com/office/drawing/2014/main" xmlns="" id="{2B7D0C22-1B51-46C9-8577-20362526D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19" name="Rectangle 183">
            <a:extLst>
              <a:ext uri="{FF2B5EF4-FFF2-40B4-BE49-F238E27FC236}">
                <a16:creationId xmlns:a16="http://schemas.microsoft.com/office/drawing/2014/main" xmlns="" id="{CD3EC421-F67F-4CD3-A999-9139F1E10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20" name="Rectangle 184">
            <a:extLst>
              <a:ext uri="{FF2B5EF4-FFF2-40B4-BE49-F238E27FC236}">
                <a16:creationId xmlns:a16="http://schemas.microsoft.com/office/drawing/2014/main" xmlns="" id="{00896B30-B8B0-4887-8E1F-6DDE99112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21" name="Rectangle 185">
            <a:extLst>
              <a:ext uri="{FF2B5EF4-FFF2-40B4-BE49-F238E27FC236}">
                <a16:creationId xmlns:a16="http://schemas.microsoft.com/office/drawing/2014/main" xmlns="" id="{4844B3C9-7F49-4D46-8614-E5F3887EF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22" name="Rectangle 186">
            <a:extLst>
              <a:ext uri="{FF2B5EF4-FFF2-40B4-BE49-F238E27FC236}">
                <a16:creationId xmlns:a16="http://schemas.microsoft.com/office/drawing/2014/main" xmlns="" id="{7D00AF34-AE89-4F75-926D-8CE8FEC1D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23" name="Rectangle 187">
            <a:extLst>
              <a:ext uri="{FF2B5EF4-FFF2-40B4-BE49-F238E27FC236}">
                <a16:creationId xmlns:a16="http://schemas.microsoft.com/office/drawing/2014/main" xmlns="" id="{BEFE2D61-77C5-45ED-8393-758BA5744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24" name="Rectangle 188">
            <a:extLst>
              <a:ext uri="{FF2B5EF4-FFF2-40B4-BE49-F238E27FC236}">
                <a16:creationId xmlns:a16="http://schemas.microsoft.com/office/drawing/2014/main" xmlns="" id="{EA9E2AB4-0CEA-4C8F-BC9D-9416D8655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25" name="Rectangle 189">
            <a:extLst>
              <a:ext uri="{FF2B5EF4-FFF2-40B4-BE49-F238E27FC236}">
                <a16:creationId xmlns:a16="http://schemas.microsoft.com/office/drawing/2014/main" xmlns="" id="{3A7495EE-0B8C-4951-9C81-7BB985A03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26" name="Rectangle 190">
            <a:extLst>
              <a:ext uri="{FF2B5EF4-FFF2-40B4-BE49-F238E27FC236}">
                <a16:creationId xmlns:a16="http://schemas.microsoft.com/office/drawing/2014/main" xmlns="" id="{0EF41FC8-BE4A-4C7B-8416-C8D96F9FF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27" name="Rectangle 191">
            <a:extLst>
              <a:ext uri="{FF2B5EF4-FFF2-40B4-BE49-F238E27FC236}">
                <a16:creationId xmlns:a16="http://schemas.microsoft.com/office/drawing/2014/main" xmlns="" id="{58A471C4-64BB-4917-BDA1-F43FF2008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28" name="Rectangle 192">
            <a:extLst>
              <a:ext uri="{FF2B5EF4-FFF2-40B4-BE49-F238E27FC236}">
                <a16:creationId xmlns:a16="http://schemas.microsoft.com/office/drawing/2014/main" xmlns="" id="{2507707E-9B6D-4D2C-B1D7-BDB62DB17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29" name="Rectangle 193">
            <a:extLst>
              <a:ext uri="{FF2B5EF4-FFF2-40B4-BE49-F238E27FC236}">
                <a16:creationId xmlns:a16="http://schemas.microsoft.com/office/drawing/2014/main" xmlns="" id="{476318BF-5958-4E24-8D07-C8AEB1B79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0" name="Rectangle 194">
            <a:extLst>
              <a:ext uri="{FF2B5EF4-FFF2-40B4-BE49-F238E27FC236}">
                <a16:creationId xmlns:a16="http://schemas.microsoft.com/office/drawing/2014/main" xmlns="" id="{13B10A95-D776-47FB-AEC3-63E98CFF1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1" name="Rectangle 195">
            <a:extLst>
              <a:ext uri="{FF2B5EF4-FFF2-40B4-BE49-F238E27FC236}">
                <a16:creationId xmlns:a16="http://schemas.microsoft.com/office/drawing/2014/main" xmlns="" id="{51C1817B-3528-4632-946F-A221733BD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2" name="Rectangle 196">
            <a:extLst>
              <a:ext uri="{FF2B5EF4-FFF2-40B4-BE49-F238E27FC236}">
                <a16:creationId xmlns:a16="http://schemas.microsoft.com/office/drawing/2014/main" xmlns="" id="{1FBB3A1C-37D6-4F48-A402-D6F1D23BE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3" name="Rectangle 197">
            <a:extLst>
              <a:ext uri="{FF2B5EF4-FFF2-40B4-BE49-F238E27FC236}">
                <a16:creationId xmlns:a16="http://schemas.microsoft.com/office/drawing/2014/main" xmlns="" id="{0D0BD4BA-BA54-40B7-85D8-601B47D8B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4" name="Rectangle 198">
            <a:extLst>
              <a:ext uri="{FF2B5EF4-FFF2-40B4-BE49-F238E27FC236}">
                <a16:creationId xmlns:a16="http://schemas.microsoft.com/office/drawing/2014/main" xmlns="" id="{AD7CDCD5-5B31-4B31-BF1E-BC4461B0C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5" name="Rectangle 199">
            <a:extLst>
              <a:ext uri="{FF2B5EF4-FFF2-40B4-BE49-F238E27FC236}">
                <a16:creationId xmlns:a16="http://schemas.microsoft.com/office/drawing/2014/main" xmlns="" id="{A149FECB-538E-48B4-8905-3A35EA650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6" name="Rectangle 200">
            <a:extLst>
              <a:ext uri="{FF2B5EF4-FFF2-40B4-BE49-F238E27FC236}">
                <a16:creationId xmlns:a16="http://schemas.microsoft.com/office/drawing/2014/main" xmlns="" id="{9E6C9A21-244E-4730-A76B-5763AA841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7" name="Rectangle 201">
            <a:extLst>
              <a:ext uri="{FF2B5EF4-FFF2-40B4-BE49-F238E27FC236}">
                <a16:creationId xmlns:a16="http://schemas.microsoft.com/office/drawing/2014/main" xmlns="" id="{6A90C37D-2235-4E58-8CF7-2BF2A0E85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8" name="Rectangle 202">
            <a:extLst>
              <a:ext uri="{FF2B5EF4-FFF2-40B4-BE49-F238E27FC236}">
                <a16:creationId xmlns:a16="http://schemas.microsoft.com/office/drawing/2014/main" xmlns="" id="{DDF2DE88-4651-4BB6-93AD-3C8488482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9" name="Rectangle 203">
            <a:extLst>
              <a:ext uri="{FF2B5EF4-FFF2-40B4-BE49-F238E27FC236}">
                <a16:creationId xmlns:a16="http://schemas.microsoft.com/office/drawing/2014/main" xmlns="" id="{4F80997E-32F5-45CF-B828-BA9B9EA68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0" name="Rectangle 204">
            <a:extLst>
              <a:ext uri="{FF2B5EF4-FFF2-40B4-BE49-F238E27FC236}">
                <a16:creationId xmlns:a16="http://schemas.microsoft.com/office/drawing/2014/main" xmlns="" id="{386D90D3-0E28-4419-99F9-79329C6C7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1" name="Rectangle 206">
            <a:extLst>
              <a:ext uri="{FF2B5EF4-FFF2-40B4-BE49-F238E27FC236}">
                <a16:creationId xmlns:a16="http://schemas.microsoft.com/office/drawing/2014/main" xmlns="" id="{E25C70A7-1E5D-4384-B278-9FEBF5E43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2" name="Rectangle 207">
            <a:extLst>
              <a:ext uri="{FF2B5EF4-FFF2-40B4-BE49-F238E27FC236}">
                <a16:creationId xmlns:a16="http://schemas.microsoft.com/office/drawing/2014/main" xmlns="" id="{A917808F-A96A-4BA4-BF36-23871AAF2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3" name="Rectangle 208">
            <a:extLst>
              <a:ext uri="{FF2B5EF4-FFF2-40B4-BE49-F238E27FC236}">
                <a16:creationId xmlns:a16="http://schemas.microsoft.com/office/drawing/2014/main" xmlns="" id="{AFCB51C4-97D8-4BC4-865B-582116D19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4" name="Rectangle 209">
            <a:extLst>
              <a:ext uri="{FF2B5EF4-FFF2-40B4-BE49-F238E27FC236}">
                <a16:creationId xmlns:a16="http://schemas.microsoft.com/office/drawing/2014/main" xmlns="" id="{FA2A9FBC-32A7-4374-AC1B-DC3399FF2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5" name="Rectangle 210">
            <a:extLst>
              <a:ext uri="{FF2B5EF4-FFF2-40B4-BE49-F238E27FC236}">
                <a16:creationId xmlns:a16="http://schemas.microsoft.com/office/drawing/2014/main" xmlns="" id="{1A103B25-111B-41DB-8812-5BC2BFDCD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6" name="Rectangle 211">
            <a:extLst>
              <a:ext uri="{FF2B5EF4-FFF2-40B4-BE49-F238E27FC236}">
                <a16:creationId xmlns:a16="http://schemas.microsoft.com/office/drawing/2014/main" xmlns="" id="{0943983E-6C6E-4CFB-9BDF-2C2DFE1E3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7" name="Rectangle 212">
            <a:extLst>
              <a:ext uri="{FF2B5EF4-FFF2-40B4-BE49-F238E27FC236}">
                <a16:creationId xmlns:a16="http://schemas.microsoft.com/office/drawing/2014/main" xmlns="" id="{C93D685A-A4CD-4D00-A70F-F96E8E2FD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8" name="Rectangle 213">
            <a:extLst>
              <a:ext uri="{FF2B5EF4-FFF2-40B4-BE49-F238E27FC236}">
                <a16:creationId xmlns:a16="http://schemas.microsoft.com/office/drawing/2014/main" xmlns="" id="{FB6FAB15-8706-4F78-9A85-4475EBA4A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49" name="Rectangle 214">
            <a:extLst>
              <a:ext uri="{FF2B5EF4-FFF2-40B4-BE49-F238E27FC236}">
                <a16:creationId xmlns:a16="http://schemas.microsoft.com/office/drawing/2014/main" xmlns="" id="{2ABCAD1A-06EE-46F1-9D20-79D609969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50" name="Rectangle 215">
            <a:extLst>
              <a:ext uri="{FF2B5EF4-FFF2-40B4-BE49-F238E27FC236}">
                <a16:creationId xmlns:a16="http://schemas.microsoft.com/office/drawing/2014/main" xmlns="" id="{CE069892-716B-4007-99BC-933FA60B7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51" name="Rectangle 216">
            <a:extLst>
              <a:ext uri="{FF2B5EF4-FFF2-40B4-BE49-F238E27FC236}">
                <a16:creationId xmlns:a16="http://schemas.microsoft.com/office/drawing/2014/main" xmlns="" id="{2FAD5A32-15B0-4AEC-ABB9-A19BE23BC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52" name="Rectangle 217">
            <a:extLst>
              <a:ext uri="{FF2B5EF4-FFF2-40B4-BE49-F238E27FC236}">
                <a16:creationId xmlns:a16="http://schemas.microsoft.com/office/drawing/2014/main" xmlns="" id="{54C8F2E4-40DC-4FCC-B819-1444C76C2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53" name="Rectangle 218">
            <a:extLst>
              <a:ext uri="{FF2B5EF4-FFF2-40B4-BE49-F238E27FC236}">
                <a16:creationId xmlns:a16="http://schemas.microsoft.com/office/drawing/2014/main" xmlns="" id="{011414AA-932B-499F-BAA8-00384C3F4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54" name="Rectangle 219">
            <a:extLst>
              <a:ext uri="{FF2B5EF4-FFF2-40B4-BE49-F238E27FC236}">
                <a16:creationId xmlns:a16="http://schemas.microsoft.com/office/drawing/2014/main" xmlns="" id="{D2ACD47C-DEEB-4EAC-A770-CD856DBBE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55" name="Rectangle 220">
            <a:extLst>
              <a:ext uri="{FF2B5EF4-FFF2-40B4-BE49-F238E27FC236}">
                <a16:creationId xmlns:a16="http://schemas.microsoft.com/office/drawing/2014/main" xmlns="" id="{238DA6E9-3CC5-4E09-9A91-7227C6A77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56" name="Rectangle 221">
            <a:extLst>
              <a:ext uri="{FF2B5EF4-FFF2-40B4-BE49-F238E27FC236}">
                <a16:creationId xmlns:a16="http://schemas.microsoft.com/office/drawing/2014/main" xmlns="" id="{B7521BAB-7F77-41D1-9064-A56567DAD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57" name="Rectangle 222">
            <a:extLst>
              <a:ext uri="{FF2B5EF4-FFF2-40B4-BE49-F238E27FC236}">
                <a16:creationId xmlns:a16="http://schemas.microsoft.com/office/drawing/2014/main" xmlns="" id="{E71A70C6-5401-4388-AE86-9ED7D118D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58" name="Rectangle 223">
            <a:extLst>
              <a:ext uri="{FF2B5EF4-FFF2-40B4-BE49-F238E27FC236}">
                <a16:creationId xmlns:a16="http://schemas.microsoft.com/office/drawing/2014/main" xmlns="" id="{DCD52694-0B1E-4BD8-9E3D-8FEA25EA5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59" name="Rectangle 224">
            <a:extLst>
              <a:ext uri="{FF2B5EF4-FFF2-40B4-BE49-F238E27FC236}">
                <a16:creationId xmlns:a16="http://schemas.microsoft.com/office/drawing/2014/main" xmlns="" id="{479191E0-339A-4AD0-A9D2-D1FACF165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60" name="Rectangle 225">
            <a:extLst>
              <a:ext uri="{FF2B5EF4-FFF2-40B4-BE49-F238E27FC236}">
                <a16:creationId xmlns:a16="http://schemas.microsoft.com/office/drawing/2014/main" xmlns="" id="{0B1D8F46-6607-4462-B722-5E949392A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61" name="Rectangle 226">
            <a:extLst>
              <a:ext uri="{FF2B5EF4-FFF2-40B4-BE49-F238E27FC236}">
                <a16:creationId xmlns:a16="http://schemas.microsoft.com/office/drawing/2014/main" xmlns="" id="{D38B3033-B00F-48CE-B1FF-5B58FC6BF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62" name="Rectangle 227">
            <a:extLst>
              <a:ext uri="{FF2B5EF4-FFF2-40B4-BE49-F238E27FC236}">
                <a16:creationId xmlns:a16="http://schemas.microsoft.com/office/drawing/2014/main" xmlns="" id="{D27CD402-5387-41BA-AEEE-2CABEBCAC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63" name="Rectangle 228">
            <a:extLst>
              <a:ext uri="{FF2B5EF4-FFF2-40B4-BE49-F238E27FC236}">
                <a16:creationId xmlns:a16="http://schemas.microsoft.com/office/drawing/2014/main" xmlns="" id="{FAE64CCF-79BF-4027-8A1B-C1E6F28DB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64" name="Rectangle 229">
            <a:extLst>
              <a:ext uri="{FF2B5EF4-FFF2-40B4-BE49-F238E27FC236}">
                <a16:creationId xmlns:a16="http://schemas.microsoft.com/office/drawing/2014/main" xmlns="" id="{6A9ACFCB-3A42-4C18-B2D2-992C86E2C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65" name="Rectangle 230">
            <a:extLst>
              <a:ext uri="{FF2B5EF4-FFF2-40B4-BE49-F238E27FC236}">
                <a16:creationId xmlns:a16="http://schemas.microsoft.com/office/drawing/2014/main" xmlns="" id="{F79E132B-29FA-4622-9AD2-363AC068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66" name="Rectangle 231">
            <a:extLst>
              <a:ext uri="{FF2B5EF4-FFF2-40B4-BE49-F238E27FC236}">
                <a16:creationId xmlns:a16="http://schemas.microsoft.com/office/drawing/2014/main" xmlns="" id="{B931DF75-2697-4D38-B2FC-2397ADDFE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67" name="Rectangle 232">
            <a:extLst>
              <a:ext uri="{FF2B5EF4-FFF2-40B4-BE49-F238E27FC236}">
                <a16:creationId xmlns:a16="http://schemas.microsoft.com/office/drawing/2014/main" xmlns="" id="{7AE27A7B-F3B4-43A4-86E8-D0D036108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68" name="Rectangle 233">
            <a:extLst>
              <a:ext uri="{FF2B5EF4-FFF2-40B4-BE49-F238E27FC236}">
                <a16:creationId xmlns:a16="http://schemas.microsoft.com/office/drawing/2014/main" xmlns="" id="{BB2A158D-411C-46F1-AFE9-0CCFB2E02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69" name="Rectangle 234">
            <a:extLst>
              <a:ext uri="{FF2B5EF4-FFF2-40B4-BE49-F238E27FC236}">
                <a16:creationId xmlns:a16="http://schemas.microsoft.com/office/drawing/2014/main" xmlns="" id="{AADA1589-7D1A-495B-B346-DA7F96588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70" name="Rectangle 235">
            <a:extLst>
              <a:ext uri="{FF2B5EF4-FFF2-40B4-BE49-F238E27FC236}">
                <a16:creationId xmlns:a16="http://schemas.microsoft.com/office/drawing/2014/main" xmlns="" id="{4E07A748-022A-460D-8217-FD96057FC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71" name="Rectangle 236">
            <a:extLst>
              <a:ext uri="{FF2B5EF4-FFF2-40B4-BE49-F238E27FC236}">
                <a16:creationId xmlns:a16="http://schemas.microsoft.com/office/drawing/2014/main" xmlns="" id="{325D1A4F-F641-4506-BEBF-098AE217B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72" name="Rectangle 237">
            <a:extLst>
              <a:ext uri="{FF2B5EF4-FFF2-40B4-BE49-F238E27FC236}">
                <a16:creationId xmlns:a16="http://schemas.microsoft.com/office/drawing/2014/main" xmlns="" id="{16EAC193-EF0B-49FE-8B82-956CA1147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73" name="Rectangle 238">
            <a:extLst>
              <a:ext uri="{FF2B5EF4-FFF2-40B4-BE49-F238E27FC236}">
                <a16:creationId xmlns:a16="http://schemas.microsoft.com/office/drawing/2014/main" xmlns="" id="{4DA981F0-7BFF-450D-9218-35A4D6A0E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74" name="Rectangle 239">
            <a:extLst>
              <a:ext uri="{FF2B5EF4-FFF2-40B4-BE49-F238E27FC236}">
                <a16:creationId xmlns:a16="http://schemas.microsoft.com/office/drawing/2014/main" xmlns="" id="{2930B8E1-102A-4186-8DF9-5BE1E04B9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75" name="Rectangle 240">
            <a:extLst>
              <a:ext uri="{FF2B5EF4-FFF2-40B4-BE49-F238E27FC236}">
                <a16:creationId xmlns:a16="http://schemas.microsoft.com/office/drawing/2014/main" xmlns="" id="{21BAAA5D-D750-4189-BBF0-EB23EA145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239" y="1529727"/>
            <a:ext cx="2283" cy="22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0311EFE-C19D-4E2D-AAA3-71E7476FD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252" y="332049"/>
            <a:ext cx="6626331" cy="61533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Future Work</a:t>
            </a: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xmlns="" id="{B5441662-F813-4A82-BD29-C9AE904B0FDA}"/>
              </a:ext>
            </a:extLst>
          </p:cNvPr>
          <p:cNvGrpSpPr/>
          <p:nvPr/>
        </p:nvGrpSpPr>
        <p:grpSpPr>
          <a:xfrm>
            <a:off x="3938686" y="2797014"/>
            <a:ext cx="1201572" cy="634163"/>
            <a:chOff x="3787797" y="2114172"/>
            <a:chExt cx="2194379" cy="1158144"/>
          </a:xfrm>
        </p:grpSpPr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xmlns="" id="{BDC7D10B-64C3-42A0-B74A-4A042CD88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7797" y="2114172"/>
              <a:ext cx="2194379" cy="1158144"/>
            </a:xfrm>
            <a:prstGeom prst="rect">
              <a:avLst/>
            </a:prstGeom>
          </p:spPr>
        </p:pic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xmlns="" id="{67E836B6-0AEC-4F42-8903-108D5B165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720" y="2635951"/>
              <a:ext cx="1607271" cy="421504"/>
            </a:xfrm>
            <a:prstGeom prst="rect">
              <a:avLst/>
            </a:prstGeom>
          </p:spPr>
        </p:pic>
      </p:grpSp>
      <p:sp>
        <p:nvSpPr>
          <p:cNvPr id="266" name="Freeform 6">
            <a:extLst>
              <a:ext uri="{FF2B5EF4-FFF2-40B4-BE49-F238E27FC236}">
                <a16:creationId xmlns:a16="http://schemas.microsoft.com/office/drawing/2014/main" xmlns="" id="{AF572171-4559-44D5-907D-93CF602089A9}"/>
              </a:ext>
            </a:extLst>
          </p:cNvPr>
          <p:cNvSpPr>
            <a:spLocks noEditPoints="1"/>
          </p:cNvSpPr>
          <p:nvPr/>
        </p:nvSpPr>
        <p:spPr bwMode="auto">
          <a:xfrm>
            <a:off x="1438823" y="2417391"/>
            <a:ext cx="614403" cy="219150"/>
          </a:xfrm>
          <a:custGeom>
            <a:avLst/>
            <a:gdLst>
              <a:gd name="T0" fmla="*/ 1 w 238"/>
              <a:gd name="T1" fmla="*/ 40 h 86"/>
              <a:gd name="T2" fmla="*/ 3 w 238"/>
              <a:gd name="T3" fmla="*/ 30 h 86"/>
              <a:gd name="T4" fmla="*/ 5 w 238"/>
              <a:gd name="T5" fmla="*/ 26 h 86"/>
              <a:gd name="T6" fmla="*/ 35 w 238"/>
              <a:gd name="T7" fmla="*/ 21 h 86"/>
              <a:gd name="T8" fmla="*/ 59 w 238"/>
              <a:gd name="T9" fmla="*/ 6 h 86"/>
              <a:gd name="T10" fmla="*/ 77 w 238"/>
              <a:gd name="T11" fmla="*/ 0 h 86"/>
              <a:gd name="T12" fmla="*/ 130 w 238"/>
              <a:gd name="T13" fmla="*/ 0 h 86"/>
              <a:gd name="T14" fmla="*/ 141 w 238"/>
              <a:gd name="T15" fmla="*/ 5 h 86"/>
              <a:gd name="T16" fmla="*/ 166 w 238"/>
              <a:gd name="T17" fmla="*/ 25 h 86"/>
              <a:gd name="T18" fmla="*/ 191 w 238"/>
              <a:gd name="T19" fmla="*/ 29 h 86"/>
              <a:gd name="T20" fmla="*/ 222 w 238"/>
              <a:gd name="T21" fmla="*/ 38 h 86"/>
              <a:gd name="T22" fmla="*/ 233 w 238"/>
              <a:gd name="T23" fmla="*/ 44 h 86"/>
              <a:gd name="T24" fmla="*/ 237 w 238"/>
              <a:gd name="T25" fmla="*/ 48 h 86"/>
              <a:gd name="T26" fmla="*/ 238 w 238"/>
              <a:gd name="T27" fmla="*/ 57 h 86"/>
              <a:gd name="T28" fmla="*/ 231 w 238"/>
              <a:gd name="T29" fmla="*/ 71 h 86"/>
              <a:gd name="T30" fmla="*/ 222 w 238"/>
              <a:gd name="T31" fmla="*/ 73 h 86"/>
              <a:gd name="T32" fmla="*/ 219 w 238"/>
              <a:gd name="T33" fmla="*/ 70 h 86"/>
              <a:gd name="T34" fmla="*/ 214 w 238"/>
              <a:gd name="T35" fmla="*/ 53 h 86"/>
              <a:gd name="T36" fmla="*/ 184 w 238"/>
              <a:gd name="T37" fmla="*/ 53 h 86"/>
              <a:gd name="T38" fmla="*/ 179 w 238"/>
              <a:gd name="T39" fmla="*/ 73 h 86"/>
              <a:gd name="T40" fmla="*/ 79 w 238"/>
              <a:gd name="T41" fmla="*/ 70 h 86"/>
              <a:gd name="T42" fmla="*/ 73 w 238"/>
              <a:gd name="T43" fmla="*/ 53 h 86"/>
              <a:gd name="T44" fmla="*/ 43 w 238"/>
              <a:gd name="T45" fmla="*/ 53 h 86"/>
              <a:gd name="T46" fmla="*/ 38 w 238"/>
              <a:gd name="T47" fmla="*/ 70 h 86"/>
              <a:gd name="T48" fmla="*/ 35 w 238"/>
              <a:gd name="T49" fmla="*/ 73 h 86"/>
              <a:gd name="T50" fmla="*/ 4 w 238"/>
              <a:gd name="T51" fmla="*/ 62 h 86"/>
              <a:gd name="T52" fmla="*/ 43 w 238"/>
              <a:gd name="T53" fmla="*/ 70 h 86"/>
              <a:gd name="T54" fmla="*/ 58 w 238"/>
              <a:gd name="T55" fmla="*/ 55 h 86"/>
              <a:gd name="T56" fmla="*/ 74 w 238"/>
              <a:gd name="T57" fmla="*/ 70 h 86"/>
              <a:gd name="T58" fmla="*/ 58 w 238"/>
              <a:gd name="T59" fmla="*/ 86 h 86"/>
              <a:gd name="T60" fmla="*/ 43 w 238"/>
              <a:gd name="T61" fmla="*/ 70 h 86"/>
              <a:gd name="T62" fmla="*/ 188 w 238"/>
              <a:gd name="T63" fmla="*/ 59 h 86"/>
              <a:gd name="T64" fmla="*/ 210 w 238"/>
              <a:gd name="T65" fmla="*/ 59 h 86"/>
              <a:gd name="T66" fmla="*/ 210 w 238"/>
              <a:gd name="T67" fmla="*/ 81 h 86"/>
              <a:gd name="T68" fmla="*/ 188 w 238"/>
              <a:gd name="T69" fmla="*/ 81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8" h="86">
                <a:moveTo>
                  <a:pt x="0" y="46"/>
                </a:moveTo>
                <a:cubicBezTo>
                  <a:pt x="0" y="44"/>
                  <a:pt x="1" y="42"/>
                  <a:pt x="1" y="40"/>
                </a:cubicBezTo>
                <a:cubicBezTo>
                  <a:pt x="1" y="38"/>
                  <a:pt x="1" y="36"/>
                  <a:pt x="1" y="34"/>
                </a:cubicBezTo>
                <a:cubicBezTo>
                  <a:pt x="2" y="33"/>
                  <a:pt x="2" y="31"/>
                  <a:pt x="3" y="30"/>
                </a:cubicBezTo>
                <a:cubicBezTo>
                  <a:pt x="3" y="29"/>
                  <a:pt x="4" y="28"/>
                  <a:pt x="4" y="27"/>
                </a:cubicBezTo>
                <a:cubicBezTo>
                  <a:pt x="4" y="27"/>
                  <a:pt x="4" y="26"/>
                  <a:pt x="5" y="26"/>
                </a:cubicBezTo>
                <a:cubicBezTo>
                  <a:pt x="5" y="25"/>
                  <a:pt x="8" y="24"/>
                  <a:pt x="13" y="23"/>
                </a:cubicBezTo>
                <a:cubicBezTo>
                  <a:pt x="19" y="22"/>
                  <a:pt x="26" y="21"/>
                  <a:pt x="35" y="21"/>
                </a:cubicBezTo>
                <a:cubicBezTo>
                  <a:pt x="40" y="18"/>
                  <a:pt x="44" y="15"/>
                  <a:pt x="48" y="13"/>
                </a:cubicBezTo>
                <a:cubicBezTo>
                  <a:pt x="52" y="10"/>
                  <a:pt x="56" y="8"/>
                  <a:pt x="59" y="6"/>
                </a:cubicBezTo>
                <a:cubicBezTo>
                  <a:pt x="66" y="3"/>
                  <a:pt x="71" y="1"/>
                  <a:pt x="73" y="1"/>
                </a:cubicBezTo>
                <a:cubicBezTo>
                  <a:pt x="77" y="0"/>
                  <a:pt x="77" y="0"/>
                  <a:pt x="77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9" y="0"/>
                  <a:pt x="129" y="0"/>
                  <a:pt x="130" y="0"/>
                </a:cubicBezTo>
                <a:cubicBezTo>
                  <a:pt x="131" y="0"/>
                  <a:pt x="132" y="1"/>
                  <a:pt x="134" y="2"/>
                </a:cubicBezTo>
                <a:cubicBezTo>
                  <a:pt x="136" y="3"/>
                  <a:pt x="139" y="4"/>
                  <a:pt x="141" y="5"/>
                </a:cubicBezTo>
                <a:cubicBezTo>
                  <a:pt x="144" y="7"/>
                  <a:pt x="147" y="9"/>
                  <a:pt x="152" y="13"/>
                </a:cubicBezTo>
                <a:cubicBezTo>
                  <a:pt x="156" y="16"/>
                  <a:pt x="161" y="20"/>
                  <a:pt x="166" y="25"/>
                </a:cubicBezTo>
                <a:cubicBezTo>
                  <a:pt x="171" y="26"/>
                  <a:pt x="175" y="26"/>
                  <a:pt x="179" y="27"/>
                </a:cubicBezTo>
                <a:cubicBezTo>
                  <a:pt x="183" y="28"/>
                  <a:pt x="187" y="28"/>
                  <a:pt x="191" y="29"/>
                </a:cubicBezTo>
                <a:cubicBezTo>
                  <a:pt x="198" y="31"/>
                  <a:pt x="205" y="32"/>
                  <a:pt x="209" y="34"/>
                </a:cubicBezTo>
                <a:cubicBezTo>
                  <a:pt x="214" y="35"/>
                  <a:pt x="218" y="37"/>
                  <a:pt x="222" y="38"/>
                </a:cubicBezTo>
                <a:cubicBezTo>
                  <a:pt x="224" y="39"/>
                  <a:pt x="227" y="40"/>
                  <a:pt x="228" y="41"/>
                </a:cubicBezTo>
                <a:cubicBezTo>
                  <a:pt x="230" y="42"/>
                  <a:pt x="231" y="43"/>
                  <a:pt x="233" y="44"/>
                </a:cubicBezTo>
                <a:cubicBezTo>
                  <a:pt x="234" y="45"/>
                  <a:pt x="235" y="46"/>
                  <a:pt x="235" y="46"/>
                </a:cubicBezTo>
                <a:cubicBezTo>
                  <a:pt x="236" y="47"/>
                  <a:pt x="236" y="48"/>
                  <a:pt x="237" y="48"/>
                </a:cubicBezTo>
                <a:cubicBezTo>
                  <a:pt x="237" y="49"/>
                  <a:pt x="237" y="49"/>
                  <a:pt x="237" y="49"/>
                </a:cubicBezTo>
                <a:cubicBezTo>
                  <a:pt x="237" y="51"/>
                  <a:pt x="238" y="53"/>
                  <a:pt x="238" y="57"/>
                </a:cubicBezTo>
                <a:cubicBezTo>
                  <a:pt x="238" y="60"/>
                  <a:pt x="237" y="63"/>
                  <a:pt x="237" y="67"/>
                </a:cubicBezTo>
                <a:cubicBezTo>
                  <a:pt x="235" y="68"/>
                  <a:pt x="233" y="70"/>
                  <a:pt x="231" y="71"/>
                </a:cubicBezTo>
                <a:cubicBezTo>
                  <a:pt x="228" y="72"/>
                  <a:pt x="226" y="73"/>
                  <a:pt x="225" y="73"/>
                </a:cubicBezTo>
                <a:cubicBezTo>
                  <a:pt x="222" y="73"/>
                  <a:pt x="222" y="73"/>
                  <a:pt x="222" y="73"/>
                </a:cubicBezTo>
                <a:cubicBezTo>
                  <a:pt x="219" y="73"/>
                  <a:pt x="219" y="73"/>
                  <a:pt x="219" y="73"/>
                </a:cubicBezTo>
                <a:cubicBezTo>
                  <a:pt x="219" y="72"/>
                  <a:pt x="219" y="71"/>
                  <a:pt x="219" y="70"/>
                </a:cubicBezTo>
                <a:cubicBezTo>
                  <a:pt x="220" y="69"/>
                  <a:pt x="220" y="69"/>
                  <a:pt x="220" y="68"/>
                </a:cubicBezTo>
                <a:cubicBezTo>
                  <a:pt x="220" y="62"/>
                  <a:pt x="218" y="58"/>
                  <a:pt x="214" y="53"/>
                </a:cubicBezTo>
                <a:cubicBezTo>
                  <a:pt x="209" y="49"/>
                  <a:pt x="205" y="47"/>
                  <a:pt x="199" y="47"/>
                </a:cubicBezTo>
                <a:cubicBezTo>
                  <a:pt x="193" y="47"/>
                  <a:pt x="188" y="49"/>
                  <a:pt x="184" y="53"/>
                </a:cubicBezTo>
                <a:cubicBezTo>
                  <a:pt x="180" y="58"/>
                  <a:pt x="178" y="62"/>
                  <a:pt x="178" y="68"/>
                </a:cubicBezTo>
                <a:cubicBezTo>
                  <a:pt x="178" y="70"/>
                  <a:pt x="178" y="72"/>
                  <a:pt x="179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79" y="72"/>
                  <a:pt x="79" y="71"/>
                  <a:pt x="79" y="70"/>
                </a:cubicBezTo>
                <a:cubicBezTo>
                  <a:pt x="79" y="69"/>
                  <a:pt x="79" y="69"/>
                  <a:pt x="79" y="68"/>
                </a:cubicBezTo>
                <a:cubicBezTo>
                  <a:pt x="79" y="62"/>
                  <a:pt x="77" y="58"/>
                  <a:pt x="73" y="53"/>
                </a:cubicBezTo>
                <a:cubicBezTo>
                  <a:pt x="69" y="49"/>
                  <a:pt x="64" y="47"/>
                  <a:pt x="58" y="47"/>
                </a:cubicBezTo>
                <a:cubicBezTo>
                  <a:pt x="53" y="47"/>
                  <a:pt x="48" y="49"/>
                  <a:pt x="43" y="53"/>
                </a:cubicBezTo>
                <a:cubicBezTo>
                  <a:pt x="39" y="58"/>
                  <a:pt x="37" y="62"/>
                  <a:pt x="37" y="68"/>
                </a:cubicBezTo>
                <a:cubicBezTo>
                  <a:pt x="37" y="68"/>
                  <a:pt x="37" y="69"/>
                  <a:pt x="38" y="70"/>
                </a:cubicBezTo>
                <a:cubicBezTo>
                  <a:pt x="38" y="71"/>
                  <a:pt x="38" y="72"/>
                  <a:pt x="38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31" y="73"/>
                  <a:pt x="25" y="71"/>
                  <a:pt x="17" y="69"/>
                </a:cubicBezTo>
                <a:cubicBezTo>
                  <a:pt x="9" y="66"/>
                  <a:pt x="5" y="64"/>
                  <a:pt x="4" y="62"/>
                </a:cubicBezTo>
                <a:cubicBezTo>
                  <a:pt x="2" y="60"/>
                  <a:pt x="0" y="55"/>
                  <a:pt x="0" y="46"/>
                </a:cubicBezTo>
                <a:close/>
                <a:moveTo>
                  <a:pt x="43" y="70"/>
                </a:moveTo>
                <a:cubicBezTo>
                  <a:pt x="43" y="66"/>
                  <a:pt x="44" y="62"/>
                  <a:pt x="47" y="59"/>
                </a:cubicBezTo>
                <a:cubicBezTo>
                  <a:pt x="50" y="56"/>
                  <a:pt x="54" y="55"/>
                  <a:pt x="58" y="55"/>
                </a:cubicBezTo>
                <a:cubicBezTo>
                  <a:pt x="63" y="55"/>
                  <a:pt x="66" y="56"/>
                  <a:pt x="69" y="59"/>
                </a:cubicBezTo>
                <a:cubicBezTo>
                  <a:pt x="72" y="62"/>
                  <a:pt x="74" y="66"/>
                  <a:pt x="74" y="70"/>
                </a:cubicBezTo>
                <a:cubicBezTo>
                  <a:pt x="74" y="75"/>
                  <a:pt x="72" y="78"/>
                  <a:pt x="69" y="81"/>
                </a:cubicBezTo>
                <a:cubicBezTo>
                  <a:pt x="66" y="84"/>
                  <a:pt x="63" y="86"/>
                  <a:pt x="58" y="86"/>
                </a:cubicBezTo>
                <a:cubicBezTo>
                  <a:pt x="54" y="86"/>
                  <a:pt x="50" y="84"/>
                  <a:pt x="47" y="81"/>
                </a:cubicBezTo>
                <a:cubicBezTo>
                  <a:pt x="44" y="78"/>
                  <a:pt x="43" y="75"/>
                  <a:pt x="43" y="70"/>
                </a:cubicBezTo>
                <a:close/>
                <a:moveTo>
                  <a:pt x="183" y="70"/>
                </a:moveTo>
                <a:cubicBezTo>
                  <a:pt x="183" y="66"/>
                  <a:pt x="185" y="62"/>
                  <a:pt x="188" y="59"/>
                </a:cubicBezTo>
                <a:cubicBezTo>
                  <a:pt x="191" y="56"/>
                  <a:pt x="195" y="55"/>
                  <a:pt x="199" y="55"/>
                </a:cubicBezTo>
                <a:cubicBezTo>
                  <a:pt x="203" y="55"/>
                  <a:pt x="207" y="56"/>
                  <a:pt x="210" y="59"/>
                </a:cubicBezTo>
                <a:cubicBezTo>
                  <a:pt x="213" y="62"/>
                  <a:pt x="214" y="66"/>
                  <a:pt x="214" y="70"/>
                </a:cubicBezTo>
                <a:cubicBezTo>
                  <a:pt x="214" y="75"/>
                  <a:pt x="213" y="78"/>
                  <a:pt x="210" y="81"/>
                </a:cubicBezTo>
                <a:cubicBezTo>
                  <a:pt x="207" y="84"/>
                  <a:pt x="203" y="86"/>
                  <a:pt x="199" y="86"/>
                </a:cubicBezTo>
                <a:cubicBezTo>
                  <a:pt x="195" y="86"/>
                  <a:pt x="191" y="84"/>
                  <a:pt x="188" y="81"/>
                </a:cubicBezTo>
                <a:cubicBezTo>
                  <a:pt x="185" y="78"/>
                  <a:pt x="183" y="75"/>
                  <a:pt x="183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7" name="Freeform 6">
            <a:extLst>
              <a:ext uri="{FF2B5EF4-FFF2-40B4-BE49-F238E27FC236}">
                <a16:creationId xmlns:a16="http://schemas.microsoft.com/office/drawing/2014/main" xmlns="" id="{0236ABC8-A113-4B97-83C4-0F66FE490049}"/>
              </a:ext>
            </a:extLst>
          </p:cNvPr>
          <p:cNvSpPr>
            <a:spLocks noEditPoints="1"/>
          </p:cNvSpPr>
          <p:nvPr/>
        </p:nvSpPr>
        <p:spPr bwMode="auto">
          <a:xfrm>
            <a:off x="4571567" y="2180431"/>
            <a:ext cx="484159" cy="172694"/>
          </a:xfrm>
          <a:custGeom>
            <a:avLst/>
            <a:gdLst>
              <a:gd name="T0" fmla="*/ 1 w 238"/>
              <a:gd name="T1" fmla="*/ 40 h 86"/>
              <a:gd name="T2" fmla="*/ 3 w 238"/>
              <a:gd name="T3" fmla="*/ 30 h 86"/>
              <a:gd name="T4" fmla="*/ 5 w 238"/>
              <a:gd name="T5" fmla="*/ 26 h 86"/>
              <a:gd name="T6" fmla="*/ 35 w 238"/>
              <a:gd name="T7" fmla="*/ 21 h 86"/>
              <a:gd name="T8" fmla="*/ 59 w 238"/>
              <a:gd name="T9" fmla="*/ 6 h 86"/>
              <a:gd name="T10" fmla="*/ 77 w 238"/>
              <a:gd name="T11" fmla="*/ 0 h 86"/>
              <a:gd name="T12" fmla="*/ 130 w 238"/>
              <a:gd name="T13" fmla="*/ 0 h 86"/>
              <a:gd name="T14" fmla="*/ 141 w 238"/>
              <a:gd name="T15" fmla="*/ 5 h 86"/>
              <a:gd name="T16" fmla="*/ 166 w 238"/>
              <a:gd name="T17" fmla="*/ 25 h 86"/>
              <a:gd name="T18" fmla="*/ 191 w 238"/>
              <a:gd name="T19" fmla="*/ 29 h 86"/>
              <a:gd name="T20" fmla="*/ 222 w 238"/>
              <a:gd name="T21" fmla="*/ 38 h 86"/>
              <a:gd name="T22" fmla="*/ 233 w 238"/>
              <a:gd name="T23" fmla="*/ 44 h 86"/>
              <a:gd name="T24" fmla="*/ 237 w 238"/>
              <a:gd name="T25" fmla="*/ 48 h 86"/>
              <a:gd name="T26" fmla="*/ 238 w 238"/>
              <a:gd name="T27" fmla="*/ 57 h 86"/>
              <a:gd name="T28" fmla="*/ 231 w 238"/>
              <a:gd name="T29" fmla="*/ 71 h 86"/>
              <a:gd name="T30" fmla="*/ 222 w 238"/>
              <a:gd name="T31" fmla="*/ 73 h 86"/>
              <a:gd name="T32" fmla="*/ 219 w 238"/>
              <a:gd name="T33" fmla="*/ 70 h 86"/>
              <a:gd name="T34" fmla="*/ 214 w 238"/>
              <a:gd name="T35" fmla="*/ 53 h 86"/>
              <a:gd name="T36" fmla="*/ 184 w 238"/>
              <a:gd name="T37" fmla="*/ 53 h 86"/>
              <a:gd name="T38" fmla="*/ 179 w 238"/>
              <a:gd name="T39" fmla="*/ 73 h 86"/>
              <a:gd name="T40" fmla="*/ 79 w 238"/>
              <a:gd name="T41" fmla="*/ 70 h 86"/>
              <a:gd name="T42" fmla="*/ 73 w 238"/>
              <a:gd name="T43" fmla="*/ 53 h 86"/>
              <a:gd name="T44" fmla="*/ 43 w 238"/>
              <a:gd name="T45" fmla="*/ 53 h 86"/>
              <a:gd name="T46" fmla="*/ 38 w 238"/>
              <a:gd name="T47" fmla="*/ 70 h 86"/>
              <a:gd name="T48" fmla="*/ 35 w 238"/>
              <a:gd name="T49" fmla="*/ 73 h 86"/>
              <a:gd name="T50" fmla="*/ 4 w 238"/>
              <a:gd name="T51" fmla="*/ 62 h 86"/>
              <a:gd name="T52" fmla="*/ 43 w 238"/>
              <a:gd name="T53" fmla="*/ 70 h 86"/>
              <a:gd name="T54" fmla="*/ 58 w 238"/>
              <a:gd name="T55" fmla="*/ 55 h 86"/>
              <a:gd name="T56" fmla="*/ 74 w 238"/>
              <a:gd name="T57" fmla="*/ 70 h 86"/>
              <a:gd name="T58" fmla="*/ 58 w 238"/>
              <a:gd name="T59" fmla="*/ 86 h 86"/>
              <a:gd name="T60" fmla="*/ 43 w 238"/>
              <a:gd name="T61" fmla="*/ 70 h 86"/>
              <a:gd name="T62" fmla="*/ 188 w 238"/>
              <a:gd name="T63" fmla="*/ 59 h 86"/>
              <a:gd name="T64" fmla="*/ 210 w 238"/>
              <a:gd name="T65" fmla="*/ 59 h 86"/>
              <a:gd name="T66" fmla="*/ 210 w 238"/>
              <a:gd name="T67" fmla="*/ 81 h 86"/>
              <a:gd name="T68" fmla="*/ 188 w 238"/>
              <a:gd name="T69" fmla="*/ 81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8" h="86">
                <a:moveTo>
                  <a:pt x="0" y="46"/>
                </a:moveTo>
                <a:cubicBezTo>
                  <a:pt x="0" y="44"/>
                  <a:pt x="1" y="42"/>
                  <a:pt x="1" y="40"/>
                </a:cubicBezTo>
                <a:cubicBezTo>
                  <a:pt x="1" y="38"/>
                  <a:pt x="1" y="36"/>
                  <a:pt x="1" y="34"/>
                </a:cubicBezTo>
                <a:cubicBezTo>
                  <a:pt x="2" y="33"/>
                  <a:pt x="2" y="31"/>
                  <a:pt x="3" y="30"/>
                </a:cubicBezTo>
                <a:cubicBezTo>
                  <a:pt x="3" y="29"/>
                  <a:pt x="4" y="28"/>
                  <a:pt x="4" y="27"/>
                </a:cubicBezTo>
                <a:cubicBezTo>
                  <a:pt x="4" y="27"/>
                  <a:pt x="4" y="26"/>
                  <a:pt x="5" y="26"/>
                </a:cubicBezTo>
                <a:cubicBezTo>
                  <a:pt x="5" y="25"/>
                  <a:pt x="8" y="24"/>
                  <a:pt x="13" y="23"/>
                </a:cubicBezTo>
                <a:cubicBezTo>
                  <a:pt x="19" y="22"/>
                  <a:pt x="26" y="21"/>
                  <a:pt x="35" y="21"/>
                </a:cubicBezTo>
                <a:cubicBezTo>
                  <a:pt x="40" y="18"/>
                  <a:pt x="44" y="15"/>
                  <a:pt x="48" y="13"/>
                </a:cubicBezTo>
                <a:cubicBezTo>
                  <a:pt x="52" y="10"/>
                  <a:pt x="56" y="8"/>
                  <a:pt x="59" y="6"/>
                </a:cubicBezTo>
                <a:cubicBezTo>
                  <a:pt x="66" y="3"/>
                  <a:pt x="71" y="1"/>
                  <a:pt x="73" y="1"/>
                </a:cubicBezTo>
                <a:cubicBezTo>
                  <a:pt x="77" y="0"/>
                  <a:pt x="77" y="0"/>
                  <a:pt x="77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9" y="0"/>
                  <a:pt x="129" y="0"/>
                  <a:pt x="130" y="0"/>
                </a:cubicBezTo>
                <a:cubicBezTo>
                  <a:pt x="131" y="0"/>
                  <a:pt x="132" y="1"/>
                  <a:pt x="134" y="2"/>
                </a:cubicBezTo>
                <a:cubicBezTo>
                  <a:pt x="136" y="3"/>
                  <a:pt x="139" y="4"/>
                  <a:pt x="141" y="5"/>
                </a:cubicBezTo>
                <a:cubicBezTo>
                  <a:pt x="144" y="7"/>
                  <a:pt x="147" y="9"/>
                  <a:pt x="152" y="13"/>
                </a:cubicBezTo>
                <a:cubicBezTo>
                  <a:pt x="156" y="16"/>
                  <a:pt x="161" y="20"/>
                  <a:pt x="166" y="25"/>
                </a:cubicBezTo>
                <a:cubicBezTo>
                  <a:pt x="171" y="26"/>
                  <a:pt x="175" y="26"/>
                  <a:pt x="179" y="27"/>
                </a:cubicBezTo>
                <a:cubicBezTo>
                  <a:pt x="183" y="28"/>
                  <a:pt x="187" y="28"/>
                  <a:pt x="191" y="29"/>
                </a:cubicBezTo>
                <a:cubicBezTo>
                  <a:pt x="198" y="31"/>
                  <a:pt x="205" y="32"/>
                  <a:pt x="209" y="34"/>
                </a:cubicBezTo>
                <a:cubicBezTo>
                  <a:pt x="214" y="35"/>
                  <a:pt x="218" y="37"/>
                  <a:pt x="222" y="38"/>
                </a:cubicBezTo>
                <a:cubicBezTo>
                  <a:pt x="224" y="39"/>
                  <a:pt x="227" y="40"/>
                  <a:pt x="228" y="41"/>
                </a:cubicBezTo>
                <a:cubicBezTo>
                  <a:pt x="230" y="42"/>
                  <a:pt x="231" y="43"/>
                  <a:pt x="233" y="44"/>
                </a:cubicBezTo>
                <a:cubicBezTo>
                  <a:pt x="234" y="45"/>
                  <a:pt x="235" y="46"/>
                  <a:pt x="235" y="46"/>
                </a:cubicBezTo>
                <a:cubicBezTo>
                  <a:pt x="236" y="47"/>
                  <a:pt x="236" y="48"/>
                  <a:pt x="237" y="48"/>
                </a:cubicBezTo>
                <a:cubicBezTo>
                  <a:pt x="237" y="49"/>
                  <a:pt x="237" y="49"/>
                  <a:pt x="237" y="49"/>
                </a:cubicBezTo>
                <a:cubicBezTo>
                  <a:pt x="237" y="51"/>
                  <a:pt x="238" y="53"/>
                  <a:pt x="238" y="57"/>
                </a:cubicBezTo>
                <a:cubicBezTo>
                  <a:pt x="238" y="60"/>
                  <a:pt x="237" y="63"/>
                  <a:pt x="237" y="67"/>
                </a:cubicBezTo>
                <a:cubicBezTo>
                  <a:pt x="235" y="68"/>
                  <a:pt x="233" y="70"/>
                  <a:pt x="231" y="71"/>
                </a:cubicBezTo>
                <a:cubicBezTo>
                  <a:pt x="228" y="72"/>
                  <a:pt x="226" y="73"/>
                  <a:pt x="225" y="73"/>
                </a:cubicBezTo>
                <a:cubicBezTo>
                  <a:pt x="222" y="73"/>
                  <a:pt x="222" y="73"/>
                  <a:pt x="222" y="73"/>
                </a:cubicBezTo>
                <a:cubicBezTo>
                  <a:pt x="219" y="73"/>
                  <a:pt x="219" y="73"/>
                  <a:pt x="219" y="73"/>
                </a:cubicBezTo>
                <a:cubicBezTo>
                  <a:pt x="219" y="72"/>
                  <a:pt x="219" y="71"/>
                  <a:pt x="219" y="70"/>
                </a:cubicBezTo>
                <a:cubicBezTo>
                  <a:pt x="220" y="69"/>
                  <a:pt x="220" y="69"/>
                  <a:pt x="220" y="68"/>
                </a:cubicBezTo>
                <a:cubicBezTo>
                  <a:pt x="220" y="62"/>
                  <a:pt x="218" y="58"/>
                  <a:pt x="214" y="53"/>
                </a:cubicBezTo>
                <a:cubicBezTo>
                  <a:pt x="209" y="49"/>
                  <a:pt x="205" y="47"/>
                  <a:pt x="199" y="47"/>
                </a:cubicBezTo>
                <a:cubicBezTo>
                  <a:pt x="193" y="47"/>
                  <a:pt x="188" y="49"/>
                  <a:pt x="184" y="53"/>
                </a:cubicBezTo>
                <a:cubicBezTo>
                  <a:pt x="180" y="58"/>
                  <a:pt x="178" y="62"/>
                  <a:pt x="178" y="68"/>
                </a:cubicBezTo>
                <a:cubicBezTo>
                  <a:pt x="178" y="70"/>
                  <a:pt x="178" y="72"/>
                  <a:pt x="179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79" y="72"/>
                  <a:pt x="79" y="71"/>
                  <a:pt x="79" y="70"/>
                </a:cubicBezTo>
                <a:cubicBezTo>
                  <a:pt x="79" y="69"/>
                  <a:pt x="79" y="69"/>
                  <a:pt x="79" y="68"/>
                </a:cubicBezTo>
                <a:cubicBezTo>
                  <a:pt x="79" y="62"/>
                  <a:pt x="77" y="58"/>
                  <a:pt x="73" y="53"/>
                </a:cubicBezTo>
                <a:cubicBezTo>
                  <a:pt x="69" y="49"/>
                  <a:pt x="64" y="47"/>
                  <a:pt x="58" y="47"/>
                </a:cubicBezTo>
                <a:cubicBezTo>
                  <a:pt x="53" y="47"/>
                  <a:pt x="48" y="49"/>
                  <a:pt x="43" y="53"/>
                </a:cubicBezTo>
                <a:cubicBezTo>
                  <a:pt x="39" y="58"/>
                  <a:pt x="37" y="62"/>
                  <a:pt x="37" y="68"/>
                </a:cubicBezTo>
                <a:cubicBezTo>
                  <a:pt x="37" y="68"/>
                  <a:pt x="37" y="69"/>
                  <a:pt x="38" y="70"/>
                </a:cubicBezTo>
                <a:cubicBezTo>
                  <a:pt x="38" y="71"/>
                  <a:pt x="38" y="72"/>
                  <a:pt x="38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31" y="73"/>
                  <a:pt x="25" y="71"/>
                  <a:pt x="17" y="69"/>
                </a:cubicBezTo>
                <a:cubicBezTo>
                  <a:pt x="9" y="66"/>
                  <a:pt x="5" y="64"/>
                  <a:pt x="4" y="62"/>
                </a:cubicBezTo>
                <a:cubicBezTo>
                  <a:pt x="2" y="60"/>
                  <a:pt x="0" y="55"/>
                  <a:pt x="0" y="46"/>
                </a:cubicBezTo>
                <a:close/>
                <a:moveTo>
                  <a:pt x="43" y="70"/>
                </a:moveTo>
                <a:cubicBezTo>
                  <a:pt x="43" y="66"/>
                  <a:pt x="44" y="62"/>
                  <a:pt x="47" y="59"/>
                </a:cubicBezTo>
                <a:cubicBezTo>
                  <a:pt x="50" y="56"/>
                  <a:pt x="54" y="55"/>
                  <a:pt x="58" y="55"/>
                </a:cubicBezTo>
                <a:cubicBezTo>
                  <a:pt x="63" y="55"/>
                  <a:pt x="66" y="56"/>
                  <a:pt x="69" y="59"/>
                </a:cubicBezTo>
                <a:cubicBezTo>
                  <a:pt x="72" y="62"/>
                  <a:pt x="74" y="66"/>
                  <a:pt x="74" y="70"/>
                </a:cubicBezTo>
                <a:cubicBezTo>
                  <a:pt x="74" y="75"/>
                  <a:pt x="72" y="78"/>
                  <a:pt x="69" y="81"/>
                </a:cubicBezTo>
                <a:cubicBezTo>
                  <a:pt x="66" y="84"/>
                  <a:pt x="63" y="86"/>
                  <a:pt x="58" y="86"/>
                </a:cubicBezTo>
                <a:cubicBezTo>
                  <a:pt x="54" y="86"/>
                  <a:pt x="50" y="84"/>
                  <a:pt x="47" y="81"/>
                </a:cubicBezTo>
                <a:cubicBezTo>
                  <a:pt x="44" y="78"/>
                  <a:pt x="43" y="75"/>
                  <a:pt x="43" y="70"/>
                </a:cubicBezTo>
                <a:close/>
                <a:moveTo>
                  <a:pt x="183" y="70"/>
                </a:moveTo>
                <a:cubicBezTo>
                  <a:pt x="183" y="66"/>
                  <a:pt x="185" y="62"/>
                  <a:pt x="188" y="59"/>
                </a:cubicBezTo>
                <a:cubicBezTo>
                  <a:pt x="191" y="56"/>
                  <a:pt x="195" y="55"/>
                  <a:pt x="199" y="55"/>
                </a:cubicBezTo>
                <a:cubicBezTo>
                  <a:pt x="203" y="55"/>
                  <a:pt x="207" y="56"/>
                  <a:pt x="210" y="59"/>
                </a:cubicBezTo>
                <a:cubicBezTo>
                  <a:pt x="213" y="62"/>
                  <a:pt x="214" y="66"/>
                  <a:pt x="214" y="70"/>
                </a:cubicBezTo>
                <a:cubicBezTo>
                  <a:pt x="214" y="75"/>
                  <a:pt x="213" y="78"/>
                  <a:pt x="210" y="81"/>
                </a:cubicBezTo>
                <a:cubicBezTo>
                  <a:pt x="207" y="84"/>
                  <a:pt x="203" y="86"/>
                  <a:pt x="199" y="86"/>
                </a:cubicBezTo>
                <a:cubicBezTo>
                  <a:pt x="195" y="86"/>
                  <a:pt x="191" y="84"/>
                  <a:pt x="188" y="81"/>
                </a:cubicBezTo>
                <a:cubicBezTo>
                  <a:pt x="185" y="78"/>
                  <a:pt x="183" y="75"/>
                  <a:pt x="183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8" name="Freeform 6">
            <a:extLst>
              <a:ext uri="{FF2B5EF4-FFF2-40B4-BE49-F238E27FC236}">
                <a16:creationId xmlns:a16="http://schemas.microsoft.com/office/drawing/2014/main" xmlns="" id="{0C0F9321-8BE1-440F-9BCB-D19CEB567ACA}"/>
              </a:ext>
            </a:extLst>
          </p:cNvPr>
          <p:cNvSpPr>
            <a:spLocks noEditPoints="1"/>
          </p:cNvSpPr>
          <p:nvPr/>
        </p:nvSpPr>
        <p:spPr bwMode="auto">
          <a:xfrm>
            <a:off x="7698802" y="4119672"/>
            <a:ext cx="614403" cy="219150"/>
          </a:xfrm>
          <a:custGeom>
            <a:avLst/>
            <a:gdLst>
              <a:gd name="T0" fmla="*/ 1 w 238"/>
              <a:gd name="T1" fmla="*/ 40 h 86"/>
              <a:gd name="T2" fmla="*/ 3 w 238"/>
              <a:gd name="T3" fmla="*/ 30 h 86"/>
              <a:gd name="T4" fmla="*/ 5 w 238"/>
              <a:gd name="T5" fmla="*/ 26 h 86"/>
              <a:gd name="T6" fmla="*/ 35 w 238"/>
              <a:gd name="T7" fmla="*/ 21 h 86"/>
              <a:gd name="T8" fmla="*/ 59 w 238"/>
              <a:gd name="T9" fmla="*/ 6 h 86"/>
              <a:gd name="T10" fmla="*/ 77 w 238"/>
              <a:gd name="T11" fmla="*/ 0 h 86"/>
              <a:gd name="T12" fmla="*/ 130 w 238"/>
              <a:gd name="T13" fmla="*/ 0 h 86"/>
              <a:gd name="T14" fmla="*/ 141 w 238"/>
              <a:gd name="T15" fmla="*/ 5 h 86"/>
              <a:gd name="T16" fmla="*/ 166 w 238"/>
              <a:gd name="T17" fmla="*/ 25 h 86"/>
              <a:gd name="T18" fmla="*/ 191 w 238"/>
              <a:gd name="T19" fmla="*/ 29 h 86"/>
              <a:gd name="T20" fmla="*/ 222 w 238"/>
              <a:gd name="T21" fmla="*/ 38 h 86"/>
              <a:gd name="T22" fmla="*/ 233 w 238"/>
              <a:gd name="T23" fmla="*/ 44 h 86"/>
              <a:gd name="T24" fmla="*/ 237 w 238"/>
              <a:gd name="T25" fmla="*/ 48 h 86"/>
              <a:gd name="T26" fmla="*/ 238 w 238"/>
              <a:gd name="T27" fmla="*/ 57 h 86"/>
              <a:gd name="T28" fmla="*/ 231 w 238"/>
              <a:gd name="T29" fmla="*/ 71 h 86"/>
              <a:gd name="T30" fmla="*/ 222 w 238"/>
              <a:gd name="T31" fmla="*/ 73 h 86"/>
              <a:gd name="T32" fmla="*/ 219 w 238"/>
              <a:gd name="T33" fmla="*/ 70 h 86"/>
              <a:gd name="T34" fmla="*/ 214 w 238"/>
              <a:gd name="T35" fmla="*/ 53 h 86"/>
              <a:gd name="T36" fmla="*/ 184 w 238"/>
              <a:gd name="T37" fmla="*/ 53 h 86"/>
              <a:gd name="T38" fmla="*/ 179 w 238"/>
              <a:gd name="T39" fmla="*/ 73 h 86"/>
              <a:gd name="T40" fmla="*/ 79 w 238"/>
              <a:gd name="T41" fmla="*/ 70 h 86"/>
              <a:gd name="T42" fmla="*/ 73 w 238"/>
              <a:gd name="T43" fmla="*/ 53 h 86"/>
              <a:gd name="T44" fmla="*/ 43 w 238"/>
              <a:gd name="T45" fmla="*/ 53 h 86"/>
              <a:gd name="T46" fmla="*/ 38 w 238"/>
              <a:gd name="T47" fmla="*/ 70 h 86"/>
              <a:gd name="T48" fmla="*/ 35 w 238"/>
              <a:gd name="T49" fmla="*/ 73 h 86"/>
              <a:gd name="T50" fmla="*/ 4 w 238"/>
              <a:gd name="T51" fmla="*/ 62 h 86"/>
              <a:gd name="T52" fmla="*/ 43 w 238"/>
              <a:gd name="T53" fmla="*/ 70 h 86"/>
              <a:gd name="T54" fmla="*/ 58 w 238"/>
              <a:gd name="T55" fmla="*/ 55 h 86"/>
              <a:gd name="T56" fmla="*/ 74 w 238"/>
              <a:gd name="T57" fmla="*/ 70 h 86"/>
              <a:gd name="T58" fmla="*/ 58 w 238"/>
              <a:gd name="T59" fmla="*/ 86 h 86"/>
              <a:gd name="T60" fmla="*/ 43 w 238"/>
              <a:gd name="T61" fmla="*/ 70 h 86"/>
              <a:gd name="T62" fmla="*/ 188 w 238"/>
              <a:gd name="T63" fmla="*/ 59 h 86"/>
              <a:gd name="T64" fmla="*/ 210 w 238"/>
              <a:gd name="T65" fmla="*/ 59 h 86"/>
              <a:gd name="T66" fmla="*/ 210 w 238"/>
              <a:gd name="T67" fmla="*/ 81 h 86"/>
              <a:gd name="T68" fmla="*/ 188 w 238"/>
              <a:gd name="T69" fmla="*/ 81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8" h="86">
                <a:moveTo>
                  <a:pt x="0" y="46"/>
                </a:moveTo>
                <a:cubicBezTo>
                  <a:pt x="0" y="44"/>
                  <a:pt x="1" y="42"/>
                  <a:pt x="1" y="40"/>
                </a:cubicBezTo>
                <a:cubicBezTo>
                  <a:pt x="1" y="38"/>
                  <a:pt x="1" y="36"/>
                  <a:pt x="1" y="34"/>
                </a:cubicBezTo>
                <a:cubicBezTo>
                  <a:pt x="2" y="33"/>
                  <a:pt x="2" y="31"/>
                  <a:pt x="3" y="30"/>
                </a:cubicBezTo>
                <a:cubicBezTo>
                  <a:pt x="3" y="29"/>
                  <a:pt x="4" y="28"/>
                  <a:pt x="4" y="27"/>
                </a:cubicBezTo>
                <a:cubicBezTo>
                  <a:pt x="4" y="27"/>
                  <a:pt x="4" y="26"/>
                  <a:pt x="5" y="26"/>
                </a:cubicBezTo>
                <a:cubicBezTo>
                  <a:pt x="5" y="25"/>
                  <a:pt x="8" y="24"/>
                  <a:pt x="13" y="23"/>
                </a:cubicBezTo>
                <a:cubicBezTo>
                  <a:pt x="19" y="22"/>
                  <a:pt x="26" y="21"/>
                  <a:pt x="35" y="21"/>
                </a:cubicBezTo>
                <a:cubicBezTo>
                  <a:pt x="40" y="18"/>
                  <a:pt x="44" y="15"/>
                  <a:pt x="48" y="13"/>
                </a:cubicBezTo>
                <a:cubicBezTo>
                  <a:pt x="52" y="10"/>
                  <a:pt x="56" y="8"/>
                  <a:pt x="59" y="6"/>
                </a:cubicBezTo>
                <a:cubicBezTo>
                  <a:pt x="66" y="3"/>
                  <a:pt x="71" y="1"/>
                  <a:pt x="73" y="1"/>
                </a:cubicBezTo>
                <a:cubicBezTo>
                  <a:pt x="77" y="0"/>
                  <a:pt x="77" y="0"/>
                  <a:pt x="77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9" y="0"/>
                  <a:pt x="129" y="0"/>
                  <a:pt x="130" y="0"/>
                </a:cubicBezTo>
                <a:cubicBezTo>
                  <a:pt x="131" y="0"/>
                  <a:pt x="132" y="1"/>
                  <a:pt x="134" y="2"/>
                </a:cubicBezTo>
                <a:cubicBezTo>
                  <a:pt x="136" y="3"/>
                  <a:pt x="139" y="4"/>
                  <a:pt x="141" y="5"/>
                </a:cubicBezTo>
                <a:cubicBezTo>
                  <a:pt x="144" y="7"/>
                  <a:pt x="147" y="9"/>
                  <a:pt x="152" y="13"/>
                </a:cubicBezTo>
                <a:cubicBezTo>
                  <a:pt x="156" y="16"/>
                  <a:pt x="161" y="20"/>
                  <a:pt x="166" y="25"/>
                </a:cubicBezTo>
                <a:cubicBezTo>
                  <a:pt x="171" y="26"/>
                  <a:pt x="175" y="26"/>
                  <a:pt x="179" y="27"/>
                </a:cubicBezTo>
                <a:cubicBezTo>
                  <a:pt x="183" y="28"/>
                  <a:pt x="187" y="28"/>
                  <a:pt x="191" y="29"/>
                </a:cubicBezTo>
                <a:cubicBezTo>
                  <a:pt x="198" y="31"/>
                  <a:pt x="205" y="32"/>
                  <a:pt x="209" y="34"/>
                </a:cubicBezTo>
                <a:cubicBezTo>
                  <a:pt x="214" y="35"/>
                  <a:pt x="218" y="37"/>
                  <a:pt x="222" y="38"/>
                </a:cubicBezTo>
                <a:cubicBezTo>
                  <a:pt x="224" y="39"/>
                  <a:pt x="227" y="40"/>
                  <a:pt x="228" y="41"/>
                </a:cubicBezTo>
                <a:cubicBezTo>
                  <a:pt x="230" y="42"/>
                  <a:pt x="231" y="43"/>
                  <a:pt x="233" y="44"/>
                </a:cubicBezTo>
                <a:cubicBezTo>
                  <a:pt x="234" y="45"/>
                  <a:pt x="235" y="46"/>
                  <a:pt x="235" y="46"/>
                </a:cubicBezTo>
                <a:cubicBezTo>
                  <a:pt x="236" y="47"/>
                  <a:pt x="236" y="48"/>
                  <a:pt x="237" y="48"/>
                </a:cubicBezTo>
                <a:cubicBezTo>
                  <a:pt x="237" y="49"/>
                  <a:pt x="237" y="49"/>
                  <a:pt x="237" y="49"/>
                </a:cubicBezTo>
                <a:cubicBezTo>
                  <a:pt x="237" y="51"/>
                  <a:pt x="238" y="53"/>
                  <a:pt x="238" y="57"/>
                </a:cubicBezTo>
                <a:cubicBezTo>
                  <a:pt x="238" y="60"/>
                  <a:pt x="237" y="63"/>
                  <a:pt x="237" y="67"/>
                </a:cubicBezTo>
                <a:cubicBezTo>
                  <a:pt x="235" y="68"/>
                  <a:pt x="233" y="70"/>
                  <a:pt x="231" y="71"/>
                </a:cubicBezTo>
                <a:cubicBezTo>
                  <a:pt x="228" y="72"/>
                  <a:pt x="226" y="73"/>
                  <a:pt x="225" y="73"/>
                </a:cubicBezTo>
                <a:cubicBezTo>
                  <a:pt x="222" y="73"/>
                  <a:pt x="222" y="73"/>
                  <a:pt x="222" y="73"/>
                </a:cubicBezTo>
                <a:cubicBezTo>
                  <a:pt x="219" y="73"/>
                  <a:pt x="219" y="73"/>
                  <a:pt x="219" y="73"/>
                </a:cubicBezTo>
                <a:cubicBezTo>
                  <a:pt x="219" y="72"/>
                  <a:pt x="219" y="71"/>
                  <a:pt x="219" y="70"/>
                </a:cubicBezTo>
                <a:cubicBezTo>
                  <a:pt x="220" y="69"/>
                  <a:pt x="220" y="69"/>
                  <a:pt x="220" y="68"/>
                </a:cubicBezTo>
                <a:cubicBezTo>
                  <a:pt x="220" y="62"/>
                  <a:pt x="218" y="58"/>
                  <a:pt x="214" y="53"/>
                </a:cubicBezTo>
                <a:cubicBezTo>
                  <a:pt x="209" y="49"/>
                  <a:pt x="205" y="47"/>
                  <a:pt x="199" y="47"/>
                </a:cubicBezTo>
                <a:cubicBezTo>
                  <a:pt x="193" y="47"/>
                  <a:pt x="188" y="49"/>
                  <a:pt x="184" y="53"/>
                </a:cubicBezTo>
                <a:cubicBezTo>
                  <a:pt x="180" y="58"/>
                  <a:pt x="178" y="62"/>
                  <a:pt x="178" y="68"/>
                </a:cubicBezTo>
                <a:cubicBezTo>
                  <a:pt x="178" y="70"/>
                  <a:pt x="178" y="72"/>
                  <a:pt x="179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79" y="72"/>
                  <a:pt x="79" y="71"/>
                  <a:pt x="79" y="70"/>
                </a:cubicBezTo>
                <a:cubicBezTo>
                  <a:pt x="79" y="69"/>
                  <a:pt x="79" y="69"/>
                  <a:pt x="79" y="68"/>
                </a:cubicBezTo>
                <a:cubicBezTo>
                  <a:pt x="79" y="62"/>
                  <a:pt x="77" y="58"/>
                  <a:pt x="73" y="53"/>
                </a:cubicBezTo>
                <a:cubicBezTo>
                  <a:pt x="69" y="49"/>
                  <a:pt x="64" y="47"/>
                  <a:pt x="58" y="47"/>
                </a:cubicBezTo>
                <a:cubicBezTo>
                  <a:pt x="53" y="47"/>
                  <a:pt x="48" y="49"/>
                  <a:pt x="43" y="53"/>
                </a:cubicBezTo>
                <a:cubicBezTo>
                  <a:pt x="39" y="58"/>
                  <a:pt x="37" y="62"/>
                  <a:pt x="37" y="68"/>
                </a:cubicBezTo>
                <a:cubicBezTo>
                  <a:pt x="37" y="68"/>
                  <a:pt x="37" y="69"/>
                  <a:pt x="38" y="70"/>
                </a:cubicBezTo>
                <a:cubicBezTo>
                  <a:pt x="38" y="71"/>
                  <a:pt x="38" y="72"/>
                  <a:pt x="38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31" y="73"/>
                  <a:pt x="25" y="71"/>
                  <a:pt x="17" y="69"/>
                </a:cubicBezTo>
                <a:cubicBezTo>
                  <a:pt x="9" y="66"/>
                  <a:pt x="5" y="64"/>
                  <a:pt x="4" y="62"/>
                </a:cubicBezTo>
                <a:cubicBezTo>
                  <a:pt x="2" y="60"/>
                  <a:pt x="0" y="55"/>
                  <a:pt x="0" y="46"/>
                </a:cubicBezTo>
                <a:close/>
                <a:moveTo>
                  <a:pt x="43" y="70"/>
                </a:moveTo>
                <a:cubicBezTo>
                  <a:pt x="43" y="66"/>
                  <a:pt x="44" y="62"/>
                  <a:pt x="47" y="59"/>
                </a:cubicBezTo>
                <a:cubicBezTo>
                  <a:pt x="50" y="56"/>
                  <a:pt x="54" y="55"/>
                  <a:pt x="58" y="55"/>
                </a:cubicBezTo>
                <a:cubicBezTo>
                  <a:pt x="63" y="55"/>
                  <a:pt x="66" y="56"/>
                  <a:pt x="69" y="59"/>
                </a:cubicBezTo>
                <a:cubicBezTo>
                  <a:pt x="72" y="62"/>
                  <a:pt x="74" y="66"/>
                  <a:pt x="74" y="70"/>
                </a:cubicBezTo>
                <a:cubicBezTo>
                  <a:pt x="74" y="75"/>
                  <a:pt x="72" y="78"/>
                  <a:pt x="69" y="81"/>
                </a:cubicBezTo>
                <a:cubicBezTo>
                  <a:pt x="66" y="84"/>
                  <a:pt x="63" y="86"/>
                  <a:pt x="58" y="86"/>
                </a:cubicBezTo>
                <a:cubicBezTo>
                  <a:pt x="54" y="86"/>
                  <a:pt x="50" y="84"/>
                  <a:pt x="47" y="81"/>
                </a:cubicBezTo>
                <a:cubicBezTo>
                  <a:pt x="44" y="78"/>
                  <a:pt x="43" y="75"/>
                  <a:pt x="43" y="70"/>
                </a:cubicBezTo>
                <a:close/>
                <a:moveTo>
                  <a:pt x="183" y="70"/>
                </a:moveTo>
                <a:cubicBezTo>
                  <a:pt x="183" y="66"/>
                  <a:pt x="185" y="62"/>
                  <a:pt x="188" y="59"/>
                </a:cubicBezTo>
                <a:cubicBezTo>
                  <a:pt x="191" y="56"/>
                  <a:pt x="195" y="55"/>
                  <a:pt x="199" y="55"/>
                </a:cubicBezTo>
                <a:cubicBezTo>
                  <a:pt x="203" y="55"/>
                  <a:pt x="207" y="56"/>
                  <a:pt x="210" y="59"/>
                </a:cubicBezTo>
                <a:cubicBezTo>
                  <a:pt x="213" y="62"/>
                  <a:pt x="214" y="66"/>
                  <a:pt x="214" y="70"/>
                </a:cubicBezTo>
                <a:cubicBezTo>
                  <a:pt x="214" y="75"/>
                  <a:pt x="213" y="78"/>
                  <a:pt x="210" y="81"/>
                </a:cubicBezTo>
                <a:cubicBezTo>
                  <a:pt x="207" y="84"/>
                  <a:pt x="203" y="86"/>
                  <a:pt x="199" y="86"/>
                </a:cubicBezTo>
                <a:cubicBezTo>
                  <a:pt x="195" y="86"/>
                  <a:pt x="191" y="84"/>
                  <a:pt x="188" y="81"/>
                </a:cubicBezTo>
                <a:cubicBezTo>
                  <a:pt x="185" y="78"/>
                  <a:pt x="183" y="75"/>
                  <a:pt x="183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xmlns="" id="{7CA0B0CB-7177-441E-BF51-3DDA2CBFA766}"/>
              </a:ext>
            </a:extLst>
          </p:cNvPr>
          <p:cNvCxnSpPr>
            <a:cxnSpLocks/>
            <a:stCxn id="266" idx="16"/>
            <a:endCxn id="259" idx="1"/>
          </p:cNvCxnSpPr>
          <p:nvPr/>
        </p:nvCxnSpPr>
        <p:spPr>
          <a:xfrm>
            <a:off x="2004177" y="2595769"/>
            <a:ext cx="2060408" cy="60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xmlns="" id="{F9C4DE2A-CDE5-4743-A125-2708E7D7CB00}"/>
              </a:ext>
            </a:extLst>
          </p:cNvPr>
          <p:cNvCxnSpPr>
            <a:cxnSpLocks/>
            <a:stCxn id="267" idx="20"/>
            <a:endCxn id="259" idx="0"/>
          </p:cNvCxnSpPr>
          <p:nvPr/>
        </p:nvCxnSpPr>
        <p:spPr>
          <a:xfrm flipH="1">
            <a:off x="4504630" y="2320996"/>
            <a:ext cx="227645" cy="761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xmlns="" id="{4D630672-BB82-46D0-BC6C-5F539815B3EC}"/>
              </a:ext>
            </a:extLst>
          </p:cNvPr>
          <p:cNvCxnSpPr>
            <a:cxnSpLocks/>
            <a:stCxn id="268" idx="1"/>
            <a:endCxn id="259" idx="3"/>
          </p:cNvCxnSpPr>
          <p:nvPr/>
        </p:nvCxnSpPr>
        <p:spPr>
          <a:xfrm flipH="1" flipV="1">
            <a:off x="4944675" y="3198125"/>
            <a:ext cx="2761872" cy="997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xmlns="" id="{BA7BD819-D6BA-49B5-8704-3D937DC04D59}"/>
              </a:ext>
            </a:extLst>
          </p:cNvPr>
          <p:cNvCxnSpPr>
            <a:cxnSpLocks/>
          </p:cNvCxnSpPr>
          <p:nvPr/>
        </p:nvCxnSpPr>
        <p:spPr>
          <a:xfrm flipH="1">
            <a:off x="4558016" y="3055322"/>
            <a:ext cx="2735399" cy="1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Freeform 6">
            <a:extLst>
              <a:ext uri="{FF2B5EF4-FFF2-40B4-BE49-F238E27FC236}">
                <a16:creationId xmlns:a16="http://schemas.microsoft.com/office/drawing/2014/main" xmlns="" id="{9F4DABA0-673B-4780-908A-8A07DB1055C4}"/>
              </a:ext>
            </a:extLst>
          </p:cNvPr>
          <p:cNvSpPr>
            <a:spLocks noEditPoints="1"/>
          </p:cNvSpPr>
          <p:nvPr/>
        </p:nvSpPr>
        <p:spPr bwMode="auto">
          <a:xfrm>
            <a:off x="2745068" y="3735199"/>
            <a:ext cx="558547" cy="199227"/>
          </a:xfrm>
          <a:custGeom>
            <a:avLst/>
            <a:gdLst>
              <a:gd name="T0" fmla="*/ 1 w 238"/>
              <a:gd name="T1" fmla="*/ 40 h 86"/>
              <a:gd name="T2" fmla="*/ 3 w 238"/>
              <a:gd name="T3" fmla="*/ 30 h 86"/>
              <a:gd name="T4" fmla="*/ 5 w 238"/>
              <a:gd name="T5" fmla="*/ 26 h 86"/>
              <a:gd name="T6" fmla="*/ 35 w 238"/>
              <a:gd name="T7" fmla="*/ 21 h 86"/>
              <a:gd name="T8" fmla="*/ 59 w 238"/>
              <a:gd name="T9" fmla="*/ 6 h 86"/>
              <a:gd name="T10" fmla="*/ 77 w 238"/>
              <a:gd name="T11" fmla="*/ 0 h 86"/>
              <a:gd name="T12" fmla="*/ 130 w 238"/>
              <a:gd name="T13" fmla="*/ 0 h 86"/>
              <a:gd name="T14" fmla="*/ 141 w 238"/>
              <a:gd name="T15" fmla="*/ 5 h 86"/>
              <a:gd name="T16" fmla="*/ 166 w 238"/>
              <a:gd name="T17" fmla="*/ 25 h 86"/>
              <a:gd name="T18" fmla="*/ 191 w 238"/>
              <a:gd name="T19" fmla="*/ 29 h 86"/>
              <a:gd name="T20" fmla="*/ 222 w 238"/>
              <a:gd name="T21" fmla="*/ 38 h 86"/>
              <a:gd name="T22" fmla="*/ 233 w 238"/>
              <a:gd name="T23" fmla="*/ 44 h 86"/>
              <a:gd name="T24" fmla="*/ 237 w 238"/>
              <a:gd name="T25" fmla="*/ 48 h 86"/>
              <a:gd name="T26" fmla="*/ 238 w 238"/>
              <a:gd name="T27" fmla="*/ 57 h 86"/>
              <a:gd name="T28" fmla="*/ 231 w 238"/>
              <a:gd name="T29" fmla="*/ 71 h 86"/>
              <a:gd name="T30" fmla="*/ 222 w 238"/>
              <a:gd name="T31" fmla="*/ 73 h 86"/>
              <a:gd name="T32" fmla="*/ 219 w 238"/>
              <a:gd name="T33" fmla="*/ 70 h 86"/>
              <a:gd name="T34" fmla="*/ 214 w 238"/>
              <a:gd name="T35" fmla="*/ 53 h 86"/>
              <a:gd name="T36" fmla="*/ 184 w 238"/>
              <a:gd name="T37" fmla="*/ 53 h 86"/>
              <a:gd name="T38" fmla="*/ 179 w 238"/>
              <a:gd name="T39" fmla="*/ 73 h 86"/>
              <a:gd name="T40" fmla="*/ 79 w 238"/>
              <a:gd name="T41" fmla="*/ 70 h 86"/>
              <a:gd name="T42" fmla="*/ 73 w 238"/>
              <a:gd name="T43" fmla="*/ 53 h 86"/>
              <a:gd name="T44" fmla="*/ 43 w 238"/>
              <a:gd name="T45" fmla="*/ 53 h 86"/>
              <a:gd name="T46" fmla="*/ 38 w 238"/>
              <a:gd name="T47" fmla="*/ 70 h 86"/>
              <a:gd name="T48" fmla="*/ 35 w 238"/>
              <a:gd name="T49" fmla="*/ 73 h 86"/>
              <a:gd name="T50" fmla="*/ 4 w 238"/>
              <a:gd name="T51" fmla="*/ 62 h 86"/>
              <a:gd name="T52" fmla="*/ 43 w 238"/>
              <a:gd name="T53" fmla="*/ 70 h 86"/>
              <a:gd name="T54" fmla="*/ 58 w 238"/>
              <a:gd name="T55" fmla="*/ 55 h 86"/>
              <a:gd name="T56" fmla="*/ 74 w 238"/>
              <a:gd name="T57" fmla="*/ 70 h 86"/>
              <a:gd name="T58" fmla="*/ 58 w 238"/>
              <a:gd name="T59" fmla="*/ 86 h 86"/>
              <a:gd name="T60" fmla="*/ 43 w 238"/>
              <a:gd name="T61" fmla="*/ 70 h 86"/>
              <a:gd name="T62" fmla="*/ 188 w 238"/>
              <a:gd name="T63" fmla="*/ 59 h 86"/>
              <a:gd name="T64" fmla="*/ 210 w 238"/>
              <a:gd name="T65" fmla="*/ 59 h 86"/>
              <a:gd name="T66" fmla="*/ 210 w 238"/>
              <a:gd name="T67" fmla="*/ 81 h 86"/>
              <a:gd name="T68" fmla="*/ 188 w 238"/>
              <a:gd name="T69" fmla="*/ 81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8" h="86">
                <a:moveTo>
                  <a:pt x="0" y="46"/>
                </a:moveTo>
                <a:cubicBezTo>
                  <a:pt x="0" y="44"/>
                  <a:pt x="1" y="42"/>
                  <a:pt x="1" y="40"/>
                </a:cubicBezTo>
                <a:cubicBezTo>
                  <a:pt x="1" y="38"/>
                  <a:pt x="1" y="36"/>
                  <a:pt x="1" y="34"/>
                </a:cubicBezTo>
                <a:cubicBezTo>
                  <a:pt x="2" y="33"/>
                  <a:pt x="2" y="31"/>
                  <a:pt x="3" y="30"/>
                </a:cubicBezTo>
                <a:cubicBezTo>
                  <a:pt x="3" y="29"/>
                  <a:pt x="4" y="28"/>
                  <a:pt x="4" y="27"/>
                </a:cubicBezTo>
                <a:cubicBezTo>
                  <a:pt x="4" y="27"/>
                  <a:pt x="4" y="26"/>
                  <a:pt x="5" y="26"/>
                </a:cubicBezTo>
                <a:cubicBezTo>
                  <a:pt x="5" y="25"/>
                  <a:pt x="8" y="24"/>
                  <a:pt x="13" y="23"/>
                </a:cubicBezTo>
                <a:cubicBezTo>
                  <a:pt x="19" y="22"/>
                  <a:pt x="26" y="21"/>
                  <a:pt x="35" y="21"/>
                </a:cubicBezTo>
                <a:cubicBezTo>
                  <a:pt x="40" y="18"/>
                  <a:pt x="44" y="15"/>
                  <a:pt x="48" y="13"/>
                </a:cubicBezTo>
                <a:cubicBezTo>
                  <a:pt x="52" y="10"/>
                  <a:pt x="56" y="8"/>
                  <a:pt x="59" y="6"/>
                </a:cubicBezTo>
                <a:cubicBezTo>
                  <a:pt x="66" y="3"/>
                  <a:pt x="71" y="1"/>
                  <a:pt x="73" y="1"/>
                </a:cubicBezTo>
                <a:cubicBezTo>
                  <a:pt x="77" y="0"/>
                  <a:pt x="77" y="0"/>
                  <a:pt x="77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9" y="0"/>
                  <a:pt x="129" y="0"/>
                  <a:pt x="130" y="0"/>
                </a:cubicBezTo>
                <a:cubicBezTo>
                  <a:pt x="131" y="0"/>
                  <a:pt x="132" y="1"/>
                  <a:pt x="134" y="2"/>
                </a:cubicBezTo>
                <a:cubicBezTo>
                  <a:pt x="136" y="3"/>
                  <a:pt x="139" y="4"/>
                  <a:pt x="141" y="5"/>
                </a:cubicBezTo>
                <a:cubicBezTo>
                  <a:pt x="144" y="7"/>
                  <a:pt x="147" y="9"/>
                  <a:pt x="152" y="13"/>
                </a:cubicBezTo>
                <a:cubicBezTo>
                  <a:pt x="156" y="16"/>
                  <a:pt x="161" y="20"/>
                  <a:pt x="166" y="25"/>
                </a:cubicBezTo>
                <a:cubicBezTo>
                  <a:pt x="171" y="26"/>
                  <a:pt x="175" y="26"/>
                  <a:pt x="179" y="27"/>
                </a:cubicBezTo>
                <a:cubicBezTo>
                  <a:pt x="183" y="28"/>
                  <a:pt x="187" y="28"/>
                  <a:pt x="191" y="29"/>
                </a:cubicBezTo>
                <a:cubicBezTo>
                  <a:pt x="198" y="31"/>
                  <a:pt x="205" y="32"/>
                  <a:pt x="209" y="34"/>
                </a:cubicBezTo>
                <a:cubicBezTo>
                  <a:pt x="214" y="35"/>
                  <a:pt x="218" y="37"/>
                  <a:pt x="222" y="38"/>
                </a:cubicBezTo>
                <a:cubicBezTo>
                  <a:pt x="224" y="39"/>
                  <a:pt x="227" y="40"/>
                  <a:pt x="228" y="41"/>
                </a:cubicBezTo>
                <a:cubicBezTo>
                  <a:pt x="230" y="42"/>
                  <a:pt x="231" y="43"/>
                  <a:pt x="233" y="44"/>
                </a:cubicBezTo>
                <a:cubicBezTo>
                  <a:pt x="234" y="45"/>
                  <a:pt x="235" y="46"/>
                  <a:pt x="235" y="46"/>
                </a:cubicBezTo>
                <a:cubicBezTo>
                  <a:pt x="236" y="47"/>
                  <a:pt x="236" y="48"/>
                  <a:pt x="237" y="48"/>
                </a:cubicBezTo>
                <a:cubicBezTo>
                  <a:pt x="237" y="49"/>
                  <a:pt x="237" y="49"/>
                  <a:pt x="237" y="49"/>
                </a:cubicBezTo>
                <a:cubicBezTo>
                  <a:pt x="237" y="51"/>
                  <a:pt x="238" y="53"/>
                  <a:pt x="238" y="57"/>
                </a:cubicBezTo>
                <a:cubicBezTo>
                  <a:pt x="238" y="60"/>
                  <a:pt x="237" y="63"/>
                  <a:pt x="237" y="67"/>
                </a:cubicBezTo>
                <a:cubicBezTo>
                  <a:pt x="235" y="68"/>
                  <a:pt x="233" y="70"/>
                  <a:pt x="231" y="71"/>
                </a:cubicBezTo>
                <a:cubicBezTo>
                  <a:pt x="228" y="72"/>
                  <a:pt x="226" y="73"/>
                  <a:pt x="225" y="73"/>
                </a:cubicBezTo>
                <a:cubicBezTo>
                  <a:pt x="222" y="73"/>
                  <a:pt x="222" y="73"/>
                  <a:pt x="222" y="73"/>
                </a:cubicBezTo>
                <a:cubicBezTo>
                  <a:pt x="219" y="73"/>
                  <a:pt x="219" y="73"/>
                  <a:pt x="219" y="73"/>
                </a:cubicBezTo>
                <a:cubicBezTo>
                  <a:pt x="219" y="72"/>
                  <a:pt x="219" y="71"/>
                  <a:pt x="219" y="70"/>
                </a:cubicBezTo>
                <a:cubicBezTo>
                  <a:pt x="220" y="69"/>
                  <a:pt x="220" y="69"/>
                  <a:pt x="220" y="68"/>
                </a:cubicBezTo>
                <a:cubicBezTo>
                  <a:pt x="220" y="62"/>
                  <a:pt x="218" y="58"/>
                  <a:pt x="214" y="53"/>
                </a:cubicBezTo>
                <a:cubicBezTo>
                  <a:pt x="209" y="49"/>
                  <a:pt x="205" y="47"/>
                  <a:pt x="199" y="47"/>
                </a:cubicBezTo>
                <a:cubicBezTo>
                  <a:pt x="193" y="47"/>
                  <a:pt x="188" y="49"/>
                  <a:pt x="184" y="53"/>
                </a:cubicBezTo>
                <a:cubicBezTo>
                  <a:pt x="180" y="58"/>
                  <a:pt x="178" y="62"/>
                  <a:pt x="178" y="68"/>
                </a:cubicBezTo>
                <a:cubicBezTo>
                  <a:pt x="178" y="70"/>
                  <a:pt x="178" y="72"/>
                  <a:pt x="179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79" y="72"/>
                  <a:pt x="79" y="71"/>
                  <a:pt x="79" y="70"/>
                </a:cubicBezTo>
                <a:cubicBezTo>
                  <a:pt x="79" y="69"/>
                  <a:pt x="79" y="69"/>
                  <a:pt x="79" y="68"/>
                </a:cubicBezTo>
                <a:cubicBezTo>
                  <a:pt x="79" y="62"/>
                  <a:pt x="77" y="58"/>
                  <a:pt x="73" y="53"/>
                </a:cubicBezTo>
                <a:cubicBezTo>
                  <a:pt x="69" y="49"/>
                  <a:pt x="64" y="47"/>
                  <a:pt x="58" y="47"/>
                </a:cubicBezTo>
                <a:cubicBezTo>
                  <a:pt x="53" y="47"/>
                  <a:pt x="48" y="49"/>
                  <a:pt x="43" y="53"/>
                </a:cubicBezTo>
                <a:cubicBezTo>
                  <a:pt x="39" y="58"/>
                  <a:pt x="37" y="62"/>
                  <a:pt x="37" y="68"/>
                </a:cubicBezTo>
                <a:cubicBezTo>
                  <a:pt x="37" y="68"/>
                  <a:pt x="37" y="69"/>
                  <a:pt x="38" y="70"/>
                </a:cubicBezTo>
                <a:cubicBezTo>
                  <a:pt x="38" y="71"/>
                  <a:pt x="38" y="72"/>
                  <a:pt x="38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31" y="73"/>
                  <a:pt x="25" y="71"/>
                  <a:pt x="17" y="69"/>
                </a:cubicBezTo>
                <a:cubicBezTo>
                  <a:pt x="9" y="66"/>
                  <a:pt x="5" y="64"/>
                  <a:pt x="4" y="62"/>
                </a:cubicBezTo>
                <a:cubicBezTo>
                  <a:pt x="2" y="60"/>
                  <a:pt x="0" y="55"/>
                  <a:pt x="0" y="46"/>
                </a:cubicBezTo>
                <a:close/>
                <a:moveTo>
                  <a:pt x="43" y="70"/>
                </a:moveTo>
                <a:cubicBezTo>
                  <a:pt x="43" y="66"/>
                  <a:pt x="44" y="62"/>
                  <a:pt x="47" y="59"/>
                </a:cubicBezTo>
                <a:cubicBezTo>
                  <a:pt x="50" y="56"/>
                  <a:pt x="54" y="55"/>
                  <a:pt x="58" y="55"/>
                </a:cubicBezTo>
                <a:cubicBezTo>
                  <a:pt x="63" y="55"/>
                  <a:pt x="66" y="56"/>
                  <a:pt x="69" y="59"/>
                </a:cubicBezTo>
                <a:cubicBezTo>
                  <a:pt x="72" y="62"/>
                  <a:pt x="74" y="66"/>
                  <a:pt x="74" y="70"/>
                </a:cubicBezTo>
                <a:cubicBezTo>
                  <a:pt x="74" y="75"/>
                  <a:pt x="72" y="78"/>
                  <a:pt x="69" y="81"/>
                </a:cubicBezTo>
                <a:cubicBezTo>
                  <a:pt x="66" y="84"/>
                  <a:pt x="63" y="86"/>
                  <a:pt x="58" y="86"/>
                </a:cubicBezTo>
                <a:cubicBezTo>
                  <a:pt x="54" y="86"/>
                  <a:pt x="50" y="84"/>
                  <a:pt x="47" y="81"/>
                </a:cubicBezTo>
                <a:cubicBezTo>
                  <a:pt x="44" y="78"/>
                  <a:pt x="43" y="75"/>
                  <a:pt x="43" y="70"/>
                </a:cubicBezTo>
                <a:close/>
                <a:moveTo>
                  <a:pt x="183" y="70"/>
                </a:moveTo>
                <a:cubicBezTo>
                  <a:pt x="183" y="66"/>
                  <a:pt x="185" y="62"/>
                  <a:pt x="188" y="59"/>
                </a:cubicBezTo>
                <a:cubicBezTo>
                  <a:pt x="191" y="56"/>
                  <a:pt x="195" y="55"/>
                  <a:pt x="199" y="55"/>
                </a:cubicBezTo>
                <a:cubicBezTo>
                  <a:pt x="203" y="55"/>
                  <a:pt x="207" y="56"/>
                  <a:pt x="210" y="59"/>
                </a:cubicBezTo>
                <a:cubicBezTo>
                  <a:pt x="213" y="62"/>
                  <a:pt x="214" y="66"/>
                  <a:pt x="214" y="70"/>
                </a:cubicBezTo>
                <a:cubicBezTo>
                  <a:pt x="214" y="75"/>
                  <a:pt x="213" y="78"/>
                  <a:pt x="210" y="81"/>
                </a:cubicBezTo>
                <a:cubicBezTo>
                  <a:pt x="207" y="84"/>
                  <a:pt x="203" y="86"/>
                  <a:pt x="199" y="86"/>
                </a:cubicBezTo>
                <a:cubicBezTo>
                  <a:pt x="195" y="86"/>
                  <a:pt x="191" y="84"/>
                  <a:pt x="188" y="81"/>
                </a:cubicBezTo>
                <a:cubicBezTo>
                  <a:pt x="185" y="78"/>
                  <a:pt x="183" y="75"/>
                  <a:pt x="183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4" name="Freeform 6">
            <a:extLst>
              <a:ext uri="{FF2B5EF4-FFF2-40B4-BE49-F238E27FC236}">
                <a16:creationId xmlns:a16="http://schemas.microsoft.com/office/drawing/2014/main" xmlns="" id="{AA366021-74F4-497A-AF6D-AF348E8BA155}"/>
              </a:ext>
            </a:extLst>
          </p:cNvPr>
          <p:cNvSpPr>
            <a:spLocks noEditPoints="1"/>
          </p:cNvSpPr>
          <p:nvPr/>
        </p:nvSpPr>
        <p:spPr bwMode="auto">
          <a:xfrm>
            <a:off x="4872288" y="4306548"/>
            <a:ext cx="269912" cy="91215"/>
          </a:xfrm>
          <a:custGeom>
            <a:avLst/>
            <a:gdLst>
              <a:gd name="T0" fmla="*/ 1 w 238"/>
              <a:gd name="T1" fmla="*/ 40 h 86"/>
              <a:gd name="T2" fmla="*/ 3 w 238"/>
              <a:gd name="T3" fmla="*/ 30 h 86"/>
              <a:gd name="T4" fmla="*/ 5 w 238"/>
              <a:gd name="T5" fmla="*/ 26 h 86"/>
              <a:gd name="T6" fmla="*/ 35 w 238"/>
              <a:gd name="T7" fmla="*/ 21 h 86"/>
              <a:gd name="T8" fmla="*/ 59 w 238"/>
              <a:gd name="T9" fmla="*/ 6 h 86"/>
              <a:gd name="T10" fmla="*/ 77 w 238"/>
              <a:gd name="T11" fmla="*/ 0 h 86"/>
              <a:gd name="T12" fmla="*/ 130 w 238"/>
              <a:gd name="T13" fmla="*/ 0 h 86"/>
              <a:gd name="T14" fmla="*/ 141 w 238"/>
              <a:gd name="T15" fmla="*/ 5 h 86"/>
              <a:gd name="T16" fmla="*/ 166 w 238"/>
              <a:gd name="T17" fmla="*/ 25 h 86"/>
              <a:gd name="T18" fmla="*/ 191 w 238"/>
              <a:gd name="T19" fmla="*/ 29 h 86"/>
              <a:gd name="T20" fmla="*/ 222 w 238"/>
              <a:gd name="T21" fmla="*/ 38 h 86"/>
              <a:gd name="T22" fmla="*/ 233 w 238"/>
              <a:gd name="T23" fmla="*/ 44 h 86"/>
              <a:gd name="T24" fmla="*/ 237 w 238"/>
              <a:gd name="T25" fmla="*/ 48 h 86"/>
              <a:gd name="T26" fmla="*/ 238 w 238"/>
              <a:gd name="T27" fmla="*/ 57 h 86"/>
              <a:gd name="T28" fmla="*/ 231 w 238"/>
              <a:gd name="T29" fmla="*/ 71 h 86"/>
              <a:gd name="T30" fmla="*/ 222 w 238"/>
              <a:gd name="T31" fmla="*/ 73 h 86"/>
              <a:gd name="T32" fmla="*/ 219 w 238"/>
              <a:gd name="T33" fmla="*/ 70 h 86"/>
              <a:gd name="T34" fmla="*/ 214 w 238"/>
              <a:gd name="T35" fmla="*/ 53 h 86"/>
              <a:gd name="T36" fmla="*/ 184 w 238"/>
              <a:gd name="T37" fmla="*/ 53 h 86"/>
              <a:gd name="T38" fmla="*/ 179 w 238"/>
              <a:gd name="T39" fmla="*/ 73 h 86"/>
              <a:gd name="T40" fmla="*/ 79 w 238"/>
              <a:gd name="T41" fmla="*/ 70 h 86"/>
              <a:gd name="T42" fmla="*/ 73 w 238"/>
              <a:gd name="T43" fmla="*/ 53 h 86"/>
              <a:gd name="T44" fmla="*/ 43 w 238"/>
              <a:gd name="T45" fmla="*/ 53 h 86"/>
              <a:gd name="T46" fmla="*/ 38 w 238"/>
              <a:gd name="T47" fmla="*/ 70 h 86"/>
              <a:gd name="T48" fmla="*/ 35 w 238"/>
              <a:gd name="T49" fmla="*/ 73 h 86"/>
              <a:gd name="T50" fmla="*/ 4 w 238"/>
              <a:gd name="T51" fmla="*/ 62 h 86"/>
              <a:gd name="T52" fmla="*/ 43 w 238"/>
              <a:gd name="T53" fmla="*/ 70 h 86"/>
              <a:gd name="T54" fmla="*/ 58 w 238"/>
              <a:gd name="T55" fmla="*/ 55 h 86"/>
              <a:gd name="T56" fmla="*/ 74 w 238"/>
              <a:gd name="T57" fmla="*/ 70 h 86"/>
              <a:gd name="T58" fmla="*/ 58 w 238"/>
              <a:gd name="T59" fmla="*/ 86 h 86"/>
              <a:gd name="T60" fmla="*/ 43 w 238"/>
              <a:gd name="T61" fmla="*/ 70 h 86"/>
              <a:gd name="T62" fmla="*/ 188 w 238"/>
              <a:gd name="T63" fmla="*/ 59 h 86"/>
              <a:gd name="T64" fmla="*/ 210 w 238"/>
              <a:gd name="T65" fmla="*/ 59 h 86"/>
              <a:gd name="T66" fmla="*/ 210 w 238"/>
              <a:gd name="T67" fmla="*/ 81 h 86"/>
              <a:gd name="T68" fmla="*/ 188 w 238"/>
              <a:gd name="T69" fmla="*/ 81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8" h="86">
                <a:moveTo>
                  <a:pt x="0" y="46"/>
                </a:moveTo>
                <a:cubicBezTo>
                  <a:pt x="0" y="44"/>
                  <a:pt x="1" y="42"/>
                  <a:pt x="1" y="40"/>
                </a:cubicBezTo>
                <a:cubicBezTo>
                  <a:pt x="1" y="38"/>
                  <a:pt x="1" y="36"/>
                  <a:pt x="1" y="34"/>
                </a:cubicBezTo>
                <a:cubicBezTo>
                  <a:pt x="2" y="33"/>
                  <a:pt x="2" y="31"/>
                  <a:pt x="3" y="30"/>
                </a:cubicBezTo>
                <a:cubicBezTo>
                  <a:pt x="3" y="29"/>
                  <a:pt x="4" y="28"/>
                  <a:pt x="4" y="27"/>
                </a:cubicBezTo>
                <a:cubicBezTo>
                  <a:pt x="4" y="27"/>
                  <a:pt x="4" y="26"/>
                  <a:pt x="5" y="26"/>
                </a:cubicBezTo>
                <a:cubicBezTo>
                  <a:pt x="5" y="25"/>
                  <a:pt x="8" y="24"/>
                  <a:pt x="13" y="23"/>
                </a:cubicBezTo>
                <a:cubicBezTo>
                  <a:pt x="19" y="22"/>
                  <a:pt x="26" y="21"/>
                  <a:pt x="35" y="21"/>
                </a:cubicBezTo>
                <a:cubicBezTo>
                  <a:pt x="40" y="18"/>
                  <a:pt x="44" y="15"/>
                  <a:pt x="48" y="13"/>
                </a:cubicBezTo>
                <a:cubicBezTo>
                  <a:pt x="52" y="10"/>
                  <a:pt x="56" y="8"/>
                  <a:pt x="59" y="6"/>
                </a:cubicBezTo>
                <a:cubicBezTo>
                  <a:pt x="66" y="3"/>
                  <a:pt x="71" y="1"/>
                  <a:pt x="73" y="1"/>
                </a:cubicBezTo>
                <a:cubicBezTo>
                  <a:pt x="77" y="0"/>
                  <a:pt x="77" y="0"/>
                  <a:pt x="77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9" y="0"/>
                  <a:pt x="129" y="0"/>
                  <a:pt x="130" y="0"/>
                </a:cubicBezTo>
                <a:cubicBezTo>
                  <a:pt x="131" y="0"/>
                  <a:pt x="132" y="1"/>
                  <a:pt x="134" y="2"/>
                </a:cubicBezTo>
                <a:cubicBezTo>
                  <a:pt x="136" y="3"/>
                  <a:pt x="139" y="4"/>
                  <a:pt x="141" y="5"/>
                </a:cubicBezTo>
                <a:cubicBezTo>
                  <a:pt x="144" y="7"/>
                  <a:pt x="147" y="9"/>
                  <a:pt x="152" y="13"/>
                </a:cubicBezTo>
                <a:cubicBezTo>
                  <a:pt x="156" y="16"/>
                  <a:pt x="161" y="20"/>
                  <a:pt x="166" y="25"/>
                </a:cubicBezTo>
                <a:cubicBezTo>
                  <a:pt x="171" y="26"/>
                  <a:pt x="175" y="26"/>
                  <a:pt x="179" y="27"/>
                </a:cubicBezTo>
                <a:cubicBezTo>
                  <a:pt x="183" y="28"/>
                  <a:pt x="187" y="28"/>
                  <a:pt x="191" y="29"/>
                </a:cubicBezTo>
                <a:cubicBezTo>
                  <a:pt x="198" y="31"/>
                  <a:pt x="205" y="32"/>
                  <a:pt x="209" y="34"/>
                </a:cubicBezTo>
                <a:cubicBezTo>
                  <a:pt x="214" y="35"/>
                  <a:pt x="218" y="37"/>
                  <a:pt x="222" y="38"/>
                </a:cubicBezTo>
                <a:cubicBezTo>
                  <a:pt x="224" y="39"/>
                  <a:pt x="227" y="40"/>
                  <a:pt x="228" y="41"/>
                </a:cubicBezTo>
                <a:cubicBezTo>
                  <a:pt x="230" y="42"/>
                  <a:pt x="231" y="43"/>
                  <a:pt x="233" y="44"/>
                </a:cubicBezTo>
                <a:cubicBezTo>
                  <a:pt x="234" y="45"/>
                  <a:pt x="235" y="46"/>
                  <a:pt x="235" y="46"/>
                </a:cubicBezTo>
                <a:cubicBezTo>
                  <a:pt x="236" y="47"/>
                  <a:pt x="236" y="48"/>
                  <a:pt x="237" y="48"/>
                </a:cubicBezTo>
                <a:cubicBezTo>
                  <a:pt x="237" y="49"/>
                  <a:pt x="237" y="49"/>
                  <a:pt x="237" y="49"/>
                </a:cubicBezTo>
                <a:cubicBezTo>
                  <a:pt x="237" y="51"/>
                  <a:pt x="238" y="53"/>
                  <a:pt x="238" y="57"/>
                </a:cubicBezTo>
                <a:cubicBezTo>
                  <a:pt x="238" y="60"/>
                  <a:pt x="237" y="63"/>
                  <a:pt x="237" y="67"/>
                </a:cubicBezTo>
                <a:cubicBezTo>
                  <a:pt x="235" y="68"/>
                  <a:pt x="233" y="70"/>
                  <a:pt x="231" y="71"/>
                </a:cubicBezTo>
                <a:cubicBezTo>
                  <a:pt x="228" y="72"/>
                  <a:pt x="226" y="73"/>
                  <a:pt x="225" y="73"/>
                </a:cubicBezTo>
                <a:cubicBezTo>
                  <a:pt x="222" y="73"/>
                  <a:pt x="222" y="73"/>
                  <a:pt x="222" y="73"/>
                </a:cubicBezTo>
                <a:cubicBezTo>
                  <a:pt x="219" y="73"/>
                  <a:pt x="219" y="73"/>
                  <a:pt x="219" y="73"/>
                </a:cubicBezTo>
                <a:cubicBezTo>
                  <a:pt x="219" y="72"/>
                  <a:pt x="219" y="71"/>
                  <a:pt x="219" y="70"/>
                </a:cubicBezTo>
                <a:cubicBezTo>
                  <a:pt x="220" y="69"/>
                  <a:pt x="220" y="69"/>
                  <a:pt x="220" y="68"/>
                </a:cubicBezTo>
                <a:cubicBezTo>
                  <a:pt x="220" y="62"/>
                  <a:pt x="218" y="58"/>
                  <a:pt x="214" y="53"/>
                </a:cubicBezTo>
                <a:cubicBezTo>
                  <a:pt x="209" y="49"/>
                  <a:pt x="205" y="47"/>
                  <a:pt x="199" y="47"/>
                </a:cubicBezTo>
                <a:cubicBezTo>
                  <a:pt x="193" y="47"/>
                  <a:pt x="188" y="49"/>
                  <a:pt x="184" y="53"/>
                </a:cubicBezTo>
                <a:cubicBezTo>
                  <a:pt x="180" y="58"/>
                  <a:pt x="178" y="62"/>
                  <a:pt x="178" y="68"/>
                </a:cubicBezTo>
                <a:cubicBezTo>
                  <a:pt x="178" y="70"/>
                  <a:pt x="178" y="72"/>
                  <a:pt x="179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79" y="72"/>
                  <a:pt x="79" y="71"/>
                  <a:pt x="79" y="70"/>
                </a:cubicBezTo>
                <a:cubicBezTo>
                  <a:pt x="79" y="69"/>
                  <a:pt x="79" y="69"/>
                  <a:pt x="79" y="68"/>
                </a:cubicBezTo>
                <a:cubicBezTo>
                  <a:pt x="79" y="62"/>
                  <a:pt x="77" y="58"/>
                  <a:pt x="73" y="53"/>
                </a:cubicBezTo>
                <a:cubicBezTo>
                  <a:pt x="69" y="49"/>
                  <a:pt x="64" y="47"/>
                  <a:pt x="58" y="47"/>
                </a:cubicBezTo>
                <a:cubicBezTo>
                  <a:pt x="53" y="47"/>
                  <a:pt x="48" y="49"/>
                  <a:pt x="43" y="53"/>
                </a:cubicBezTo>
                <a:cubicBezTo>
                  <a:pt x="39" y="58"/>
                  <a:pt x="37" y="62"/>
                  <a:pt x="37" y="68"/>
                </a:cubicBezTo>
                <a:cubicBezTo>
                  <a:pt x="37" y="68"/>
                  <a:pt x="37" y="69"/>
                  <a:pt x="38" y="70"/>
                </a:cubicBezTo>
                <a:cubicBezTo>
                  <a:pt x="38" y="71"/>
                  <a:pt x="38" y="72"/>
                  <a:pt x="38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31" y="73"/>
                  <a:pt x="25" y="71"/>
                  <a:pt x="17" y="69"/>
                </a:cubicBezTo>
                <a:cubicBezTo>
                  <a:pt x="9" y="66"/>
                  <a:pt x="5" y="64"/>
                  <a:pt x="4" y="62"/>
                </a:cubicBezTo>
                <a:cubicBezTo>
                  <a:pt x="2" y="60"/>
                  <a:pt x="0" y="55"/>
                  <a:pt x="0" y="46"/>
                </a:cubicBezTo>
                <a:close/>
                <a:moveTo>
                  <a:pt x="43" y="70"/>
                </a:moveTo>
                <a:cubicBezTo>
                  <a:pt x="43" y="66"/>
                  <a:pt x="44" y="62"/>
                  <a:pt x="47" y="59"/>
                </a:cubicBezTo>
                <a:cubicBezTo>
                  <a:pt x="50" y="56"/>
                  <a:pt x="54" y="55"/>
                  <a:pt x="58" y="55"/>
                </a:cubicBezTo>
                <a:cubicBezTo>
                  <a:pt x="63" y="55"/>
                  <a:pt x="66" y="56"/>
                  <a:pt x="69" y="59"/>
                </a:cubicBezTo>
                <a:cubicBezTo>
                  <a:pt x="72" y="62"/>
                  <a:pt x="74" y="66"/>
                  <a:pt x="74" y="70"/>
                </a:cubicBezTo>
                <a:cubicBezTo>
                  <a:pt x="74" y="75"/>
                  <a:pt x="72" y="78"/>
                  <a:pt x="69" y="81"/>
                </a:cubicBezTo>
                <a:cubicBezTo>
                  <a:pt x="66" y="84"/>
                  <a:pt x="63" y="86"/>
                  <a:pt x="58" y="86"/>
                </a:cubicBezTo>
                <a:cubicBezTo>
                  <a:pt x="54" y="86"/>
                  <a:pt x="50" y="84"/>
                  <a:pt x="47" y="81"/>
                </a:cubicBezTo>
                <a:cubicBezTo>
                  <a:pt x="44" y="78"/>
                  <a:pt x="43" y="75"/>
                  <a:pt x="43" y="70"/>
                </a:cubicBezTo>
                <a:close/>
                <a:moveTo>
                  <a:pt x="183" y="70"/>
                </a:moveTo>
                <a:cubicBezTo>
                  <a:pt x="183" y="66"/>
                  <a:pt x="185" y="62"/>
                  <a:pt x="188" y="59"/>
                </a:cubicBezTo>
                <a:cubicBezTo>
                  <a:pt x="191" y="56"/>
                  <a:pt x="195" y="55"/>
                  <a:pt x="199" y="55"/>
                </a:cubicBezTo>
                <a:cubicBezTo>
                  <a:pt x="203" y="55"/>
                  <a:pt x="207" y="56"/>
                  <a:pt x="210" y="59"/>
                </a:cubicBezTo>
                <a:cubicBezTo>
                  <a:pt x="213" y="62"/>
                  <a:pt x="214" y="66"/>
                  <a:pt x="214" y="70"/>
                </a:cubicBezTo>
                <a:cubicBezTo>
                  <a:pt x="214" y="75"/>
                  <a:pt x="213" y="78"/>
                  <a:pt x="210" y="81"/>
                </a:cubicBezTo>
                <a:cubicBezTo>
                  <a:pt x="207" y="84"/>
                  <a:pt x="203" y="86"/>
                  <a:pt x="199" y="86"/>
                </a:cubicBezTo>
                <a:cubicBezTo>
                  <a:pt x="195" y="86"/>
                  <a:pt x="191" y="84"/>
                  <a:pt x="188" y="81"/>
                </a:cubicBezTo>
                <a:cubicBezTo>
                  <a:pt x="185" y="78"/>
                  <a:pt x="183" y="75"/>
                  <a:pt x="183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xmlns="" id="{33FE9A94-0AB2-44A2-96D1-8962E396F7BC}"/>
              </a:ext>
            </a:extLst>
          </p:cNvPr>
          <p:cNvCxnSpPr>
            <a:cxnSpLocks/>
            <a:stCxn id="284" idx="5"/>
            <a:endCxn id="259" idx="2"/>
          </p:cNvCxnSpPr>
          <p:nvPr/>
        </p:nvCxnSpPr>
        <p:spPr>
          <a:xfrm flipH="1" flipV="1">
            <a:off x="4504630" y="3313526"/>
            <a:ext cx="454982" cy="99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xmlns="" id="{A9026474-6A78-4EB0-9E18-48A727FC9B48}"/>
              </a:ext>
            </a:extLst>
          </p:cNvPr>
          <p:cNvCxnSpPr>
            <a:cxnSpLocks/>
            <a:stCxn id="283" idx="9"/>
          </p:cNvCxnSpPr>
          <p:nvPr/>
        </p:nvCxnSpPr>
        <p:spPr>
          <a:xfrm flipV="1">
            <a:off x="3193314" y="3311696"/>
            <a:ext cx="1302267" cy="490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87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3156616-FCAD-411B-9FDB-DA957EF7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188" y="66176"/>
            <a:ext cx="2628900" cy="26304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Presentation </a:t>
            </a:r>
            <a:br>
              <a:rPr lang="en-US" sz="2800" dirty="0"/>
            </a:br>
            <a:r>
              <a:rPr lang="en-US" sz="2800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9AC9BD3-0E7A-4D66-AE26-2440834490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18AEAA4-C8AF-42F3-816A-94365235E7C3}"/>
              </a:ext>
            </a:extLst>
          </p:cNvPr>
          <p:cNvGrpSpPr/>
          <p:nvPr/>
        </p:nvGrpSpPr>
        <p:grpSpPr>
          <a:xfrm>
            <a:off x="3492500" y="762000"/>
            <a:ext cx="3644900" cy="546100"/>
            <a:chOff x="3492500" y="762000"/>
            <a:chExt cx="3644900" cy="5461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856F743-9600-4FCB-A51D-2ED040172261}"/>
                </a:ext>
              </a:extLst>
            </p:cNvPr>
            <p:cNvSpPr/>
            <p:nvPr/>
          </p:nvSpPr>
          <p:spPr>
            <a:xfrm>
              <a:off x="3829050" y="838200"/>
              <a:ext cx="3308350" cy="393700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Introductions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5095B4B2-9040-4FC4-9A4F-9A63AB26C0FC}"/>
                </a:ext>
              </a:extLst>
            </p:cNvPr>
            <p:cNvSpPr/>
            <p:nvPr/>
          </p:nvSpPr>
          <p:spPr>
            <a:xfrm>
              <a:off x="3492500" y="762000"/>
              <a:ext cx="546100" cy="5461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ED34CC4-67D2-4941-B3FB-7A6DE20026B2}"/>
              </a:ext>
            </a:extLst>
          </p:cNvPr>
          <p:cNvGrpSpPr/>
          <p:nvPr/>
        </p:nvGrpSpPr>
        <p:grpSpPr>
          <a:xfrm>
            <a:off x="3829050" y="1494338"/>
            <a:ext cx="3581400" cy="546100"/>
            <a:chOff x="3829050" y="1494338"/>
            <a:chExt cx="3581400" cy="5461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BF7CF9D4-79A8-4056-9390-3A198702DD11}"/>
                </a:ext>
              </a:extLst>
            </p:cNvPr>
            <p:cNvSpPr/>
            <p:nvPr/>
          </p:nvSpPr>
          <p:spPr>
            <a:xfrm>
              <a:off x="3829050" y="1570538"/>
              <a:ext cx="3308350" cy="393700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Project Management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282A7291-869F-48E5-B231-3E499A1F320C}"/>
                </a:ext>
              </a:extLst>
            </p:cNvPr>
            <p:cNvSpPr/>
            <p:nvPr/>
          </p:nvSpPr>
          <p:spPr>
            <a:xfrm>
              <a:off x="6864350" y="1494338"/>
              <a:ext cx="546100" cy="54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969D5A6-4161-4E7F-A62B-662CD40723FB}"/>
              </a:ext>
            </a:extLst>
          </p:cNvPr>
          <p:cNvGrpSpPr/>
          <p:nvPr/>
        </p:nvGrpSpPr>
        <p:grpSpPr>
          <a:xfrm>
            <a:off x="3492500" y="2224459"/>
            <a:ext cx="3644900" cy="546100"/>
            <a:chOff x="3492500" y="2224459"/>
            <a:chExt cx="3644900" cy="5461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81750724-CD00-4B0E-9ABE-2427CE12E604}"/>
                </a:ext>
              </a:extLst>
            </p:cNvPr>
            <p:cNvSpPr/>
            <p:nvPr/>
          </p:nvSpPr>
          <p:spPr>
            <a:xfrm>
              <a:off x="3492500" y="2224459"/>
              <a:ext cx="546100" cy="54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7DACD06F-790D-4723-B0F4-A79A639B7917}"/>
                </a:ext>
              </a:extLst>
            </p:cNvPr>
            <p:cNvSpPr/>
            <p:nvPr/>
          </p:nvSpPr>
          <p:spPr>
            <a:xfrm>
              <a:off x="3829050" y="2302876"/>
              <a:ext cx="3308350" cy="393700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Implementation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C518B35C-7340-43DE-8FA4-4390D5EA6AA6}"/>
              </a:ext>
            </a:extLst>
          </p:cNvPr>
          <p:cNvGrpSpPr/>
          <p:nvPr/>
        </p:nvGrpSpPr>
        <p:grpSpPr>
          <a:xfrm>
            <a:off x="3492500" y="3686918"/>
            <a:ext cx="3644900" cy="546100"/>
            <a:chOff x="3492500" y="3686918"/>
            <a:chExt cx="3644900" cy="5461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9E6E1A86-92DF-484A-8CA1-4614C1B7C79D}"/>
                </a:ext>
              </a:extLst>
            </p:cNvPr>
            <p:cNvSpPr/>
            <p:nvPr/>
          </p:nvSpPr>
          <p:spPr>
            <a:xfrm>
              <a:off x="3492500" y="3686918"/>
              <a:ext cx="546100" cy="54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78529D47-65BC-4C8D-921D-A75D951F6A46}"/>
                </a:ext>
              </a:extLst>
            </p:cNvPr>
            <p:cNvSpPr/>
            <p:nvPr/>
          </p:nvSpPr>
          <p:spPr>
            <a:xfrm>
              <a:off x="3829050" y="3767552"/>
              <a:ext cx="3308350" cy="393700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Question and Answer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1D7A17E-7679-470E-808F-4D95745116B5}"/>
              </a:ext>
            </a:extLst>
          </p:cNvPr>
          <p:cNvGrpSpPr/>
          <p:nvPr/>
        </p:nvGrpSpPr>
        <p:grpSpPr>
          <a:xfrm>
            <a:off x="3829050" y="2959014"/>
            <a:ext cx="3581400" cy="546100"/>
            <a:chOff x="3829050" y="2959014"/>
            <a:chExt cx="3581400" cy="5461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80CCBEEA-F9DF-4657-8144-095A1EB4A8CF}"/>
                </a:ext>
              </a:extLst>
            </p:cNvPr>
            <p:cNvSpPr/>
            <p:nvPr/>
          </p:nvSpPr>
          <p:spPr>
            <a:xfrm>
              <a:off x="3829050" y="3035214"/>
              <a:ext cx="3308350" cy="393700"/>
            </a:xfrm>
            <a:prstGeom prst="round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Product Demo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19971138-9EA8-475C-8B36-30D9DDF9FDE4}"/>
                </a:ext>
              </a:extLst>
            </p:cNvPr>
            <p:cNvSpPr/>
            <p:nvPr/>
          </p:nvSpPr>
          <p:spPr>
            <a:xfrm>
              <a:off x="6864350" y="2959014"/>
              <a:ext cx="546100" cy="5461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05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01FB5EE-3C8F-4DE5-BBEC-ECA331CDB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30</a:t>
            </a:fld>
            <a:endParaRPr lang="en">
              <a:solidFill>
                <a:schemeClr val="bg1"/>
              </a:solidFill>
            </a:endParaRPr>
          </a:p>
        </p:txBody>
      </p:sp>
      <p:sp>
        <p:nvSpPr>
          <p:cNvPr id="5" name="Shape 403">
            <a:extLst>
              <a:ext uri="{FF2B5EF4-FFF2-40B4-BE49-F238E27FC236}">
                <a16:creationId xmlns:a16="http://schemas.microsoft.com/office/drawing/2014/main" xmlns="" id="{6636CA3C-7089-4CA0-9015-E50CC9AF19EA}"/>
              </a:ext>
            </a:extLst>
          </p:cNvPr>
          <p:cNvSpPr txBox="1">
            <a:spLocks/>
          </p:cNvSpPr>
          <p:nvPr/>
        </p:nvSpPr>
        <p:spPr>
          <a:xfrm>
            <a:off x="1840803" y="3326959"/>
            <a:ext cx="5462394" cy="612659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ln>
                  <a:noFill/>
                </a:ln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pPr algn="ctr"/>
            <a:r>
              <a:rPr lang="en-US" sz="4400" dirty="0">
                <a:solidFill>
                  <a:schemeClr val="bg1"/>
                </a:solidFill>
              </a:rPr>
              <a:t>PRODUCT DEMO</a:t>
            </a:r>
            <a:endParaRPr lang="en" sz="4400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F69C3D5-6F50-4E05-84C9-E6914DD0EDD6}"/>
              </a:ext>
            </a:extLst>
          </p:cNvPr>
          <p:cNvGrpSpPr/>
          <p:nvPr/>
        </p:nvGrpSpPr>
        <p:grpSpPr>
          <a:xfrm>
            <a:off x="3459600" y="628000"/>
            <a:ext cx="2230505" cy="2241314"/>
            <a:chOff x="3459600" y="628000"/>
            <a:chExt cx="2230505" cy="2241314"/>
          </a:xfrm>
        </p:grpSpPr>
        <p:sp>
          <p:nvSpPr>
            <p:cNvPr id="24" name="Shape 430">
              <a:extLst>
                <a:ext uri="{FF2B5EF4-FFF2-40B4-BE49-F238E27FC236}">
                  <a16:creationId xmlns:a16="http://schemas.microsoft.com/office/drawing/2014/main" xmlns="" id="{1FA92C30-CFD9-4380-BD2C-11F61B12A950}"/>
                </a:ext>
              </a:extLst>
            </p:cNvPr>
            <p:cNvSpPr/>
            <p:nvPr/>
          </p:nvSpPr>
          <p:spPr>
            <a:xfrm>
              <a:off x="3459600" y="628000"/>
              <a:ext cx="2224800" cy="2224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25" name="Shape 433">
              <a:extLst>
                <a:ext uri="{FF2B5EF4-FFF2-40B4-BE49-F238E27FC236}">
                  <a16:creationId xmlns:a16="http://schemas.microsoft.com/office/drawing/2014/main" xmlns="" id="{A25C73A4-AA97-4B9E-8FCA-3C457985CA64}"/>
                </a:ext>
              </a:extLst>
            </p:cNvPr>
            <p:cNvGrpSpPr/>
            <p:nvPr/>
          </p:nvGrpSpPr>
          <p:grpSpPr>
            <a:xfrm>
              <a:off x="3940047" y="628007"/>
              <a:ext cx="1447569" cy="1447576"/>
              <a:chOff x="6643075" y="3664250"/>
              <a:chExt cx="407950" cy="407975"/>
            </a:xfrm>
          </p:grpSpPr>
          <p:sp>
            <p:nvSpPr>
              <p:cNvPr id="35" name="Shape 434">
                <a:extLst>
                  <a:ext uri="{FF2B5EF4-FFF2-40B4-BE49-F238E27FC236}">
                    <a16:creationId xmlns:a16="http://schemas.microsoft.com/office/drawing/2014/main" xmlns="" id="{8EE5718D-8194-430F-95DC-F9EEA2CB5BF0}"/>
                  </a:ext>
                </a:extLst>
              </p:cNvPr>
              <p:cNvSpPr/>
              <p:nvPr/>
            </p:nvSpPr>
            <p:spPr>
              <a:xfrm>
                <a:off x="6794075" y="3815250"/>
                <a:ext cx="211300" cy="211300"/>
              </a:xfrm>
              <a:custGeom>
                <a:avLst/>
                <a:gdLst/>
                <a:ahLst/>
                <a:cxnLst/>
                <a:rect l="0" t="0" r="0" b="0"/>
                <a:pathLst>
                  <a:path w="8452" h="8452" fill="none" extrusionOk="0">
                    <a:moveTo>
                      <a:pt x="0" y="8135"/>
                    </a:moveTo>
                    <a:lnTo>
                      <a:pt x="0" y="8135"/>
                    </a:lnTo>
                    <a:lnTo>
                      <a:pt x="438" y="8257"/>
                    </a:lnTo>
                    <a:lnTo>
                      <a:pt x="852" y="8354"/>
                    </a:lnTo>
                    <a:lnTo>
                      <a:pt x="1291" y="8403"/>
                    </a:lnTo>
                    <a:lnTo>
                      <a:pt x="1729" y="8452"/>
                    </a:lnTo>
                    <a:lnTo>
                      <a:pt x="2168" y="8452"/>
                    </a:lnTo>
                    <a:lnTo>
                      <a:pt x="2606" y="8427"/>
                    </a:lnTo>
                    <a:lnTo>
                      <a:pt x="3020" y="8378"/>
                    </a:lnTo>
                    <a:lnTo>
                      <a:pt x="3458" y="8281"/>
                    </a:lnTo>
                    <a:lnTo>
                      <a:pt x="3872" y="8184"/>
                    </a:lnTo>
                    <a:lnTo>
                      <a:pt x="4311" y="8037"/>
                    </a:lnTo>
                    <a:lnTo>
                      <a:pt x="4701" y="7867"/>
                    </a:lnTo>
                    <a:lnTo>
                      <a:pt x="5115" y="7672"/>
                    </a:lnTo>
                    <a:lnTo>
                      <a:pt x="5504" y="7429"/>
                    </a:lnTo>
                    <a:lnTo>
                      <a:pt x="5870" y="7185"/>
                    </a:lnTo>
                    <a:lnTo>
                      <a:pt x="6235" y="6893"/>
                    </a:lnTo>
                    <a:lnTo>
                      <a:pt x="6576" y="6576"/>
                    </a:lnTo>
                    <a:lnTo>
                      <a:pt x="6576" y="6576"/>
                    </a:lnTo>
                    <a:lnTo>
                      <a:pt x="6892" y="6235"/>
                    </a:lnTo>
                    <a:lnTo>
                      <a:pt x="7185" y="5870"/>
                    </a:lnTo>
                    <a:lnTo>
                      <a:pt x="7428" y="5505"/>
                    </a:lnTo>
                    <a:lnTo>
                      <a:pt x="7672" y="5115"/>
                    </a:lnTo>
                    <a:lnTo>
                      <a:pt x="7867" y="4701"/>
                    </a:lnTo>
                    <a:lnTo>
                      <a:pt x="8037" y="4311"/>
                    </a:lnTo>
                    <a:lnTo>
                      <a:pt x="8183" y="3873"/>
                    </a:lnTo>
                    <a:lnTo>
                      <a:pt x="8281" y="3459"/>
                    </a:lnTo>
                    <a:lnTo>
                      <a:pt x="8378" y="3020"/>
                    </a:lnTo>
                    <a:lnTo>
                      <a:pt x="8427" y="2606"/>
                    </a:lnTo>
                    <a:lnTo>
                      <a:pt x="8451" y="2168"/>
                    </a:lnTo>
                    <a:lnTo>
                      <a:pt x="8451" y="1730"/>
                    </a:lnTo>
                    <a:lnTo>
                      <a:pt x="8402" y="1291"/>
                    </a:lnTo>
                    <a:lnTo>
                      <a:pt x="8354" y="853"/>
                    </a:lnTo>
                    <a:lnTo>
                      <a:pt x="8256" y="439"/>
                    </a:lnTo>
                    <a:lnTo>
                      <a:pt x="8135" y="0"/>
                    </a:lnTo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6" name="Shape 435">
                <a:extLst>
                  <a:ext uri="{FF2B5EF4-FFF2-40B4-BE49-F238E27FC236}">
                    <a16:creationId xmlns:a16="http://schemas.microsoft.com/office/drawing/2014/main" xmlns="" id="{32EF9ECB-F1AE-445D-9C08-CA1CB1A23CA1}"/>
                  </a:ext>
                </a:extLst>
              </p:cNvPr>
              <p:cNvSpPr/>
              <p:nvPr/>
            </p:nvSpPr>
            <p:spPr>
              <a:xfrm>
                <a:off x="6643075" y="3664250"/>
                <a:ext cx="407950" cy="40797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16319" fill="none" extrusionOk="0">
                    <a:moveTo>
                      <a:pt x="16074" y="244"/>
                    </a:moveTo>
                    <a:lnTo>
                      <a:pt x="16074" y="244"/>
                    </a:lnTo>
                    <a:lnTo>
                      <a:pt x="15928" y="122"/>
                    </a:lnTo>
                    <a:lnTo>
                      <a:pt x="15758" y="49"/>
                    </a:lnTo>
                    <a:lnTo>
                      <a:pt x="15538" y="0"/>
                    </a:lnTo>
                    <a:lnTo>
                      <a:pt x="15319" y="0"/>
                    </a:lnTo>
                    <a:lnTo>
                      <a:pt x="15051" y="25"/>
                    </a:lnTo>
                    <a:lnTo>
                      <a:pt x="14759" y="73"/>
                    </a:lnTo>
                    <a:lnTo>
                      <a:pt x="14442" y="171"/>
                    </a:lnTo>
                    <a:lnTo>
                      <a:pt x="14102" y="293"/>
                    </a:lnTo>
                    <a:lnTo>
                      <a:pt x="13736" y="439"/>
                    </a:lnTo>
                    <a:lnTo>
                      <a:pt x="13347" y="609"/>
                    </a:lnTo>
                    <a:lnTo>
                      <a:pt x="12957" y="828"/>
                    </a:lnTo>
                    <a:lnTo>
                      <a:pt x="12543" y="1048"/>
                    </a:lnTo>
                    <a:lnTo>
                      <a:pt x="11666" y="1608"/>
                    </a:lnTo>
                    <a:lnTo>
                      <a:pt x="10716" y="2265"/>
                    </a:lnTo>
                    <a:lnTo>
                      <a:pt x="10716" y="2265"/>
                    </a:lnTo>
                    <a:lnTo>
                      <a:pt x="10278" y="2095"/>
                    </a:lnTo>
                    <a:lnTo>
                      <a:pt x="9815" y="1949"/>
                    </a:lnTo>
                    <a:lnTo>
                      <a:pt x="9352" y="1851"/>
                    </a:lnTo>
                    <a:lnTo>
                      <a:pt x="8890" y="1778"/>
                    </a:lnTo>
                    <a:lnTo>
                      <a:pt x="8427" y="1730"/>
                    </a:lnTo>
                    <a:lnTo>
                      <a:pt x="7940" y="1730"/>
                    </a:lnTo>
                    <a:lnTo>
                      <a:pt x="7477" y="1778"/>
                    </a:lnTo>
                    <a:lnTo>
                      <a:pt x="7014" y="1827"/>
                    </a:lnTo>
                    <a:lnTo>
                      <a:pt x="6551" y="1924"/>
                    </a:lnTo>
                    <a:lnTo>
                      <a:pt x="6089" y="2070"/>
                    </a:lnTo>
                    <a:lnTo>
                      <a:pt x="5650" y="2241"/>
                    </a:lnTo>
                    <a:lnTo>
                      <a:pt x="5212" y="2436"/>
                    </a:lnTo>
                    <a:lnTo>
                      <a:pt x="4774" y="2679"/>
                    </a:lnTo>
                    <a:lnTo>
                      <a:pt x="4384" y="2972"/>
                    </a:lnTo>
                    <a:lnTo>
                      <a:pt x="3994" y="3264"/>
                    </a:lnTo>
                    <a:lnTo>
                      <a:pt x="3605" y="3605"/>
                    </a:lnTo>
                    <a:lnTo>
                      <a:pt x="3605" y="3605"/>
                    </a:lnTo>
                    <a:lnTo>
                      <a:pt x="3264" y="3995"/>
                    </a:lnTo>
                    <a:lnTo>
                      <a:pt x="2971" y="4384"/>
                    </a:lnTo>
                    <a:lnTo>
                      <a:pt x="2679" y="4774"/>
                    </a:lnTo>
                    <a:lnTo>
                      <a:pt x="2436" y="5212"/>
                    </a:lnTo>
                    <a:lnTo>
                      <a:pt x="2241" y="5651"/>
                    </a:lnTo>
                    <a:lnTo>
                      <a:pt x="2070" y="6089"/>
                    </a:lnTo>
                    <a:lnTo>
                      <a:pt x="1924" y="6552"/>
                    </a:lnTo>
                    <a:lnTo>
                      <a:pt x="1827" y="7015"/>
                    </a:lnTo>
                    <a:lnTo>
                      <a:pt x="1778" y="7477"/>
                    </a:lnTo>
                    <a:lnTo>
                      <a:pt x="1729" y="7940"/>
                    </a:lnTo>
                    <a:lnTo>
                      <a:pt x="1729" y="8427"/>
                    </a:lnTo>
                    <a:lnTo>
                      <a:pt x="1778" y="8890"/>
                    </a:lnTo>
                    <a:lnTo>
                      <a:pt x="1851" y="9353"/>
                    </a:lnTo>
                    <a:lnTo>
                      <a:pt x="1948" y="9815"/>
                    </a:lnTo>
                    <a:lnTo>
                      <a:pt x="2095" y="10278"/>
                    </a:lnTo>
                    <a:lnTo>
                      <a:pt x="2265" y="10716"/>
                    </a:lnTo>
                    <a:lnTo>
                      <a:pt x="2265" y="10716"/>
                    </a:lnTo>
                    <a:lnTo>
                      <a:pt x="1607" y="11666"/>
                    </a:lnTo>
                    <a:lnTo>
                      <a:pt x="1047" y="12543"/>
                    </a:lnTo>
                    <a:lnTo>
                      <a:pt x="828" y="12957"/>
                    </a:lnTo>
                    <a:lnTo>
                      <a:pt x="609" y="13347"/>
                    </a:lnTo>
                    <a:lnTo>
                      <a:pt x="438" y="13737"/>
                    </a:lnTo>
                    <a:lnTo>
                      <a:pt x="292" y="14102"/>
                    </a:lnTo>
                    <a:lnTo>
                      <a:pt x="170" y="14443"/>
                    </a:lnTo>
                    <a:lnTo>
                      <a:pt x="73" y="14759"/>
                    </a:lnTo>
                    <a:lnTo>
                      <a:pt x="24" y="15052"/>
                    </a:lnTo>
                    <a:lnTo>
                      <a:pt x="0" y="15320"/>
                    </a:lnTo>
                    <a:lnTo>
                      <a:pt x="0" y="15539"/>
                    </a:lnTo>
                    <a:lnTo>
                      <a:pt x="49" y="15758"/>
                    </a:lnTo>
                    <a:lnTo>
                      <a:pt x="122" y="15928"/>
                    </a:lnTo>
                    <a:lnTo>
                      <a:pt x="244" y="16075"/>
                    </a:lnTo>
                    <a:lnTo>
                      <a:pt x="244" y="16075"/>
                    </a:lnTo>
                    <a:lnTo>
                      <a:pt x="341" y="16172"/>
                    </a:lnTo>
                    <a:lnTo>
                      <a:pt x="487" y="16245"/>
                    </a:lnTo>
                    <a:lnTo>
                      <a:pt x="633" y="16294"/>
                    </a:lnTo>
                    <a:lnTo>
                      <a:pt x="804" y="16318"/>
                    </a:lnTo>
                    <a:lnTo>
                      <a:pt x="974" y="16318"/>
                    </a:lnTo>
                    <a:lnTo>
                      <a:pt x="1169" y="16318"/>
                    </a:lnTo>
                    <a:lnTo>
                      <a:pt x="1388" y="16269"/>
                    </a:lnTo>
                    <a:lnTo>
                      <a:pt x="1632" y="16221"/>
                    </a:lnTo>
                    <a:lnTo>
                      <a:pt x="2143" y="16075"/>
                    </a:lnTo>
                    <a:lnTo>
                      <a:pt x="2703" y="15831"/>
                    </a:lnTo>
                    <a:lnTo>
                      <a:pt x="3312" y="15539"/>
                    </a:lnTo>
                    <a:lnTo>
                      <a:pt x="3946" y="15149"/>
                    </a:lnTo>
                    <a:lnTo>
                      <a:pt x="4652" y="14711"/>
                    </a:lnTo>
                    <a:lnTo>
                      <a:pt x="5358" y="14224"/>
                    </a:lnTo>
                    <a:lnTo>
                      <a:pt x="6113" y="13663"/>
                    </a:lnTo>
                    <a:lnTo>
                      <a:pt x="6892" y="13055"/>
                    </a:lnTo>
                    <a:lnTo>
                      <a:pt x="7696" y="12397"/>
                    </a:lnTo>
                    <a:lnTo>
                      <a:pt x="8500" y="11691"/>
                    </a:lnTo>
                    <a:lnTo>
                      <a:pt x="9304" y="10936"/>
                    </a:lnTo>
                    <a:lnTo>
                      <a:pt x="10132" y="10132"/>
                    </a:lnTo>
                    <a:lnTo>
                      <a:pt x="10132" y="10132"/>
                    </a:lnTo>
                    <a:lnTo>
                      <a:pt x="10935" y="9304"/>
                    </a:lnTo>
                    <a:lnTo>
                      <a:pt x="11690" y="8500"/>
                    </a:lnTo>
                    <a:lnTo>
                      <a:pt x="12397" y="7696"/>
                    </a:lnTo>
                    <a:lnTo>
                      <a:pt x="13054" y="6893"/>
                    </a:lnTo>
                    <a:lnTo>
                      <a:pt x="13663" y="6113"/>
                    </a:lnTo>
                    <a:lnTo>
                      <a:pt x="14223" y="5358"/>
                    </a:lnTo>
                    <a:lnTo>
                      <a:pt x="14710" y="4652"/>
                    </a:lnTo>
                    <a:lnTo>
                      <a:pt x="15149" y="3946"/>
                    </a:lnTo>
                    <a:lnTo>
                      <a:pt x="15538" y="3313"/>
                    </a:lnTo>
                    <a:lnTo>
                      <a:pt x="15831" y="2704"/>
                    </a:lnTo>
                    <a:lnTo>
                      <a:pt x="16074" y="2144"/>
                    </a:lnTo>
                    <a:lnTo>
                      <a:pt x="16220" y="1632"/>
                    </a:lnTo>
                    <a:lnTo>
                      <a:pt x="16269" y="1389"/>
                    </a:lnTo>
                    <a:lnTo>
                      <a:pt x="16318" y="1169"/>
                    </a:lnTo>
                    <a:lnTo>
                      <a:pt x="16318" y="975"/>
                    </a:lnTo>
                    <a:lnTo>
                      <a:pt x="16318" y="804"/>
                    </a:lnTo>
                    <a:lnTo>
                      <a:pt x="16293" y="634"/>
                    </a:lnTo>
                    <a:lnTo>
                      <a:pt x="16245" y="487"/>
                    </a:lnTo>
                    <a:lnTo>
                      <a:pt x="16172" y="341"/>
                    </a:lnTo>
                    <a:lnTo>
                      <a:pt x="16074" y="244"/>
                    </a:lnTo>
                    <a:lnTo>
                      <a:pt x="16074" y="244"/>
                    </a:lnTo>
                    <a:close/>
                    <a:moveTo>
                      <a:pt x="1827" y="13810"/>
                    </a:moveTo>
                    <a:lnTo>
                      <a:pt x="1827" y="13810"/>
                    </a:lnTo>
                    <a:lnTo>
                      <a:pt x="1754" y="13737"/>
                    </a:lnTo>
                    <a:lnTo>
                      <a:pt x="1729" y="13639"/>
                    </a:lnTo>
                    <a:lnTo>
                      <a:pt x="1681" y="13542"/>
                    </a:lnTo>
                    <a:lnTo>
                      <a:pt x="1681" y="13444"/>
                    </a:lnTo>
                    <a:lnTo>
                      <a:pt x="1681" y="13176"/>
                    </a:lnTo>
                    <a:lnTo>
                      <a:pt x="1754" y="12884"/>
                    </a:lnTo>
                    <a:lnTo>
                      <a:pt x="1875" y="12519"/>
                    </a:lnTo>
                    <a:lnTo>
                      <a:pt x="2046" y="12153"/>
                    </a:lnTo>
                    <a:lnTo>
                      <a:pt x="2265" y="11715"/>
                    </a:lnTo>
                    <a:lnTo>
                      <a:pt x="2533" y="11277"/>
                    </a:lnTo>
                    <a:lnTo>
                      <a:pt x="2533" y="11277"/>
                    </a:lnTo>
                    <a:lnTo>
                      <a:pt x="2752" y="11642"/>
                    </a:lnTo>
                    <a:lnTo>
                      <a:pt x="3020" y="12007"/>
                    </a:lnTo>
                    <a:lnTo>
                      <a:pt x="3288" y="12373"/>
                    </a:lnTo>
                    <a:lnTo>
                      <a:pt x="3605" y="12714"/>
                    </a:lnTo>
                    <a:lnTo>
                      <a:pt x="3605" y="12714"/>
                    </a:lnTo>
                    <a:lnTo>
                      <a:pt x="3897" y="12957"/>
                    </a:lnTo>
                    <a:lnTo>
                      <a:pt x="4165" y="13201"/>
                    </a:lnTo>
                    <a:lnTo>
                      <a:pt x="4165" y="13201"/>
                    </a:lnTo>
                    <a:lnTo>
                      <a:pt x="3751" y="13444"/>
                    </a:lnTo>
                    <a:lnTo>
                      <a:pt x="3361" y="13639"/>
                    </a:lnTo>
                    <a:lnTo>
                      <a:pt x="3020" y="13785"/>
                    </a:lnTo>
                    <a:lnTo>
                      <a:pt x="2679" y="13883"/>
                    </a:lnTo>
                    <a:lnTo>
                      <a:pt x="2411" y="13956"/>
                    </a:lnTo>
                    <a:lnTo>
                      <a:pt x="2168" y="13956"/>
                    </a:lnTo>
                    <a:lnTo>
                      <a:pt x="2070" y="13931"/>
                    </a:lnTo>
                    <a:lnTo>
                      <a:pt x="1973" y="13907"/>
                    </a:lnTo>
                    <a:lnTo>
                      <a:pt x="1900" y="13858"/>
                    </a:lnTo>
                    <a:lnTo>
                      <a:pt x="1827" y="13810"/>
                    </a:lnTo>
                    <a:lnTo>
                      <a:pt x="1827" y="13810"/>
                    </a:lnTo>
                    <a:close/>
                    <a:moveTo>
                      <a:pt x="8159" y="4482"/>
                    </a:moveTo>
                    <a:lnTo>
                      <a:pt x="8159" y="4482"/>
                    </a:lnTo>
                    <a:lnTo>
                      <a:pt x="8037" y="4482"/>
                    </a:lnTo>
                    <a:lnTo>
                      <a:pt x="7940" y="4433"/>
                    </a:lnTo>
                    <a:lnTo>
                      <a:pt x="7842" y="4384"/>
                    </a:lnTo>
                    <a:lnTo>
                      <a:pt x="7745" y="4311"/>
                    </a:lnTo>
                    <a:lnTo>
                      <a:pt x="7672" y="4238"/>
                    </a:lnTo>
                    <a:lnTo>
                      <a:pt x="7623" y="4141"/>
                    </a:lnTo>
                    <a:lnTo>
                      <a:pt x="7574" y="4019"/>
                    </a:lnTo>
                    <a:lnTo>
                      <a:pt x="7574" y="3897"/>
                    </a:lnTo>
                    <a:lnTo>
                      <a:pt x="7574" y="3897"/>
                    </a:lnTo>
                    <a:lnTo>
                      <a:pt x="7574" y="3775"/>
                    </a:lnTo>
                    <a:lnTo>
                      <a:pt x="7623" y="3678"/>
                    </a:lnTo>
                    <a:lnTo>
                      <a:pt x="7672" y="3580"/>
                    </a:lnTo>
                    <a:lnTo>
                      <a:pt x="7745" y="3483"/>
                    </a:lnTo>
                    <a:lnTo>
                      <a:pt x="7842" y="3410"/>
                    </a:lnTo>
                    <a:lnTo>
                      <a:pt x="7940" y="3361"/>
                    </a:lnTo>
                    <a:lnTo>
                      <a:pt x="8037" y="3337"/>
                    </a:lnTo>
                    <a:lnTo>
                      <a:pt x="8159" y="3313"/>
                    </a:lnTo>
                    <a:lnTo>
                      <a:pt x="8159" y="3313"/>
                    </a:lnTo>
                    <a:lnTo>
                      <a:pt x="8281" y="3337"/>
                    </a:lnTo>
                    <a:lnTo>
                      <a:pt x="8378" y="3361"/>
                    </a:lnTo>
                    <a:lnTo>
                      <a:pt x="8476" y="3410"/>
                    </a:lnTo>
                    <a:lnTo>
                      <a:pt x="8573" y="3483"/>
                    </a:lnTo>
                    <a:lnTo>
                      <a:pt x="8646" y="3580"/>
                    </a:lnTo>
                    <a:lnTo>
                      <a:pt x="8695" y="3678"/>
                    </a:lnTo>
                    <a:lnTo>
                      <a:pt x="8743" y="3775"/>
                    </a:lnTo>
                    <a:lnTo>
                      <a:pt x="8743" y="3897"/>
                    </a:lnTo>
                    <a:lnTo>
                      <a:pt x="8743" y="3897"/>
                    </a:lnTo>
                    <a:lnTo>
                      <a:pt x="8743" y="4019"/>
                    </a:lnTo>
                    <a:lnTo>
                      <a:pt x="8695" y="4141"/>
                    </a:lnTo>
                    <a:lnTo>
                      <a:pt x="8646" y="4238"/>
                    </a:lnTo>
                    <a:lnTo>
                      <a:pt x="8573" y="4311"/>
                    </a:lnTo>
                    <a:lnTo>
                      <a:pt x="8476" y="4384"/>
                    </a:lnTo>
                    <a:lnTo>
                      <a:pt x="8378" y="4433"/>
                    </a:lnTo>
                    <a:lnTo>
                      <a:pt x="8281" y="4482"/>
                    </a:lnTo>
                    <a:lnTo>
                      <a:pt x="8159" y="4482"/>
                    </a:lnTo>
                    <a:lnTo>
                      <a:pt x="8159" y="4482"/>
                    </a:lnTo>
                    <a:close/>
                    <a:moveTo>
                      <a:pt x="9133" y="5943"/>
                    </a:moveTo>
                    <a:lnTo>
                      <a:pt x="9133" y="5943"/>
                    </a:lnTo>
                    <a:lnTo>
                      <a:pt x="9036" y="5943"/>
                    </a:lnTo>
                    <a:lnTo>
                      <a:pt x="8963" y="5919"/>
                    </a:lnTo>
                    <a:lnTo>
                      <a:pt x="8841" y="5846"/>
                    </a:lnTo>
                    <a:lnTo>
                      <a:pt x="8768" y="5724"/>
                    </a:lnTo>
                    <a:lnTo>
                      <a:pt x="8743" y="5651"/>
                    </a:lnTo>
                    <a:lnTo>
                      <a:pt x="8743" y="5553"/>
                    </a:lnTo>
                    <a:lnTo>
                      <a:pt x="8743" y="5553"/>
                    </a:lnTo>
                    <a:lnTo>
                      <a:pt x="8743" y="5480"/>
                    </a:lnTo>
                    <a:lnTo>
                      <a:pt x="8768" y="5407"/>
                    </a:lnTo>
                    <a:lnTo>
                      <a:pt x="8841" y="5285"/>
                    </a:lnTo>
                    <a:lnTo>
                      <a:pt x="8963" y="5212"/>
                    </a:lnTo>
                    <a:lnTo>
                      <a:pt x="9036" y="5188"/>
                    </a:lnTo>
                    <a:lnTo>
                      <a:pt x="9133" y="5164"/>
                    </a:lnTo>
                    <a:lnTo>
                      <a:pt x="9133" y="5164"/>
                    </a:lnTo>
                    <a:lnTo>
                      <a:pt x="9206" y="5188"/>
                    </a:lnTo>
                    <a:lnTo>
                      <a:pt x="9279" y="5212"/>
                    </a:lnTo>
                    <a:lnTo>
                      <a:pt x="9401" y="5285"/>
                    </a:lnTo>
                    <a:lnTo>
                      <a:pt x="9474" y="5407"/>
                    </a:lnTo>
                    <a:lnTo>
                      <a:pt x="9498" y="5480"/>
                    </a:lnTo>
                    <a:lnTo>
                      <a:pt x="9523" y="5553"/>
                    </a:lnTo>
                    <a:lnTo>
                      <a:pt x="9523" y="5553"/>
                    </a:lnTo>
                    <a:lnTo>
                      <a:pt x="9498" y="5651"/>
                    </a:lnTo>
                    <a:lnTo>
                      <a:pt x="9474" y="5724"/>
                    </a:lnTo>
                    <a:lnTo>
                      <a:pt x="9401" y="5846"/>
                    </a:lnTo>
                    <a:lnTo>
                      <a:pt x="9279" y="5919"/>
                    </a:lnTo>
                    <a:lnTo>
                      <a:pt x="9206" y="5943"/>
                    </a:lnTo>
                    <a:lnTo>
                      <a:pt x="9133" y="5943"/>
                    </a:lnTo>
                    <a:lnTo>
                      <a:pt x="9133" y="5943"/>
                    </a:lnTo>
                    <a:close/>
                    <a:moveTo>
                      <a:pt x="9986" y="4409"/>
                    </a:moveTo>
                    <a:lnTo>
                      <a:pt x="9986" y="4409"/>
                    </a:lnTo>
                    <a:lnTo>
                      <a:pt x="9888" y="4409"/>
                    </a:lnTo>
                    <a:lnTo>
                      <a:pt x="9815" y="4384"/>
                    </a:lnTo>
                    <a:lnTo>
                      <a:pt x="9693" y="4287"/>
                    </a:lnTo>
                    <a:lnTo>
                      <a:pt x="9620" y="4165"/>
                    </a:lnTo>
                    <a:lnTo>
                      <a:pt x="9596" y="4092"/>
                    </a:lnTo>
                    <a:lnTo>
                      <a:pt x="9596" y="4019"/>
                    </a:lnTo>
                    <a:lnTo>
                      <a:pt x="9596" y="4019"/>
                    </a:lnTo>
                    <a:lnTo>
                      <a:pt x="9596" y="3946"/>
                    </a:lnTo>
                    <a:lnTo>
                      <a:pt x="9620" y="3873"/>
                    </a:lnTo>
                    <a:lnTo>
                      <a:pt x="9693" y="3751"/>
                    </a:lnTo>
                    <a:lnTo>
                      <a:pt x="9815" y="3654"/>
                    </a:lnTo>
                    <a:lnTo>
                      <a:pt x="9888" y="3629"/>
                    </a:lnTo>
                    <a:lnTo>
                      <a:pt x="9986" y="3629"/>
                    </a:lnTo>
                    <a:lnTo>
                      <a:pt x="9986" y="3629"/>
                    </a:lnTo>
                    <a:lnTo>
                      <a:pt x="10059" y="3629"/>
                    </a:lnTo>
                    <a:lnTo>
                      <a:pt x="10132" y="3654"/>
                    </a:lnTo>
                    <a:lnTo>
                      <a:pt x="10253" y="3751"/>
                    </a:lnTo>
                    <a:lnTo>
                      <a:pt x="10327" y="3873"/>
                    </a:lnTo>
                    <a:lnTo>
                      <a:pt x="10351" y="3946"/>
                    </a:lnTo>
                    <a:lnTo>
                      <a:pt x="10375" y="4019"/>
                    </a:lnTo>
                    <a:lnTo>
                      <a:pt x="10375" y="4019"/>
                    </a:lnTo>
                    <a:lnTo>
                      <a:pt x="10351" y="4092"/>
                    </a:lnTo>
                    <a:lnTo>
                      <a:pt x="10327" y="4165"/>
                    </a:lnTo>
                    <a:lnTo>
                      <a:pt x="10253" y="4287"/>
                    </a:lnTo>
                    <a:lnTo>
                      <a:pt x="10132" y="4384"/>
                    </a:lnTo>
                    <a:lnTo>
                      <a:pt x="10059" y="4409"/>
                    </a:lnTo>
                    <a:lnTo>
                      <a:pt x="9986" y="4409"/>
                    </a:lnTo>
                    <a:lnTo>
                      <a:pt x="9986" y="4409"/>
                    </a:lnTo>
                    <a:close/>
                    <a:moveTo>
                      <a:pt x="13200" y="4165"/>
                    </a:moveTo>
                    <a:lnTo>
                      <a:pt x="13200" y="4165"/>
                    </a:lnTo>
                    <a:lnTo>
                      <a:pt x="12957" y="3897"/>
                    </a:lnTo>
                    <a:lnTo>
                      <a:pt x="12713" y="3605"/>
                    </a:lnTo>
                    <a:lnTo>
                      <a:pt x="12713" y="3605"/>
                    </a:lnTo>
                    <a:lnTo>
                      <a:pt x="12372" y="3288"/>
                    </a:lnTo>
                    <a:lnTo>
                      <a:pt x="12007" y="3020"/>
                    </a:lnTo>
                    <a:lnTo>
                      <a:pt x="11642" y="2752"/>
                    </a:lnTo>
                    <a:lnTo>
                      <a:pt x="11276" y="2533"/>
                    </a:lnTo>
                    <a:lnTo>
                      <a:pt x="11276" y="2533"/>
                    </a:lnTo>
                    <a:lnTo>
                      <a:pt x="11715" y="2265"/>
                    </a:lnTo>
                    <a:lnTo>
                      <a:pt x="12153" y="2046"/>
                    </a:lnTo>
                    <a:lnTo>
                      <a:pt x="12518" y="1876"/>
                    </a:lnTo>
                    <a:lnTo>
                      <a:pt x="12884" y="1754"/>
                    </a:lnTo>
                    <a:lnTo>
                      <a:pt x="13176" y="1681"/>
                    </a:lnTo>
                    <a:lnTo>
                      <a:pt x="13444" y="1681"/>
                    </a:lnTo>
                    <a:lnTo>
                      <a:pt x="13541" y="1681"/>
                    </a:lnTo>
                    <a:lnTo>
                      <a:pt x="13639" y="1730"/>
                    </a:lnTo>
                    <a:lnTo>
                      <a:pt x="13736" y="1754"/>
                    </a:lnTo>
                    <a:lnTo>
                      <a:pt x="13809" y="1827"/>
                    </a:lnTo>
                    <a:lnTo>
                      <a:pt x="13809" y="1827"/>
                    </a:lnTo>
                    <a:lnTo>
                      <a:pt x="13858" y="1900"/>
                    </a:lnTo>
                    <a:lnTo>
                      <a:pt x="13907" y="1973"/>
                    </a:lnTo>
                    <a:lnTo>
                      <a:pt x="13931" y="2070"/>
                    </a:lnTo>
                    <a:lnTo>
                      <a:pt x="13955" y="2168"/>
                    </a:lnTo>
                    <a:lnTo>
                      <a:pt x="13955" y="2411"/>
                    </a:lnTo>
                    <a:lnTo>
                      <a:pt x="13882" y="2679"/>
                    </a:lnTo>
                    <a:lnTo>
                      <a:pt x="13785" y="3020"/>
                    </a:lnTo>
                    <a:lnTo>
                      <a:pt x="13639" y="3361"/>
                    </a:lnTo>
                    <a:lnTo>
                      <a:pt x="13444" y="3751"/>
                    </a:lnTo>
                    <a:lnTo>
                      <a:pt x="13200" y="4165"/>
                    </a:lnTo>
                    <a:lnTo>
                      <a:pt x="13200" y="4165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6" name="Shape 436">
              <a:extLst>
                <a:ext uri="{FF2B5EF4-FFF2-40B4-BE49-F238E27FC236}">
                  <a16:creationId xmlns:a16="http://schemas.microsoft.com/office/drawing/2014/main" xmlns="" id="{9A3A4845-42A6-4406-992A-FC7E78276B1F}"/>
                </a:ext>
              </a:extLst>
            </p:cNvPr>
            <p:cNvGrpSpPr/>
            <p:nvPr/>
          </p:nvGrpSpPr>
          <p:grpSpPr>
            <a:xfrm rot="-587344">
              <a:off x="3600928" y="2274182"/>
              <a:ext cx="595166" cy="595132"/>
              <a:chOff x="576250" y="4319400"/>
              <a:chExt cx="442075" cy="442050"/>
            </a:xfrm>
          </p:grpSpPr>
          <p:sp>
            <p:nvSpPr>
              <p:cNvPr id="31" name="Shape 437">
                <a:extLst>
                  <a:ext uri="{FF2B5EF4-FFF2-40B4-BE49-F238E27FC236}">
                    <a16:creationId xmlns:a16="http://schemas.microsoft.com/office/drawing/2014/main" xmlns="" id="{46C27293-5CD4-4115-99A1-0487BFC8D29D}"/>
                  </a:ext>
                </a:extLst>
              </p:cNvPr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0" t="0" r="0" b="0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2" name="Shape 438">
                <a:extLst>
                  <a:ext uri="{FF2B5EF4-FFF2-40B4-BE49-F238E27FC236}">
                    <a16:creationId xmlns:a16="http://schemas.microsoft.com/office/drawing/2014/main" xmlns="" id="{4DE81570-1D4F-4038-931D-3DDBCBD3A6B8}"/>
                  </a:ext>
                </a:extLst>
              </p:cNvPr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0" t="0" r="0" b="0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3" name="Shape 439">
                <a:extLst>
                  <a:ext uri="{FF2B5EF4-FFF2-40B4-BE49-F238E27FC236}">
                    <a16:creationId xmlns:a16="http://schemas.microsoft.com/office/drawing/2014/main" xmlns="" id="{54F9DFEF-BB9E-4E06-A6DB-6FBC9C439938}"/>
                  </a:ext>
                </a:extLst>
              </p:cNvPr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0" t="0" r="0" b="0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4" name="Shape 440">
                <a:extLst>
                  <a:ext uri="{FF2B5EF4-FFF2-40B4-BE49-F238E27FC236}">
                    <a16:creationId xmlns:a16="http://schemas.microsoft.com/office/drawing/2014/main" xmlns="" id="{DE73A29A-50E9-4AA7-AD1F-EFFADE2F292E}"/>
                  </a:ext>
                </a:extLst>
              </p:cNvPr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0" t="0" r="0" b="0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7" name="Shape 441">
              <a:extLst>
                <a:ext uri="{FF2B5EF4-FFF2-40B4-BE49-F238E27FC236}">
                  <a16:creationId xmlns:a16="http://schemas.microsoft.com/office/drawing/2014/main" xmlns="" id="{18290AE6-A84D-4A61-8918-99D915FB0C8A}"/>
                </a:ext>
              </a:extLst>
            </p:cNvPr>
            <p:cNvSpPr/>
            <p:nvPr/>
          </p:nvSpPr>
          <p:spPr>
            <a:xfrm>
              <a:off x="3593939" y="962288"/>
              <a:ext cx="226250" cy="216068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442">
              <a:extLst>
                <a:ext uri="{FF2B5EF4-FFF2-40B4-BE49-F238E27FC236}">
                  <a16:creationId xmlns:a16="http://schemas.microsoft.com/office/drawing/2014/main" xmlns="" id="{F9E285DA-DBB4-4871-9D37-7D7917F87DE6}"/>
                </a:ext>
              </a:extLst>
            </p:cNvPr>
            <p:cNvSpPr/>
            <p:nvPr/>
          </p:nvSpPr>
          <p:spPr>
            <a:xfrm rot="2697328">
              <a:off x="5346647" y="2148788"/>
              <a:ext cx="343458" cy="32794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443">
              <a:extLst>
                <a:ext uri="{FF2B5EF4-FFF2-40B4-BE49-F238E27FC236}">
                  <a16:creationId xmlns:a16="http://schemas.microsoft.com/office/drawing/2014/main" xmlns="" id="{00937D37-1311-4D9A-A5C0-93FE3C51DE0E}"/>
                </a:ext>
              </a:extLst>
            </p:cNvPr>
            <p:cNvSpPr/>
            <p:nvPr/>
          </p:nvSpPr>
          <p:spPr>
            <a:xfrm>
              <a:off x="5356714" y="1881143"/>
              <a:ext cx="137570" cy="131429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444">
              <a:extLst>
                <a:ext uri="{FF2B5EF4-FFF2-40B4-BE49-F238E27FC236}">
                  <a16:creationId xmlns:a16="http://schemas.microsoft.com/office/drawing/2014/main" xmlns="" id="{51E7769A-83E9-453C-BC47-86D5406A4F25}"/>
                </a:ext>
              </a:extLst>
            </p:cNvPr>
            <p:cNvSpPr/>
            <p:nvPr/>
          </p:nvSpPr>
          <p:spPr>
            <a:xfrm rot="1280404">
              <a:off x="3589574" y="1613970"/>
              <a:ext cx="137563" cy="13139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859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01FB5EE-3C8F-4DE5-BBEC-ECA331CDB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bg1"/>
                </a:solidFill>
              </a:rPr>
              <a:pPr/>
              <a:t>31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Shape 403">
            <a:extLst>
              <a:ext uri="{FF2B5EF4-FFF2-40B4-BE49-F238E27FC236}">
                <a16:creationId xmlns:a16="http://schemas.microsoft.com/office/drawing/2014/main" xmlns="" id="{6636CA3C-7089-4CA0-9015-E50CC9AF19EA}"/>
              </a:ext>
            </a:extLst>
          </p:cNvPr>
          <p:cNvSpPr txBox="1">
            <a:spLocks/>
          </p:cNvSpPr>
          <p:nvPr/>
        </p:nvSpPr>
        <p:spPr>
          <a:xfrm>
            <a:off x="1843747" y="3039002"/>
            <a:ext cx="5456507" cy="959773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ln>
                  <a:noFill/>
                </a:ln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QUESTION AND ANSWER</a:t>
            </a:r>
            <a:endParaRPr lang="en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54C4F10D-B206-47CA-829F-66C38AF40B74}"/>
              </a:ext>
            </a:extLst>
          </p:cNvPr>
          <p:cNvGrpSpPr/>
          <p:nvPr/>
        </p:nvGrpSpPr>
        <p:grpSpPr>
          <a:xfrm>
            <a:off x="3459600" y="628000"/>
            <a:ext cx="2230505" cy="2241314"/>
            <a:chOff x="3459600" y="628000"/>
            <a:chExt cx="2230505" cy="2241314"/>
          </a:xfrm>
        </p:grpSpPr>
        <p:sp>
          <p:nvSpPr>
            <p:cNvPr id="21" name="Shape 430">
              <a:extLst>
                <a:ext uri="{FF2B5EF4-FFF2-40B4-BE49-F238E27FC236}">
                  <a16:creationId xmlns:a16="http://schemas.microsoft.com/office/drawing/2014/main" xmlns="" id="{7301A2D1-E758-44B0-8317-41C5E6213C15}"/>
                </a:ext>
              </a:extLst>
            </p:cNvPr>
            <p:cNvSpPr/>
            <p:nvPr/>
          </p:nvSpPr>
          <p:spPr>
            <a:xfrm>
              <a:off x="3459600" y="628000"/>
              <a:ext cx="2224800" cy="2224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22" name="Shape 433">
              <a:extLst>
                <a:ext uri="{FF2B5EF4-FFF2-40B4-BE49-F238E27FC236}">
                  <a16:creationId xmlns:a16="http://schemas.microsoft.com/office/drawing/2014/main" xmlns="" id="{72D11193-179F-4323-B0FC-0C13C899CDA7}"/>
                </a:ext>
              </a:extLst>
            </p:cNvPr>
            <p:cNvGrpSpPr/>
            <p:nvPr/>
          </p:nvGrpSpPr>
          <p:grpSpPr>
            <a:xfrm>
              <a:off x="3940047" y="628007"/>
              <a:ext cx="1447569" cy="1447576"/>
              <a:chOff x="6643075" y="3664250"/>
              <a:chExt cx="407950" cy="407975"/>
            </a:xfrm>
          </p:grpSpPr>
          <p:sp>
            <p:nvSpPr>
              <p:cNvPr id="32" name="Shape 434">
                <a:extLst>
                  <a:ext uri="{FF2B5EF4-FFF2-40B4-BE49-F238E27FC236}">
                    <a16:creationId xmlns:a16="http://schemas.microsoft.com/office/drawing/2014/main" xmlns="" id="{71389398-5329-41C3-B511-93CA984DC069}"/>
                  </a:ext>
                </a:extLst>
              </p:cNvPr>
              <p:cNvSpPr/>
              <p:nvPr/>
            </p:nvSpPr>
            <p:spPr>
              <a:xfrm>
                <a:off x="6794075" y="3815250"/>
                <a:ext cx="211300" cy="211300"/>
              </a:xfrm>
              <a:custGeom>
                <a:avLst/>
                <a:gdLst/>
                <a:ahLst/>
                <a:cxnLst/>
                <a:rect l="0" t="0" r="0" b="0"/>
                <a:pathLst>
                  <a:path w="8452" h="8452" fill="none" extrusionOk="0">
                    <a:moveTo>
                      <a:pt x="0" y="8135"/>
                    </a:moveTo>
                    <a:lnTo>
                      <a:pt x="0" y="8135"/>
                    </a:lnTo>
                    <a:lnTo>
                      <a:pt x="438" y="8257"/>
                    </a:lnTo>
                    <a:lnTo>
                      <a:pt x="852" y="8354"/>
                    </a:lnTo>
                    <a:lnTo>
                      <a:pt x="1291" y="8403"/>
                    </a:lnTo>
                    <a:lnTo>
                      <a:pt x="1729" y="8452"/>
                    </a:lnTo>
                    <a:lnTo>
                      <a:pt x="2168" y="8452"/>
                    </a:lnTo>
                    <a:lnTo>
                      <a:pt x="2606" y="8427"/>
                    </a:lnTo>
                    <a:lnTo>
                      <a:pt x="3020" y="8378"/>
                    </a:lnTo>
                    <a:lnTo>
                      <a:pt x="3458" y="8281"/>
                    </a:lnTo>
                    <a:lnTo>
                      <a:pt x="3872" y="8184"/>
                    </a:lnTo>
                    <a:lnTo>
                      <a:pt x="4311" y="8037"/>
                    </a:lnTo>
                    <a:lnTo>
                      <a:pt x="4701" y="7867"/>
                    </a:lnTo>
                    <a:lnTo>
                      <a:pt x="5115" y="7672"/>
                    </a:lnTo>
                    <a:lnTo>
                      <a:pt x="5504" y="7429"/>
                    </a:lnTo>
                    <a:lnTo>
                      <a:pt x="5870" y="7185"/>
                    </a:lnTo>
                    <a:lnTo>
                      <a:pt x="6235" y="6893"/>
                    </a:lnTo>
                    <a:lnTo>
                      <a:pt x="6576" y="6576"/>
                    </a:lnTo>
                    <a:lnTo>
                      <a:pt x="6576" y="6576"/>
                    </a:lnTo>
                    <a:lnTo>
                      <a:pt x="6892" y="6235"/>
                    </a:lnTo>
                    <a:lnTo>
                      <a:pt x="7185" y="5870"/>
                    </a:lnTo>
                    <a:lnTo>
                      <a:pt x="7428" y="5505"/>
                    </a:lnTo>
                    <a:lnTo>
                      <a:pt x="7672" y="5115"/>
                    </a:lnTo>
                    <a:lnTo>
                      <a:pt x="7867" y="4701"/>
                    </a:lnTo>
                    <a:lnTo>
                      <a:pt x="8037" y="4311"/>
                    </a:lnTo>
                    <a:lnTo>
                      <a:pt x="8183" y="3873"/>
                    </a:lnTo>
                    <a:lnTo>
                      <a:pt x="8281" y="3459"/>
                    </a:lnTo>
                    <a:lnTo>
                      <a:pt x="8378" y="3020"/>
                    </a:lnTo>
                    <a:lnTo>
                      <a:pt x="8427" y="2606"/>
                    </a:lnTo>
                    <a:lnTo>
                      <a:pt x="8451" y="2168"/>
                    </a:lnTo>
                    <a:lnTo>
                      <a:pt x="8451" y="1730"/>
                    </a:lnTo>
                    <a:lnTo>
                      <a:pt x="8402" y="1291"/>
                    </a:lnTo>
                    <a:lnTo>
                      <a:pt x="8354" y="853"/>
                    </a:lnTo>
                    <a:lnTo>
                      <a:pt x="8256" y="439"/>
                    </a:lnTo>
                    <a:lnTo>
                      <a:pt x="8135" y="0"/>
                    </a:lnTo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3" name="Shape 435">
                <a:extLst>
                  <a:ext uri="{FF2B5EF4-FFF2-40B4-BE49-F238E27FC236}">
                    <a16:creationId xmlns:a16="http://schemas.microsoft.com/office/drawing/2014/main" xmlns="" id="{B954DC32-2EF2-4810-AB09-49E286105F59}"/>
                  </a:ext>
                </a:extLst>
              </p:cNvPr>
              <p:cNvSpPr/>
              <p:nvPr/>
            </p:nvSpPr>
            <p:spPr>
              <a:xfrm>
                <a:off x="6643075" y="3664250"/>
                <a:ext cx="407950" cy="407975"/>
              </a:xfrm>
              <a:custGeom>
                <a:avLst/>
                <a:gdLst/>
                <a:ahLst/>
                <a:cxnLst/>
                <a:rect l="0" t="0" r="0" b="0"/>
                <a:pathLst>
                  <a:path w="16318" h="16319" fill="none" extrusionOk="0">
                    <a:moveTo>
                      <a:pt x="16074" y="244"/>
                    </a:moveTo>
                    <a:lnTo>
                      <a:pt x="16074" y="244"/>
                    </a:lnTo>
                    <a:lnTo>
                      <a:pt x="15928" y="122"/>
                    </a:lnTo>
                    <a:lnTo>
                      <a:pt x="15758" y="49"/>
                    </a:lnTo>
                    <a:lnTo>
                      <a:pt x="15538" y="0"/>
                    </a:lnTo>
                    <a:lnTo>
                      <a:pt x="15319" y="0"/>
                    </a:lnTo>
                    <a:lnTo>
                      <a:pt x="15051" y="25"/>
                    </a:lnTo>
                    <a:lnTo>
                      <a:pt x="14759" y="73"/>
                    </a:lnTo>
                    <a:lnTo>
                      <a:pt x="14442" y="171"/>
                    </a:lnTo>
                    <a:lnTo>
                      <a:pt x="14102" y="293"/>
                    </a:lnTo>
                    <a:lnTo>
                      <a:pt x="13736" y="439"/>
                    </a:lnTo>
                    <a:lnTo>
                      <a:pt x="13347" y="609"/>
                    </a:lnTo>
                    <a:lnTo>
                      <a:pt x="12957" y="828"/>
                    </a:lnTo>
                    <a:lnTo>
                      <a:pt x="12543" y="1048"/>
                    </a:lnTo>
                    <a:lnTo>
                      <a:pt x="11666" y="1608"/>
                    </a:lnTo>
                    <a:lnTo>
                      <a:pt x="10716" y="2265"/>
                    </a:lnTo>
                    <a:lnTo>
                      <a:pt x="10716" y="2265"/>
                    </a:lnTo>
                    <a:lnTo>
                      <a:pt x="10278" y="2095"/>
                    </a:lnTo>
                    <a:lnTo>
                      <a:pt x="9815" y="1949"/>
                    </a:lnTo>
                    <a:lnTo>
                      <a:pt x="9352" y="1851"/>
                    </a:lnTo>
                    <a:lnTo>
                      <a:pt x="8890" y="1778"/>
                    </a:lnTo>
                    <a:lnTo>
                      <a:pt x="8427" y="1730"/>
                    </a:lnTo>
                    <a:lnTo>
                      <a:pt x="7940" y="1730"/>
                    </a:lnTo>
                    <a:lnTo>
                      <a:pt x="7477" y="1778"/>
                    </a:lnTo>
                    <a:lnTo>
                      <a:pt x="7014" y="1827"/>
                    </a:lnTo>
                    <a:lnTo>
                      <a:pt x="6551" y="1924"/>
                    </a:lnTo>
                    <a:lnTo>
                      <a:pt x="6089" y="2070"/>
                    </a:lnTo>
                    <a:lnTo>
                      <a:pt x="5650" y="2241"/>
                    </a:lnTo>
                    <a:lnTo>
                      <a:pt x="5212" y="2436"/>
                    </a:lnTo>
                    <a:lnTo>
                      <a:pt x="4774" y="2679"/>
                    </a:lnTo>
                    <a:lnTo>
                      <a:pt x="4384" y="2972"/>
                    </a:lnTo>
                    <a:lnTo>
                      <a:pt x="3994" y="3264"/>
                    </a:lnTo>
                    <a:lnTo>
                      <a:pt x="3605" y="3605"/>
                    </a:lnTo>
                    <a:lnTo>
                      <a:pt x="3605" y="3605"/>
                    </a:lnTo>
                    <a:lnTo>
                      <a:pt x="3264" y="3995"/>
                    </a:lnTo>
                    <a:lnTo>
                      <a:pt x="2971" y="4384"/>
                    </a:lnTo>
                    <a:lnTo>
                      <a:pt x="2679" y="4774"/>
                    </a:lnTo>
                    <a:lnTo>
                      <a:pt x="2436" y="5212"/>
                    </a:lnTo>
                    <a:lnTo>
                      <a:pt x="2241" y="5651"/>
                    </a:lnTo>
                    <a:lnTo>
                      <a:pt x="2070" y="6089"/>
                    </a:lnTo>
                    <a:lnTo>
                      <a:pt x="1924" y="6552"/>
                    </a:lnTo>
                    <a:lnTo>
                      <a:pt x="1827" y="7015"/>
                    </a:lnTo>
                    <a:lnTo>
                      <a:pt x="1778" y="7477"/>
                    </a:lnTo>
                    <a:lnTo>
                      <a:pt x="1729" y="7940"/>
                    </a:lnTo>
                    <a:lnTo>
                      <a:pt x="1729" y="8427"/>
                    </a:lnTo>
                    <a:lnTo>
                      <a:pt x="1778" y="8890"/>
                    </a:lnTo>
                    <a:lnTo>
                      <a:pt x="1851" y="9353"/>
                    </a:lnTo>
                    <a:lnTo>
                      <a:pt x="1948" y="9815"/>
                    </a:lnTo>
                    <a:lnTo>
                      <a:pt x="2095" y="10278"/>
                    </a:lnTo>
                    <a:lnTo>
                      <a:pt x="2265" y="10716"/>
                    </a:lnTo>
                    <a:lnTo>
                      <a:pt x="2265" y="10716"/>
                    </a:lnTo>
                    <a:lnTo>
                      <a:pt x="1607" y="11666"/>
                    </a:lnTo>
                    <a:lnTo>
                      <a:pt x="1047" y="12543"/>
                    </a:lnTo>
                    <a:lnTo>
                      <a:pt x="828" y="12957"/>
                    </a:lnTo>
                    <a:lnTo>
                      <a:pt x="609" y="13347"/>
                    </a:lnTo>
                    <a:lnTo>
                      <a:pt x="438" y="13737"/>
                    </a:lnTo>
                    <a:lnTo>
                      <a:pt x="292" y="14102"/>
                    </a:lnTo>
                    <a:lnTo>
                      <a:pt x="170" y="14443"/>
                    </a:lnTo>
                    <a:lnTo>
                      <a:pt x="73" y="14759"/>
                    </a:lnTo>
                    <a:lnTo>
                      <a:pt x="24" y="15052"/>
                    </a:lnTo>
                    <a:lnTo>
                      <a:pt x="0" y="15320"/>
                    </a:lnTo>
                    <a:lnTo>
                      <a:pt x="0" y="15539"/>
                    </a:lnTo>
                    <a:lnTo>
                      <a:pt x="49" y="15758"/>
                    </a:lnTo>
                    <a:lnTo>
                      <a:pt x="122" y="15928"/>
                    </a:lnTo>
                    <a:lnTo>
                      <a:pt x="244" y="16075"/>
                    </a:lnTo>
                    <a:lnTo>
                      <a:pt x="244" y="16075"/>
                    </a:lnTo>
                    <a:lnTo>
                      <a:pt x="341" y="16172"/>
                    </a:lnTo>
                    <a:lnTo>
                      <a:pt x="487" y="16245"/>
                    </a:lnTo>
                    <a:lnTo>
                      <a:pt x="633" y="16294"/>
                    </a:lnTo>
                    <a:lnTo>
                      <a:pt x="804" y="16318"/>
                    </a:lnTo>
                    <a:lnTo>
                      <a:pt x="974" y="16318"/>
                    </a:lnTo>
                    <a:lnTo>
                      <a:pt x="1169" y="16318"/>
                    </a:lnTo>
                    <a:lnTo>
                      <a:pt x="1388" y="16269"/>
                    </a:lnTo>
                    <a:lnTo>
                      <a:pt x="1632" y="16221"/>
                    </a:lnTo>
                    <a:lnTo>
                      <a:pt x="2143" y="16075"/>
                    </a:lnTo>
                    <a:lnTo>
                      <a:pt x="2703" y="15831"/>
                    </a:lnTo>
                    <a:lnTo>
                      <a:pt x="3312" y="15539"/>
                    </a:lnTo>
                    <a:lnTo>
                      <a:pt x="3946" y="15149"/>
                    </a:lnTo>
                    <a:lnTo>
                      <a:pt x="4652" y="14711"/>
                    </a:lnTo>
                    <a:lnTo>
                      <a:pt x="5358" y="14224"/>
                    </a:lnTo>
                    <a:lnTo>
                      <a:pt x="6113" y="13663"/>
                    </a:lnTo>
                    <a:lnTo>
                      <a:pt x="6892" y="13055"/>
                    </a:lnTo>
                    <a:lnTo>
                      <a:pt x="7696" y="12397"/>
                    </a:lnTo>
                    <a:lnTo>
                      <a:pt x="8500" y="11691"/>
                    </a:lnTo>
                    <a:lnTo>
                      <a:pt x="9304" y="10936"/>
                    </a:lnTo>
                    <a:lnTo>
                      <a:pt x="10132" y="10132"/>
                    </a:lnTo>
                    <a:lnTo>
                      <a:pt x="10132" y="10132"/>
                    </a:lnTo>
                    <a:lnTo>
                      <a:pt x="10935" y="9304"/>
                    </a:lnTo>
                    <a:lnTo>
                      <a:pt x="11690" y="8500"/>
                    </a:lnTo>
                    <a:lnTo>
                      <a:pt x="12397" y="7696"/>
                    </a:lnTo>
                    <a:lnTo>
                      <a:pt x="13054" y="6893"/>
                    </a:lnTo>
                    <a:lnTo>
                      <a:pt x="13663" y="6113"/>
                    </a:lnTo>
                    <a:lnTo>
                      <a:pt x="14223" y="5358"/>
                    </a:lnTo>
                    <a:lnTo>
                      <a:pt x="14710" y="4652"/>
                    </a:lnTo>
                    <a:lnTo>
                      <a:pt x="15149" y="3946"/>
                    </a:lnTo>
                    <a:lnTo>
                      <a:pt x="15538" y="3313"/>
                    </a:lnTo>
                    <a:lnTo>
                      <a:pt x="15831" y="2704"/>
                    </a:lnTo>
                    <a:lnTo>
                      <a:pt x="16074" y="2144"/>
                    </a:lnTo>
                    <a:lnTo>
                      <a:pt x="16220" y="1632"/>
                    </a:lnTo>
                    <a:lnTo>
                      <a:pt x="16269" y="1389"/>
                    </a:lnTo>
                    <a:lnTo>
                      <a:pt x="16318" y="1169"/>
                    </a:lnTo>
                    <a:lnTo>
                      <a:pt x="16318" y="975"/>
                    </a:lnTo>
                    <a:lnTo>
                      <a:pt x="16318" y="804"/>
                    </a:lnTo>
                    <a:lnTo>
                      <a:pt x="16293" y="634"/>
                    </a:lnTo>
                    <a:lnTo>
                      <a:pt x="16245" y="487"/>
                    </a:lnTo>
                    <a:lnTo>
                      <a:pt x="16172" y="341"/>
                    </a:lnTo>
                    <a:lnTo>
                      <a:pt x="16074" y="244"/>
                    </a:lnTo>
                    <a:lnTo>
                      <a:pt x="16074" y="244"/>
                    </a:lnTo>
                    <a:close/>
                    <a:moveTo>
                      <a:pt x="1827" y="13810"/>
                    </a:moveTo>
                    <a:lnTo>
                      <a:pt x="1827" y="13810"/>
                    </a:lnTo>
                    <a:lnTo>
                      <a:pt x="1754" y="13737"/>
                    </a:lnTo>
                    <a:lnTo>
                      <a:pt x="1729" y="13639"/>
                    </a:lnTo>
                    <a:lnTo>
                      <a:pt x="1681" y="13542"/>
                    </a:lnTo>
                    <a:lnTo>
                      <a:pt x="1681" y="13444"/>
                    </a:lnTo>
                    <a:lnTo>
                      <a:pt x="1681" y="13176"/>
                    </a:lnTo>
                    <a:lnTo>
                      <a:pt x="1754" y="12884"/>
                    </a:lnTo>
                    <a:lnTo>
                      <a:pt x="1875" y="12519"/>
                    </a:lnTo>
                    <a:lnTo>
                      <a:pt x="2046" y="12153"/>
                    </a:lnTo>
                    <a:lnTo>
                      <a:pt x="2265" y="11715"/>
                    </a:lnTo>
                    <a:lnTo>
                      <a:pt x="2533" y="11277"/>
                    </a:lnTo>
                    <a:lnTo>
                      <a:pt x="2533" y="11277"/>
                    </a:lnTo>
                    <a:lnTo>
                      <a:pt x="2752" y="11642"/>
                    </a:lnTo>
                    <a:lnTo>
                      <a:pt x="3020" y="12007"/>
                    </a:lnTo>
                    <a:lnTo>
                      <a:pt x="3288" y="12373"/>
                    </a:lnTo>
                    <a:lnTo>
                      <a:pt x="3605" y="12714"/>
                    </a:lnTo>
                    <a:lnTo>
                      <a:pt x="3605" y="12714"/>
                    </a:lnTo>
                    <a:lnTo>
                      <a:pt x="3897" y="12957"/>
                    </a:lnTo>
                    <a:lnTo>
                      <a:pt x="4165" y="13201"/>
                    </a:lnTo>
                    <a:lnTo>
                      <a:pt x="4165" y="13201"/>
                    </a:lnTo>
                    <a:lnTo>
                      <a:pt x="3751" y="13444"/>
                    </a:lnTo>
                    <a:lnTo>
                      <a:pt x="3361" y="13639"/>
                    </a:lnTo>
                    <a:lnTo>
                      <a:pt x="3020" y="13785"/>
                    </a:lnTo>
                    <a:lnTo>
                      <a:pt x="2679" y="13883"/>
                    </a:lnTo>
                    <a:lnTo>
                      <a:pt x="2411" y="13956"/>
                    </a:lnTo>
                    <a:lnTo>
                      <a:pt x="2168" y="13956"/>
                    </a:lnTo>
                    <a:lnTo>
                      <a:pt x="2070" y="13931"/>
                    </a:lnTo>
                    <a:lnTo>
                      <a:pt x="1973" y="13907"/>
                    </a:lnTo>
                    <a:lnTo>
                      <a:pt x="1900" y="13858"/>
                    </a:lnTo>
                    <a:lnTo>
                      <a:pt x="1827" y="13810"/>
                    </a:lnTo>
                    <a:lnTo>
                      <a:pt x="1827" y="13810"/>
                    </a:lnTo>
                    <a:close/>
                    <a:moveTo>
                      <a:pt x="8159" y="4482"/>
                    </a:moveTo>
                    <a:lnTo>
                      <a:pt x="8159" y="4482"/>
                    </a:lnTo>
                    <a:lnTo>
                      <a:pt x="8037" y="4482"/>
                    </a:lnTo>
                    <a:lnTo>
                      <a:pt x="7940" y="4433"/>
                    </a:lnTo>
                    <a:lnTo>
                      <a:pt x="7842" y="4384"/>
                    </a:lnTo>
                    <a:lnTo>
                      <a:pt x="7745" y="4311"/>
                    </a:lnTo>
                    <a:lnTo>
                      <a:pt x="7672" y="4238"/>
                    </a:lnTo>
                    <a:lnTo>
                      <a:pt x="7623" y="4141"/>
                    </a:lnTo>
                    <a:lnTo>
                      <a:pt x="7574" y="4019"/>
                    </a:lnTo>
                    <a:lnTo>
                      <a:pt x="7574" y="3897"/>
                    </a:lnTo>
                    <a:lnTo>
                      <a:pt x="7574" y="3897"/>
                    </a:lnTo>
                    <a:lnTo>
                      <a:pt x="7574" y="3775"/>
                    </a:lnTo>
                    <a:lnTo>
                      <a:pt x="7623" y="3678"/>
                    </a:lnTo>
                    <a:lnTo>
                      <a:pt x="7672" y="3580"/>
                    </a:lnTo>
                    <a:lnTo>
                      <a:pt x="7745" y="3483"/>
                    </a:lnTo>
                    <a:lnTo>
                      <a:pt x="7842" y="3410"/>
                    </a:lnTo>
                    <a:lnTo>
                      <a:pt x="7940" y="3361"/>
                    </a:lnTo>
                    <a:lnTo>
                      <a:pt x="8037" y="3337"/>
                    </a:lnTo>
                    <a:lnTo>
                      <a:pt x="8159" y="3313"/>
                    </a:lnTo>
                    <a:lnTo>
                      <a:pt x="8159" y="3313"/>
                    </a:lnTo>
                    <a:lnTo>
                      <a:pt x="8281" y="3337"/>
                    </a:lnTo>
                    <a:lnTo>
                      <a:pt x="8378" y="3361"/>
                    </a:lnTo>
                    <a:lnTo>
                      <a:pt x="8476" y="3410"/>
                    </a:lnTo>
                    <a:lnTo>
                      <a:pt x="8573" y="3483"/>
                    </a:lnTo>
                    <a:lnTo>
                      <a:pt x="8646" y="3580"/>
                    </a:lnTo>
                    <a:lnTo>
                      <a:pt x="8695" y="3678"/>
                    </a:lnTo>
                    <a:lnTo>
                      <a:pt x="8743" y="3775"/>
                    </a:lnTo>
                    <a:lnTo>
                      <a:pt x="8743" y="3897"/>
                    </a:lnTo>
                    <a:lnTo>
                      <a:pt x="8743" y="3897"/>
                    </a:lnTo>
                    <a:lnTo>
                      <a:pt x="8743" y="4019"/>
                    </a:lnTo>
                    <a:lnTo>
                      <a:pt x="8695" y="4141"/>
                    </a:lnTo>
                    <a:lnTo>
                      <a:pt x="8646" y="4238"/>
                    </a:lnTo>
                    <a:lnTo>
                      <a:pt x="8573" y="4311"/>
                    </a:lnTo>
                    <a:lnTo>
                      <a:pt x="8476" y="4384"/>
                    </a:lnTo>
                    <a:lnTo>
                      <a:pt x="8378" y="4433"/>
                    </a:lnTo>
                    <a:lnTo>
                      <a:pt x="8281" y="4482"/>
                    </a:lnTo>
                    <a:lnTo>
                      <a:pt x="8159" y="4482"/>
                    </a:lnTo>
                    <a:lnTo>
                      <a:pt x="8159" y="4482"/>
                    </a:lnTo>
                    <a:close/>
                    <a:moveTo>
                      <a:pt x="9133" y="5943"/>
                    </a:moveTo>
                    <a:lnTo>
                      <a:pt x="9133" y="5943"/>
                    </a:lnTo>
                    <a:lnTo>
                      <a:pt x="9036" y="5943"/>
                    </a:lnTo>
                    <a:lnTo>
                      <a:pt x="8963" y="5919"/>
                    </a:lnTo>
                    <a:lnTo>
                      <a:pt x="8841" y="5846"/>
                    </a:lnTo>
                    <a:lnTo>
                      <a:pt x="8768" y="5724"/>
                    </a:lnTo>
                    <a:lnTo>
                      <a:pt x="8743" y="5651"/>
                    </a:lnTo>
                    <a:lnTo>
                      <a:pt x="8743" y="5553"/>
                    </a:lnTo>
                    <a:lnTo>
                      <a:pt x="8743" y="5553"/>
                    </a:lnTo>
                    <a:lnTo>
                      <a:pt x="8743" y="5480"/>
                    </a:lnTo>
                    <a:lnTo>
                      <a:pt x="8768" y="5407"/>
                    </a:lnTo>
                    <a:lnTo>
                      <a:pt x="8841" y="5285"/>
                    </a:lnTo>
                    <a:lnTo>
                      <a:pt x="8963" y="5212"/>
                    </a:lnTo>
                    <a:lnTo>
                      <a:pt x="9036" y="5188"/>
                    </a:lnTo>
                    <a:lnTo>
                      <a:pt x="9133" y="5164"/>
                    </a:lnTo>
                    <a:lnTo>
                      <a:pt x="9133" y="5164"/>
                    </a:lnTo>
                    <a:lnTo>
                      <a:pt x="9206" y="5188"/>
                    </a:lnTo>
                    <a:lnTo>
                      <a:pt x="9279" y="5212"/>
                    </a:lnTo>
                    <a:lnTo>
                      <a:pt x="9401" y="5285"/>
                    </a:lnTo>
                    <a:lnTo>
                      <a:pt x="9474" y="5407"/>
                    </a:lnTo>
                    <a:lnTo>
                      <a:pt x="9498" y="5480"/>
                    </a:lnTo>
                    <a:lnTo>
                      <a:pt x="9523" y="5553"/>
                    </a:lnTo>
                    <a:lnTo>
                      <a:pt x="9523" y="5553"/>
                    </a:lnTo>
                    <a:lnTo>
                      <a:pt x="9498" y="5651"/>
                    </a:lnTo>
                    <a:lnTo>
                      <a:pt x="9474" y="5724"/>
                    </a:lnTo>
                    <a:lnTo>
                      <a:pt x="9401" y="5846"/>
                    </a:lnTo>
                    <a:lnTo>
                      <a:pt x="9279" y="5919"/>
                    </a:lnTo>
                    <a:lnTo>
                      <a:pt x="9206" y="5943"/>
                    </a:lnTo>
                    <a:lnTo>
                      <a:pt x="9133" y="5943"/>
                    </a:lnTo>
                    <a:lnTo>
                      <a:pt x="9133" y="5943"/>
                    </a:lnTo>
                    <a:close/>
                    <a:moveTo>
                      <a:pt x="9986" y="4409"/>
                    </a:moveTo>
                    <a:lnTo>
                      <a:pt x="9986" y="4409"/>
                    </a:lnTo>
                    <a:lnTo>
                      <a:pt x="9888" y="4409"/>
                    </a:lnTo>
                    <a:lnTo>
                      <a:pt x="9815" y="4384"/>
                    </a:lnTo>
                    <a:lnTo>
                      <a:pt x="9693" y="4287"/>
                    </a:lnTo>
                    <a:lnTo>
                      <a:pt x="9620" y="4165"/>
                    </a:lnTo>
                    <a:lnTo>
                      <a:pt x="9596" y="4092"/>
                    </a:lnTo>
                    <a:lnTo>
                      <a:pt x="9596" y="4019"/>
                    </a:lnTo>
                    <a:lnTo>
                      <a:pt x="9596" y="4019"/>
                    </a:lnTo>
                    <a:lnTo>
                      <a:pt x="9596" y="3946"/>
                    </a:lnTo>
                    <a:lnTo>
                      <a:pt x="9620" y="3873"/>
                    </a:lnTo>
                    <a:lnTo>
                      <a:pt x="9693" y="3751"/>
                    </a:lnTo>
                    <a:lnTo>
                      <a:pt x="9815" y="3654"/>
                    </a:lnTo>
                    <a:lnTo>
                      <a:pt x="9888" y="3629"/>
                    </a:lnTo>
                    <a:lnTo>
                      <a:pt x="9986" y="3629"/>
                    </a:lnTo>
                    <a:lnTo>
                      <a:pt x="9986" y="3629"/>
                    </a:lnTo>
                    <a:lnTo>
                      <a:pt x="10059" y="3629"/>
                    </a:lnTo>
                    <a:lnTo>
                      <a:pt x="10132" y="3654"/>
                    </a:lnTo>
                    <a:lnTo>
                      <a:pt x="10253" y="3751"/>
                    </a:lnTo>
                    <a:lnTo>
                      <a:pt x="10327" y="3873"/>
                    </a:lnTo>
                    <a:lnTo>
                      <a:pt x="10351" y="3946"/>
                    </a:lnTo>
                    <a:lnTo>
                      <a:pt x="10375" y="4019"/>
                    </a:lnTo>
                    <a:lnTo>
                      <a:pt x="10375" y="4019"/>
                    </a:lnTo>
                    <a:lnTo>
                      <a:pt x="10351" y="4092"/>
                    </a:lnTo>
                    <a:lnTo>
                      <a:pt x="10327" y="4165"/>
                    </a:lnTo>
                    <a:lnTo>
                      <a:pt x="10253" y="4287"/>
                    </a:lnTo>
                    <a:lnTo>
                      <a:pt x="10132" y="4384"/>
                    </a:lnTo>
                    <a:lnTo>
                      <a:pt x="10059" y="4409"/>
                    </a:lnTo>
                    <a:lnTo>
                      <a:pt x="9986" y="4409"/>
                    </a:lnTo>
                    <a:lnTo>
                      <a:pt x="9986" y="4409"/>
                    </a:lnTo>
                    <a:close/>
                    <a:moveTo>
                      <a:pt x="13200" y="4165"/>
                    </a:moveTo>
                    <a:lnTo>
                      <a:pt x="13200" y="4165"/>
                    </a:lnTo>
                    <a:lnTo>
                      <a:pt x="12957" y="3897"/>
                    </a:lnTo>
                    <a:lnTo>
                      <a:pt x="12713" y="3605"/>
                    </a:lnTo>
                    <a:lnTo>
                      <a:pt x="12713" y="3605"/>
                    </a:lnTo>
                    <a:lnTo>
                      <a:pt x="12372" y="3288"/>
                    </a:lnTo>
                    <a:lnTo>
                      <a:pt x="12007" y="3020"/>
                    </a:lnTo>
                    <a:lnTo>
                      <a:pt x="11642" y="2752"/>
                    </a:lnTo>
                    <a:lnTo>
                      <a:pt x="11276" y="2533"/>
                    </a:lnTo>
                    <a:lnTo>
                      <a:pt x="11276" y="2533"/>
                    </a:lnTo>
                    <a:lnTo>
                      <a:pt x="11715" y="2265"/>
                    </a:lnTo>
                    <a:lnTo>
                      <a:pt x="12153" y="2046"/>
                    </a:lnTo>
                    <a:lnTo>
                      <a:pt x="12518" y="1876"/>
                    </a:lnTo>
                    <a:lnTo>
                      <a:pt x="12884" y="1754"/>
                    </a:lnTo>
                    <a:lnTo>
                      <a:pt x="13176" y="1681"/>
                    </a:lnTo>
                    <a:lnTo>
                      <a:pt x="13444" y="1681"/>
                    </a:lnTo>
                    <a:lnTo>
                      <a:pt x="13541" y="1681"/>
                    </a:lnTo>
                    <a:lnTo>
                      <a:pt x="13639" y="1730"/>
                    </a:lnTo>
                    <a:lnTo>
                      <a:pt x="13736" y="1754"/>
                    </a:lnTo>
                    <a:lnTo>
                      <a:pt x="13809" y="1827"/>
                    </a:lnTo>
                    <a:lnTo>
                      <a:pt x="13809" y="1827"/>
                    </a:lnTo>
                    <a:lnTo>
                      <a:pt x="13858" y="1900"/>
                    </a:lnTo>
                    <a:lnTo>
                      <a:pt x="13907" y="1973"/>
                    </a:lnTo>
                    <a:lnTo>
                      <a:pt x="13931" y="2070"/>
                    </a:lnTo>
                    <a:lnTo>
                      <a:pt x="13955" y="2168"/>
                    </a:lnTo>
                    <a:lnTo>
                      <a:pt x="13955" y="2411"/>
                    </a:lnTo>
                    <a:lnTo>
                      <a:pt x="13882" y="2679"/>
                    </a:lnTo>
                    <a:lnTo>
                      <a:pt x="13785" y="3020"/>
                    </a:lnTo>
                    <a:lnTo>
                      <a:pt x="13639" y="3361"/>
                    </a:lnTo>
                    <a:lnTo>
                      <a:pt x="13444" y="3751"/>
                    </a:lnTo>
                    <a:lnTo>
                      <a:pt x="13200" y="4165"/>
                    </a:lnTo>
                    <a:lnTo>
                      <a:pt x="13200" y="4165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975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3" name="Shape 436">
              <a:extLst>
                <a:ext uri="{FF2B5EF4-FFF2-40B4-BE49-F238E27FC236}">
                  <a16:creationId xmlns:a16="http://schemas.microsoft.com/office/drawing/2014/main" xmlns="" id="{F496F14C-9521-4786-8C6C-B30C1A9835D9}"/>
                </a:ext>
              </a:extLst>
            </p:cNvPr>
            <p:cNvGrpSpPr/>
            <p:nvPr/>
          </p:nvGrpSpPr>
          <p:grpSpPr>
            <a:xfrm rot="-587344">
              <a:off x="3600928" y="2274182"/>
              <a:ext cx="595166" cy="595132"/>
              <a:chOff x="576250" y="4319400"/>
              <a:chExt cx="442075" cy="442050"/>
            </a:xfrm>
          </p:grpSpPr>
          <p:sp>
            <p:nvSpPr>
              <p:cNvPr id="28" name="Shape 437">
                <a:extLst>
                  <a:ext uri="{FF2B5EF4-FFF2-40B4-BE49-F238E27FC236}">
                    <a16:creationId xmlns:a16="http://schemas.microsoft.com/office/drawing/2014/main" xmlns="" id="{7659187D-87F4-4E55-83CB-27292FF234A2}"/>
                  </a:ext>
                </a:extLst>
              </p:cNvPr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0" t="0" r="0" b="0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9" name="Shape 438">
                <a:extLst>
                  <a:ext uri="{FF2B5EF4-FFF2-40B4-BE49-F238E27FC236}">
                    <a16:creationId xmlns:a16="http://schemas.microsoft.com/office/drawing/2014/main" xmlns="" id="{4FB6129F-6E83-4A80-9AC1-A4E0FF3410A3}"/>
                  </a:ext>
                </a:extLst>
              </p:cNvPr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0" t="0" r="0" b="0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0" name="Shape 439">
                <a:extLst>
                  <a:ext uri="{FF2B5EF4-FFF2-40B4-BE49-F238E27FC236}">
                    <a16:creationId xmlns:a16="http://schemas.microsoft.com/office/drawing/2014/main" xmlns="" id="{8AFCB387-F03A-4033-882E-13AB10B000B1}"/>
                  </a:ext>
                </a:extLst>
              </p:cNvPr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0" t="0" r="0" b="0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1" name="Shape 440">
                <a:extLst>
                  <a:ext uri="{FF2B5EF4-FFF2-40B4-BE49-F238E27FC236}">
                    <a16:creationId xmlns:a16="http://schemas.microsoft.com/office/drawing/2014/main" xmlns="" id="{9E1C4C18-57CD-4025-9D10-CFFAE8408952}"/>
                  </a:ext>
                </a:extLst>
              </p:cNvPr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0" t="0" r="0" b="0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C4067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24" name="Shape 441">
              <a:extLst>
                <a:ext uri="{FF2B5EF4-FFF2-40B4-BE49-F238E27FC236}">
                  <a16:creationId xmlns:a16="http://schemas.microsoft.com/office/drawing/2014/main" xmlns="" id="{1F0C16AE-BB78-4D8B-8668-77687567A880}"/>
                </a:ext>
              </a:extLst>
            </p:cNvPr>
            <p:cNvSpPr/>
            <p:nvPr/>
          </p:nvSpPr>
          <p:spPr>
            <a:xfrm>
              <a:off x="3593939" y="962288"/>
              <a:ext cx="226250" cy="216068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442">
              <a:extLst>
                <a:ext uri="{FF2B5EF4-FFF2-40B4-BE49-F238E27FC236}">
                  <a16:creationId xmlns:a16="http://schemas.microsoft.com/office/drawing/2014/main" xmlns="" id="{A06A0A68-1463-4F11-BEE7-E0F6514A5F5F}"/>
                </a:ext>
              </a:extLst>
            </p:cNvPr>
            <p:cNvSpPr/>
            <p:nvPr/>
          </p:nvSpPr>
          <p:spPr>
            <a:xfrm rot="2697328">
              <a:off x="5346647" y="2148788"/>
              <a:ext cx="343458" cy="32794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443">
              <a:extLst>
                <a:ext uri="{FF2B5EF4-FFF2-40B4-BE49-F238E27FC236}">
                  <a16:creationId xmlns:a16="http://schemas.microsoft.com/office/drawing/2014/main" xmlns="" id="{BA02A097-C369-4981-933D-21B2BA53DE3C}"/>
                </a:ext>
              </a:extLst>
            </p:cNvPr>
            <p:cNvSpPr/>
            <p:nvPr/>
          </p:nvSpPr>
          <p:spPr>
            <a:xfrm>
              <a:off x="5356714" y="1881143"/>
              <a:ext cx="137570" cy="131429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444">
              <a:extLst>
                <a:ext uri="{FF2B5EF4-FFF2-40B4-BE49-F238E27FC236}">
                  <a16:creationId xmlns:a16="http://schemas.microsoft.com/office/drawing/2014/main" xmlns="" id="{585AB63A-9D7C-4212-8B8C-4ACE43C56563}"/>
                </a:ext>
              </a:extLst>
            </p:cNvPr>
            <p:cNvSpPr/>
            <p:nvPr/>
          </p:nvSpPr>
          <p:spPr>
            <a:xfrm rot="1280404">
              <a:off x="3589574" y="1613970"/>
              <a:ext cx="137563" cy="131397"/>
            </a:xfrm>
            <a:custGeom>
              <a:avLst/>
              <a:gdLst/>
              <a:ahLst/>
              <a:cxnLst/>
              <a:rect l="0" t="0" r="0" b="0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19050" cap="rnd" cmpd="sng">
              <a:solidFill>
                <a:srgbClr val="FFB6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813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403">
            <a:extLst>
              <a:ext uri="{FF2B5EF4-FFF2-40B4-BE49-F238E27FC236}">
                <a16:creationId xmlns:a16="http://schemas.microsoft.com/office/drawing/2014/main" xmlns="" id="{F6601C57-8CDD-40CA-9EB9-6860672D9EC4}"/>
              </a:ext>
            </a:extLst>
          </p:cNvPr>
          <p:cNvSpPr txBox="1">
            <a:spLocks/>
          </p:cNvSpPr>
          <p:nvPr/>
        </p:nvSpPr>
        <p:spPr>
          <a:xfrm>
            <a:off x="1840803" y="3199018"/>
            <a:ext cx="5462394" cy="612659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ln>
                  <a:noFill/>
                </a:ln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Arial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+mn-lt"/>
              </a:rPr>
              <a:t>THANK YOU</a:t>
            </a:r>
            <a:endParaRPr lang="en" sz="24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1A3E22E4-3C57-47CB-8409-B3070BD79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71"/>
          <a:stretch/>
        </p:blipFill>
        <p:spPr>
          <a:xfrm>
            <a:off x="942981" y="1361456"/>
            <a:ext cx="7258038" cy="160752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257BCE26-C7E9-4183-A546-DF64FE4AFF5E}"/>
              </a:ext>
            </a:extLst>
          </p:cNvPr>
          <p:cNvCxnSpPr>
            <a:cxnSpLocks/>
          </p:cNvCxnSpPr>
          <p:nvPr/>
        </p:nvCxnSpPr>
        <p:spPr>
          <a:xfrm>
            <a:off x="2105378" y="3285613"/>
            <a:ext cx="49332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15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CD06D1A-B65F-4534-A013-B1EF29B6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7375" y="1704600"/>
            <a:ext cx="6659700" cy="819900"/>
          </a:xfrm>
        </p:spPr>
        <p:txBody>
          <a:bodyPr>
            <a:normAutofit/>
          </a:bodyPr>
          <a:lstStyle/>
          <a:p>
            <a:r>
              <a:rPr lang="en-US" sz="4000" i="0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1. INTRODUCTION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C99390B7-11C4-4B18-B0D5-BB6823D67321}"/>
              </a:ext>
            </a:extLst>
          </p:cNvPr>
          <p:cNvSpPr txBox="1">
            <a:spLocks/>
          </p:cNvSpPr>
          <p:nvPr/>
        </p:nvSpPr>
        <p:spPr>
          <a:xfrm>
            <a:off x="2888087" y="3223000"/>
            <a:ext cx="3359636" cy="561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How do we get </a:t>
            </a:r>
            <a:r>
              <a:rPr lang="en-US" sz="2000" b="1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the problem </a:t>
            </a:r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xmlns="" id="{22C004F1-5A64-44D6-93B5-90FE7435A1EF}"/>
              </a:ext>
            </a:extLst>
          </p:cNvPr>
          <p:cNvSpPr txBox="1">
            <a:spLocks/>
          </p:cNvSpPr>
          <p:nvPr/>
        </p:nvSpPr>
        <p:spPr>
          <a:xfrm>
            <a:off x="2888087" y="3657600"/>
            <a:ext cx="3359636" cy="561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+mn-lt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C65"/>
              </a:buClr>
              <a:buSzPct val="100000"/>
              <a:buNone/>
              <a:defRPr sz="3000" b="0" i="1" u="none" strike="noStrike" cap="none">
                <a:solidFill>
                  <a:srgbClr val="4A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How did </a:t>
            </a:r>
            <a:r>
              <a:rPr lang="en-US" sz="2000" b="1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the idea </a:t>
            </a:r>
            <a:r>
              <a:rPr lang="en-US" sz="2000" dirty="0">
                <a:solidFill>
                  <a:schemeClr val="tx1"/>
                </a:solidFill>
                <a:ea typeface="Lato" panose="020F0502020204030203" pitchFamily="34" charset="0"/>
                <a:cs typeface="Lato" panose="020F0502020204030203" pitchFamily="34" charset="0"/>
              </a:rPr>
              <a:t>come to us ?</a:t>
            </a:r>
          </a:p>
        </p:txBody>
      </p:sp>
    </p:spTree>
    <p:extLst>
      <p:ext uri="{BB962C8B-B14F-4D97-AF65-F5344CB8AC3E}">
        <p14:creationId xmlns:p14="http://schemas.microsoft.com/office/powerpoint/2010/main" val="116606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999D691F-A45D-4E2B-8D78-1C0FFBA8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E4446B5-F796-4D2B-A576-E8A1E4ED9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5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74F7299-0524-44E5-BA6C-9630505A8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" r="31621" b="-18"/>
          <a:stretch/>
        </p:blipFill>
        <p:spPr>
          <a:xfrm>
            <a:off x="5065755" y="0"/>
            <a:ext cx="4297680" cy="4176989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7F4EF60-AE69-46C8-8926-B2767EDFF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3" t="-1230" r="16615" b="1230"/>
          <a:stretch/>
        </p:blipFill>
        <p:spPr>
          <a:xfrm flipH="1">
            <a:off x="4208417" y="2982994"/>
            <a:ext cx="1965960" cy="2007310"/>
          </a:xfrm>
          <a:prstGeom prst="flowChartConnector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915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8BF26774-A1FF-48AC-B653-156678882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3" t="49" r="37560" b="28592"/>
          <a:stretch/>
        </p:blipFill>
        <p:spPr>
          <a:xfrm>
            <a:off x="3356172" y="2651587"/>
            <a:ext cx="2356707" cy="2359810"/>
          </a:xfrm>
          <a:prstGeom prst="ellipse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999D691F-A45D-4E2B-8D78-1C0FFBA8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E4446B5-F796-4D2B-A576-E8A1E4ED9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6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5" name="Shape 981">
            <a:extLst>
              <a:ext uri="{FF2B5EF4-FFF2-40B4-BE49-F238E27FC236}">
                <a16:creationId xmlns:a16="http://schemas.microsoft.com/office/drawing/2014/main" xmlns="" id="{85A22B24-CD50-4A15-A052-5F5B0F193AA2}"/>
              </a:ext>
            </a:extLst>
          </p:cNvPr>
          <p:cNvGrpSpPr/>
          <p:nvPr/>
        </p:nvGrpSpPr>
        <p:grpSpPr>
          <a:xfrm>
            <a:off x="495193" y="442935"/>
            <a:ext cx="340372" cy="539634"/>
            <a:chOff x="6718575" y="2318625"/>
            <a:chExt cx="256950" cy="407375"/>
          </a:xfrm>
        </p:grpSpPr>
        <p:sp>
          <p:nvSpPr>
            <p:cNvPr id="7" name="Shape 982">
              <a:extLst>
                <a:ext uri="{FF2B5EF4-FFF2-40B4-BE49-F238E27FC236}">
                  <a16:creationId xmlns:a16="http://schemas.microsoft.com/office/drawing/2014/main" xmlns="" id="{D3938266-EBE1-4645-86CF-AA69E7573868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983">
              <a:extLst>
                <a:ext uri="{FF2B5EF4-FFF2-40B4-BE49-F238E27FC236}">
                  <a16:creationId xmlns:a16="http://schemas.microsoft.com/office/drawing/2014/main" xmlns="" id="{A2D5E57E-9B8F-4AA3-A7F5-AE7A67581458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84">
              <a:extLst>
                <a:ext uri="{FF2B5EF4-FFF2-40B4-BE49-F238E27FC236}">
                  <a16:creationId xmlns:a16="http://schemas.microsoft.com/office/drawing/2014/main" xmlns="" id="{8A7AE300-AAAE-4B45-97F8-D129242A1F2D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985">
              <a:extLst>
                <a:ext uri="{FF2B5EF4-FFF2-40B4-BE49-F238E27FC236}">
                  <a16:creationId xmlns:a16="http://schemas.microsoft.com/office/drawing/2014/main" xmlns="" id="{77E51E5A-A5F8-478F-98E5-8BEFBAB6929F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986">
              <a:extLst>
                <a:ext uri="{FF2B5EF4-FFF2-40B4-BE49-F238E27FC236}">
                  <a16:creationId xmlns:a16="http://schemas.microsoft.com/office/drawing/2014/main" xmlns="" id="{5B65B9F0-4F54-432D-89C9-725801B4DF77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987">
              <a:extLst>
                <a:ext uri="{FF2B5EF4-FFF2-40B4-BE49-F238E27FC236}">
                  <a16:creationId xmlns:a16="http://schemas.microsoft.com/office/drawing/2014/main" xmlns="" id="{8983438F-BC1E-4681-AF6B-B3501EB9480B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988">
              <a:extLst>
                <a:ext uri="{FF2B5EF4-FFF2-40B4-BE49-F238E27FC236}">
                  <a16:creationId xmlns:a16="http://schemas.microsoft.com/office/drawing/2014/main" xmlns="" id="{CBB71F9E-2BDF-40D0-ABB7-32FED16C6BDD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989">
              <a:extLst>
                <a:ext uri="{FF2B5EF4-FFF2-40B4-BE49-F238E27FC236}">
                  <a16:creationId xmlns:a16="http://schemas.microsoft.com/office/drawing/2014/main" xmlns="" id="{6C7F8200-C3EF-4E63-B5BA-CBC5A9A0DB2E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B5925AD-F4BA-4EE9-AC67-BC23CA9F056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5878" r="16657"/>
          <a:stretch/>
        </p:blipFill>
        <p:spPr>
          <a:xfrm>
            <a:off x="5185622" y="2078181"/>
            <a:ext cx="2407980" cy="2405841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F91CD77-8829-4711-9F33-38E193CA9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57" r="72"/>
          <a:stretch/>
        </p:blipFill>
        <p:spPr>
          <a:xfrm>
            <a:off x="6403426" y="152400"/>
            <a:ext cx="2934538" cy="2941801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8EAF334-D28D-472A-8742-91ABA80178A7}"/>
              </a:ext>
            </a:extLst>
          </p:cNvPr>
          <p:cNvSpPr/>
          <p:nvPr/>
        </p:nvSpPr>
        <p:spPr>
          <a:xfrm>
            <a:off x="1155652" y="1206074"/>
            <a:ext cx="3818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Create a remote control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automobile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6BB1499-9F20-464F-ABF8-E12390D5C30E}"/>
              </a:ext>
            </a:extLst>
          </p:cNvPr>
          <p:cNvSpPr/>
          <p:nvPr/>
        </p:nvSpPr>
        <p:spPr>
          <a:xfrm>
            <a:off x="1155916" y="1616480"/>
            <a:ext cx="39533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Make a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remote controller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to simulate driving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D7A01E4-5339-4AF8-BD01-2D33F1E63D88}"/>
              </a:ext>
            </a:extLst>
          </p:cNvPr>
          <p:cNvSpPr/>
          <p:nvPr/>
        </p:nvSpPr>
        <p:spPr>
          <a:xfrm>
            <a:off x="1155246" y="2026312"/>
            <a:ext cx="39443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Develop an application with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Virtual Reality </a:t>
            </a:r>
            <a:r>
              <a:rPr lang="en-US" dirty="0"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Technology to bring new experience</a:t>
            </a:r>
          </a:p>
        </p:txBody>
      </p:sp>
    </p:spTree>
    <p:extLst>
      <p:ext uri="{BB962C8B-B14F-4D97-AF65-F5344CB8AC3E}">
        <p14:creationId xmlns:p14="http://schemas.microsoft.com/office/powerpoint/2010/main" val="331012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CD06D1A-B65F-4534-A013-B1EF29B6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7375" y="1590300"/>
            <a:ext cx="6659700" cy="819900"/>
          </a:xfrm>
        </p:spPr>
        <p:txBody>
          <a:bodyPr>
            <a:normAutofit fontScale="92500"/>
          </a:bodyPr>
          <a:lstStyle/>
          <a:p>
            <a:r>
              <a:rPr lang="en-US" sz="4000" i="0" dirty="0">
                <a:solidFill>
                  <a:schemeClr val="tx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2. PROJECT MANAGEMENT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3F772AF-6F84-42C7-B7A2-A0F329D69BE3}"/>
              </a:ext>
            </a:extLst>
          </p:cNvPr>
          <p:cNvGrpSpPr/>
          <p:nvPr/>
        </p:nvGrpSpPr>
        <p:grpSpPr>
          <a:xfrm>
            <a:off x="2276838" y="2742507"/>
            <a:ext cx="1257301" cy="1097860"/>
            <a:chOff x="2574924" y="2669225"/>
            <a:chExt cx="1257301" cy="109786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xmlns="" id="{A4947EE6-F6D4-4D88-853C-CE39B027A751}"/>
                </a:ext>
              </a:extLst>
            </p:cNvPr>
            <p:cNvSpPr/>
            <p:nvPr/>
          </p:nvSpPr>
          <p:spPr>
            <a:xfrm>
              <a:off x="2654934" y="2669225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FE03DE3A-6620-4A8C-9B8D-5D558EB6DC4D}"/>
                </a:ext>
              </a:extLst>
            </p:cNvPr>
            <p:cNvSpPr txBox="1"/>
            <p:nvPr/>
          </p:nvSpPr>
          <p:spPr>
            <a:xfrm>
              <a:off x="2574924" y="2872896"/>
              <a:ext cx="12573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System development plan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781A70C6-D8EB-409F-A0F0-CB40FFFA7B5E}"/>
              </a:ext>
            </a:extLst>
          </p:cNvPr>
          <p:cNvGrpSpPr/>
          <p:nvPr/>
        </p:nvGrpSpPr>
        <p:grpSpPr>
          <a:xfrm>
            <a:off x="3943349" y="2742507"/>
            <a:ext cx="1257301" cy="1097860"/>
            <a:chOff x="4081414" y="2666307"/>
            <a:chExt cx="1257301" cy="10978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37F482E2-B015-4214-97E9-5394D783029C}"/>
                </a:ext>
              </a:extLst>
            </p:cNvPr>
            <p:cNvSpPr/>
            <p:nvPr/>
          </p:nvSpPr>
          <p:spPr>
            <a:xfrm>
              <a:off x="4158812" y="2666307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E85E5BB3-B37E-4028-9E9C-77CBFC0C60BA}"/>
                </a:ext>
              </a:extLst>
            </p:cNvPr>
            <p:cNvSpPr txBox="1"/>
            <p:nvPr/>
          </p:nvSpPr>
          <p:spPr>
            <a:xfrm>
              <a:off x="4081414" y="2973919"/>
              <a:ext cx="12573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Development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tools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F319BF68-5EB4-4E4E-A158-D2EEBF085E96}"/>
              </a:ext>
            </a:extLst>
          </p:cNvPr>
          <p:cNvGrpSpPr/>
          <p:nvPr/>
        </p:nvGrpSpPr>
        <p:grpSpPr>
          <a:xfrm>
            <a:off x="5609861" y="2742507"/>
            <a:ext cx="1257301" cy="1097860"/>
            <a:chOff x="5582679" y="2666307"/>
            <a:chExt cx="1257301" cy="109786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76B8743E-3EA2-4CAF-A99D-D733C5ABBE31}"/>
                </a:ext>
              </a:extLst>
            </p:cNvPr>
            <p:cNvSpPr/>
            <p:nvPr/>
          </p:nvSpPr>
          <p:spPr>
            <a:xfrm>
              <a:off x="5662689" y="2666307"/>
              <a:ext cx="1097280" cy="10978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F6470C14-55BB-4700-9120-824D020D0000}"/>
                </a:ext>
              </a:extLst>
            </p:cNvPr>
            <p:cNvSpPr txBox="1"/>
            <p:nvPr/>
          </p:nvSpPr>
          <p:spPr>
            <a:xfrm>
              <a:off x="5582679" y="2845905"/>
              <a:ext cx="12573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Risk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Management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35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050DC4D-9237-4D40-97E2-DA689FC7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14" y="453092"/>
            <a:ext cx="6761485" cy="615337"/>
          </a:xfrm>
        </p:spPr>
        <p:txBody>
          <a:bodyPr>
            <a:normAutofit/>
          </a:bodyPr>
          <a:lstStyle/>
          <a:p>
            <a:r>
              <a:rPr lang="en-US" sz="2400" dirty="0"/>
              <a:t>System Development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A4B38A4-B6C6-4E29-BF51-BD6BEDD1D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8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86" name="Shape 955">
            <a:extLst>
              <a:ext uri="{FF2B5EF4-FFF2-40B4-BE49-F238E27FC236}">
                <a16:creationId xmlns:a16="http://schemas.microsoft.com/office/drawing/2014/main" xmlns="" id="{6A35E9CE-61F1-41A5-969A-EB7BA927CFE8}"/>
              </a:ext>
            </a:extLst>
          </p:cNvPr>
          <p:cNvGrpSpPr/>
          <p:nvPr/>
        </p:nvGrpSpPr>
        <p:grpSpPr>
          <a:xfrm>
            <a:off x="480352" y="535273"/>
            <a:ext cx="384278" cy="363887"/>
            <a:chOff x="5973900" y="318475"/>
            <a:chExt cx="401900" cy="380575"/>
          </a:xfrm>
        </p:grpSpPr>
        <p:sp>
          <p:nvSpPr>
            <p:cNvPr id="87" name="Shape 956">
              <a:extLst>
                <a:ext uri="{FF2B5EF4-FFF2-40B4-BE49-F238E27FC236}">
                  <a16:creationId xmlns:a16="http://schemas.microsoft.com/office/drawing/2014/main" xmlns="" id="{05D62E1D-6501-409C-92E0-22856CF34DD4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957">
              <a:extLst>
                <a:ext uri="{FF2B5EF4-FFF2-40B4-BE49-F238E27FC236}">
                  <a16:creationId xmlns:a16="http://schemas.microsoft.com/office/drawing/2014/main" xmlns="" id="{D733E856-3425-4448-ABCE-152D03D51EEF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958">
              <a:extLst>
                <a:ext uri="{FF2B5EF4-FFF2-40B4-BE49-F238E27FC236}">
                  <a16:creationId xmlns:a16="http://schemas.microsoft.com/office/drawing/2014/main" xmlns="" id="{DEAD4053-9860-4584-B434-747796461B5D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59">
              <a:extLst>
                <a:ext uri="{FF2B5EF4-FFF2-40B4-BE49-F238E27FC236}">
                  <a16:creationId xmlns:a16="http://schemas.microsoft.com/office/drawing/2014/main" xmlns="" id="{85ADEECF-99BC-4E92-8C21-498B11F0A125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60">
              <a:extLst>
                <a:ext uri="{FF2B5EF4-FFF2-40B4-BE49-F238E27FC236}">
                  <a16:creationId xmlns:a16="http://schemas.microsoft.com/office/drawing/2014/main" xmlns="" id="{4B5856D6-CBE2-41BD-AEF7-741CEE533A8E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61">
              <a:extLst>
                <a:ext uri="{FF2B5EF4-FFF2-40B4-BE49-F238E27FC236}">
                  <a16:creationId xmlns:a16="http://schemas.microsoft.com/office/drawing/2014/main" xmlns="" id="{092F5287-8E20-4400-8593-DD66E591777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62">
              <a:extLst>
                <a:ext uri="{FF2B5EF4-FFF2-40B4-BE49-F238E27FC236}">
                  <a16:creationId xmlns:a16="http://schemas.microsoft.com/office/drawing/2014/main" xmlns="" id="{5FDFF6A8-85C4-495F-87D2-ABDDEAD1F5A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63">
              <a:extLst>
                <a:ext uri="{FF2B5EF4-FFF2-40B4-BE49-F238E27FC236}">
                  <a16:creationId xmlns:a16="http://schemas.microsoft.com/office/drawing/2014/main" xmlns="" id="{D2838C5D-0904-4D8A-9387-6FA10E52C842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64">
              <a:extLst>
                <a:ext uri="{FF2B5EF4-FFF2-40B4-BE49-F238E27FC236}">
                  <a16:creationId xmlns:a16="http://schemas.microsoft.com/office/drawing/2014/main" xmlns="" id="{E1BDA479-A85F-4DB2-96F9-B54FE16B7EE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5">
              <a:extLst>
                <a:ext uri="{FF2B5EF4-FFF2-40B4-BE49-F238E27FC236}">
                  <a16:creationId xmlns:a16="http://schemas.microsoft.com/office/drawing/2014/main" xmlns="" id="{76CB633A-B4E0-4D46-BC13-113CBB237E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66">
              <a:extLst>
                <a:ext uri="{FF2B5EF4-FFF2-40B4-BE49-F238E27FC236}">
                  <a16:creationId xmlns:a16="http://schemas.microsoft.com/office/drawing/2014/main" xmlns="" id="{4EB88F30-4AF6-4773-8C5E-145E4268F70F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67">
              <a:extLst>
                <a:ext uri="{FF2B5EF4-FFF2-40B4-BE49-F238E27FC236}">
                  <a16:creationId xmlns:a16="http://schemas.microsoft.com/office/drawing/2014/main" xmlns="" id="{38DB7CB2-E08F-4F47-93ED-082402B10D4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68">
              <a:extLst>
                <a:ext uri="{FF2B5EF4-FFF2-40B4-BE49-F238E27FC236}">
                  <a16:creationId xmlns:a16="http://schemas.microsoft.com/office/drawing/2014/main" xmlns="" id="{32DF9DB8-14FA-43AE-A74C-84A1484B93E2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969">
              <a:extLst>
                <a:ext uri="{FF2B5EF4-FFF2-40B4-BE49-F238E27FC236}">
                  <a16:creationId xmlns:a16="http://schemas.microsoft.com/office/drawing/2014/main" xmlns="" id="{963D7E8A-35B9-4F72-B0FC-760EEA293C8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xmlns="" id="{F2712709-248F-42A3-BFED-B3486CBD67D8}"/>
              </a:ext>
            </a:extLst>
          </p:cNvPr>
          <p:cNvGrpSpPr/>
          <p:nvPr/>
        </p:nvGrpSpPr>
        <p:grpSpPr>
          <a:xfrm>
            <a:off x="1477520" y="1483793"/>
            <a:ext cx="5829137" cy="2848831"/>
            <a:chOff x="1417711" y="1338320"/>
            <a:chExt cx="5829137" cy="2848831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xmlns="" id="{A732562E-0F79-49A7-9F0B-35D51FCC72A3}"/>
                </a:ext>
              </a:extLst>
            </p:cNvPr>
            <p:cNvSpPr/>
            <p:nvPr/>
          </p:nvSpPr>
          <p:spPr>
            <a:xfrm>
              <a:off x="3093305" y="1619618"/>
              <a:ext cx="2477949" cy="2432794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xmlns="" id="{E37C88CD-7051-4286-A440-8071FB24CC1A}"/>
                </a:ext>
              </a:extLst>
            </p:cNvPr>
            <p:cNvGrpSpPr/>
            <p:nvPr/>
          </p:nvGrpSpPr>
          <p:grpSpPr>
            <a:xfrm>
              <a:off x="2741604" y="1338320"/>
              <a:ext cx="1420092" cy="1052950"/>
              <a:chOff x="2701635" y="1601843"/>
              <a:chExt cx="1420092" cy="105295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xmlns="" id="{370F01D1-1A2A-406E-8F48-A0E7243ECB49}"/>
                  </a:ext>
                </a:extLst>
              </p:cNvPr>
              <p:cNvGrpSpPr/>
              <p:nvPr/>
            </p:nvGrpSpPr>
            <p:grpSpPr>
              <a:xfrm>
                <a:off x="2701635" y="1601843"/>
                <a:ext cx="1420092" cy="1052950"/>
                <a:chOff x="2701635" y="1771120"/>
                <a:chExt cx="1420092" cy="1052950"/>
              </a:xfrm>
            </p:grpSpPr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xmlns="" id="{13B7911C-C253-41D3-BEFB-E6CFE3E40219}"/>
                    </a:ext>
                  </a:extLst>
                </p:cNvPr>
                <p:cNvSpPr/>
                <p:nvPr/>
              </p:nvSpPr>
              <p:spPr>
                <a:xfrm>
                  <a:off x="2701635" y="1771120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xmlns="" id="{D1A26373-3224-4997-945C-A48D383BDCC9}"/>
                    </a:ext>
                  </a:extLst>
                </p:cNvPr>
                <p:cNvSpPr txBox="1"/>
                <p:nvPr/>
              </p:nvSpPr>
              <p:spPr>
                <a:xfrm>
                  <a:off x="2798325" y="2330660"/>
                  <a:ext cx="12009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Requirement</a:t>
                  </a:r>
                </a:p>
              </p:txBody>
            </p:sp>
          </p:grpSp>
          <p:sp>
            <p:nvSpPr>
              <p:cNvPr id="157" name="Freeform 60">
                <a:extLst>
                  <a:ext uri="{FF2B5EF4-FFF2-40B4-BE49-F238E27FC236}">
                    <a16:creationId xmlns:a16="http://schemas.microsoft.com/office/drawing/2014/main" xmlns="" id="{29D18C37-54ED-422D-8C08-D7C723FD6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2910" y="1659340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xmlns="" id="{AC83463F-40D4-49A5-99DE-C36AA3A6756C}"/>
                </a:ext>
              </a:extLst>
            </p:cNvPr>
            <p:cNvGrpSpPr/>
            <p:nvPr/>
          </p:nvGrpSpPr>
          <p:grpSpPr>
            <a:xfrm>
              <a:off x="4572971" y="1338320"/>
              <a:ext cx="1446183" cy="1052950"/>
              <a:chOff x="4763403" y="1573119"/>
              <a:chExt cx="1446183" cy="1052950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xmlns="" id="{7C225F99-7DD8-46BD-9074-4B21D89D5D30}"/>
                  </a:ext>
                </a:extLst>
              </p:cNvPr>
              <p:cNvGrpSpPr/>
              <p:nvPr/>
            </p:nvGrpSpPr>
            <p:grpSpPr>
              <a:xfrm>
                <a:off x="4763403" y="1573119"/>
                <a:ext cx="1446183" cy="1052950"/>
                <a:chOff x="4830157" y="1742396"/>
                <a:chExt cx="1446183" cy="1052950"/>
              </a:xfrm>
            </p:grpSpPr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xmlns="" id="{E90D3972-CD94-4F17-8AF1-89E348103F30}"/>
                    </a:ext>
                  </a:extLst>
                </p:cNvPr>
                <p:cNvSpPr/>
                <p:nvPr/>
              </p:nvSpPr>
              <p:spPr>
                <a:xfrm>
                  <a:off x="4830157" y="1742396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xmlns="" id="{B62A8E21-2329-479A-81A7-3511F00FD561}"/>
                    </a:ext>
                  </a:extLst>
                </p:cNvPr>
                <p:cNvSpPr txBox="1"/>
                <p:nvPr/>
              </p:nvSpPr>
              <p:spPr>
                <a:xfrm>
                  <a:off x="4852552" y="2318185"/>
                  <a:ext cx="142378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Implementation</a:t>
                  </a:r>
                </a:p>
              </p:txBody>
            </p:sp>
          </p:grpSp>
          <p:sp>
            <p:nvSpPr>
              <p:cNvPr id="158" name="Freeform 60">
                <a:extLst>
                  <a:ext uri="{FF2B5EF4-FFF2-40B4-BE49-F238E27FC236}">
                    <a16:creationId xmlns:a16="http://schemas.microsoft.com/office/drawing/2014/main" xmlns="" id="{6FE7B56A-C24D-47B1-A5E7-97AF3A73911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5238719" y="1698144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xmlns="" id="{BCF98F47-3A33-4516-9CC3-EAD30455F358}"/>
                </a:ext>
              </a:extLst>
            </p:cNvPr>
            <p:cNvGrpSpPr/>
            <p:nvPr/>
          </p:nvGrpSpPr>
          <p:grpSpPr>
            <a:xfrm>
              <a:off x="4599062" y="3134201"/>
              <a:ext cx="1420092" cy="1052950"/>
              <a:chOff x="4828309" y="3273323"/>
              <a:chExt cx="1420092" cy="1052950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xmlns="" id="{1719256A-1D61-4D76-8D1F-2F3D4E055E66}"/>
                  </a:ext>
                </a:extLst>
              </p:cNvPr>
              <p:cNvGrpSpPr/>
              <p:nvPr/>
            </p:nvGrpSpPr>
            <p:grpSpPr>
              <a:xfrm>
                <a:off x="4828309" y="3273323"/>
                <a:ext cx="1420092" cy="1052950"/>
                <a:chOff x="4828309" y="3273323"/>
                <a:chExt cx="1420092" cy="1052950"/>
              </a:xfrm>
            </p:grpSpPr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xmlns="" id="{09084F3A-B84E-4332-A926-034D4E64BA40}"/>
                    </a:ext>
                  </a:extLst>
                </p:cNvPr>
                <p:cNvSpPr/>
                <p:nvPr/>
              </p:nvSpPr>
              <p:spPr>
                <a:xfrm>
                  <a:off x="4828309" y="3273323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xmlns="" id="{913A91B3-5CCB-4BBB-8DDB-A6ACD6754E5E}"/>
                    </a:ext>
                  </a:extLst>
                </p:cNvPr>
                <p:cNvSpPr txBox="1"/>
                <p:nvPr/>
              </p:nvSpPr>
              <p:spPr>
                <a:xfrm>
                  <a:off x="5149986" y="3886957"/>
                  <a:ext cx="76174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Testing</a:t>
                  </a:r>
                </a:p>
              </p:txBody>
            </p:sp>
          </p:grpSp>
          <p:sp>
            <p:nvSpPr>
              <p:cNvPr id="159" name="Freeform 60">
                <a:extLst>
                  <a:ext uri="{FF2B5EF4-FFF2-40B4-BE49-F238E27FC236}">
                    <a16:creationId xmlns:a16="http://schemas.microsoft.com/office/drawing/2014/main" xmlns="" id="{77007B2F-7664-404A-A668-69B5C2E2B7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5239583" y="3423598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xmlns="" id="{226A7FF2-1FAF-411D-9E6B-F64BE1EEF44A}"/>
                </a:ext>
              </a:extLst>
            </p:cNvPr>
            <p:cNvGrpSpPr/>
            <p:nvPr/>
          </p:nvGrpSpPr>
          <p:grpSpPr>
            <a:xfrm>
              <a:off x="2777935" y="3134201"/>
              <a:ext cx="1420092" cy="1052950"/>
              <a:chOff x="2701636" y="3273323"/>
              <a:chExt cx="1420092" cy="1052950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xmlns="" id="{E65BC7DF-2B75-427C-A0FA-3E53410FAE5B}"/>
                  </a:ext>
                </a:extLst>
              </p:cNvPr>
              <p:cNvGrpSpPr/>
              <p:nvPr/>
            </p:nvGrpSpPr>
            <p:grpSpPr>
              <a:xfrm>
                <a:off x="2701636" y="3273323"/>
                <a:ext cx="1420092" cy="1052950"/>
                <a:chOff x="2701636" y="3273323"/>
                <a:chExt cx="1420092" cy="1052950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xmlns="" id="{1BFFA522-B758-49F9-90D3-6C01B48D4F9A}"/>
                    </a:ext>
                  </a:extLst>
                </p:cNvPr>
                <p:cNvSpPr/>
                <p:nvPr/>
              </p:nvSpPr>
              <p:spPr>
                <a:xfrm>
                  <a:off x="2701636" y="3273323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xmlns="" id="{DCA71E13-D818-4679-946D-981D90355781}"/>
                    </a:ext>
                  </a:extLst>
                </p:cNvPr>
                <p:cNvSpPr txBox="1"/>
                <p:nvPr/>
              </p:nvSpPr>
              <p:spPr>
                <a:xfrm>
                  <a:off x="2905774" y="3919261"/>
                  <a:ext cx="101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Evaluation</a:t>
                  </a:r>
                </a:p>
              </p:txBody>
            </p:sp>
          </p:grpSp>
          <p:sp>
            <p:nvSpPr>
              <p:cNvPr id="160" name="Freeform 60">
                <a:extLst>
                  <a:ext uri="{FF2B5EF4-FFF2-40B4-BE49-F238E27FC236}">
                    <a16:creationId xmlns:a16="http://schemas.microsoft.com/office/drawing/2014/main" xmlns="" id="{64087C49-2ADA-4CAA-9A92-789DCA6AFD81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3040224" y="3394699"/>
                <a:ext cx="597543" cy="451580"/>
              </a:xfrm>
              <a:custGeom>
                <a:avLst/>
                <a:gdLst>
                  <a:gd name="T0" fmla="*/ 0 w 238"/>
                  <a:gd name="T1" fmla="*/ 180 h 180"/>
                  <a:gd name="T2" fmla="*/ 143 w 238"/>
                  <a:gd name="T3" fmla="*/ 51 h 180"/>
                  <a:gd name="T4" fmla="*/ 143 w 238"/>
                  <a:gd name="T5" fmla="*/ 0 h 180"/>
                  <a:gd name="T6" fmla="*/ 238 w 238"/>
                  <a:gd name="T7" fmla="*/ 85 h 180"/>
                  <a:gd name="T8" fmla="*/ 143 w 238"/>
                  <a:gd name="T9" fmla="*/ 175 h 180"/>
                  <a:gd name="T10" fmla="*/ 143 w 238"/>
                  <a:gd name="T11" fmla="*/ 117 h 180"/>
                  <a:gd name="T12" fmla="*/ 0 w 238"/>
                  <a:gd name="T13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180">
                    <a:moveTo>
                      <a:pt x="0" y="180"/>
                    </a:moveTo>
                    <a:cubicBezTo>
                      <a:pt x="0" y="180"/>
                      <a:pt x="26" y="51"/>
                      <a:pt x="143" y="51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143" y="175"/>
                      <a:pt x="143" y="175"/>
                      <a:pt x="143" y="175"/>
                    </a:cubicBezTo>
                    <a:cubicBezTo>
                      <a:pt x="143" y="117"/>
                      <a:pt x="143" y="117"/>
                      <a:pt x="143" y="117"/>
                    </a:cubicBezTo>
                    <a:cubicBezTo>
                      <a:pt x="80" y="117"/>
                      <a:pt x="33" y="122"/>
                      <a:pt x="0" y="18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xmlns="" id="{1A922599-A9AA-4CF0-8E66-4A1D6C1EDA3C}"/>
                </a:ext>
              </a:extLst>
            </p:cNvPr>
            <p:cNvGrpSpPr/>
            <p:nvPr/>
          </p:nvGrpSpPr>
          <p:grpSpPr>
            <a:xfrm>
              <a:off x="1417711" y="2240095"/>
              <a:ext cx="1420092" cy="1052950"/>
              <a:chOff x="1359277" y="2431033"/>
              <a:chExt cx="1420092" cy="1052950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xmlns="" id="{ECAEF9BC-C065-42F6-B4E5-A09A56A7BC0E}"/>
                  </a:ext>
                </a:extLst>
              </p:cNvPr>
              <p:cNvGrpSpPr/>
              <p:nvPr/>
            </p:nvGrpSpPr>
            <p:grpSpPr>
              <a:xfrm>
                <a:off x="1359277" y="2431033"/>
                <a:ext cx="1420092" cy="1052950"/>
                <a:chOff x="472569" y="2746848"/>
                <a:chExt cx="1420092" cy="1052950"/>
              </a:xfrm>
            </p:grpSpPr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xmlns="" id="{DC9875C3-19EB-44EF-885A-C6B2F529822D}"/>
                    </a:ext>
                  </a:extLst>
                </p:cNvPr>
                <p:cNvSpPr/>
                <p:nvPr/>
              </p:nvSpPr>
              <p:spPr>
                <a:xfrm>
                  <a:off x="472569" y="2746848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xmlns="" id="{7CB95531-545F-4078-A92B-63A38D113768}"/>
                    </a:ext>
                  </a:extLst>
                </p:cNvPr>
                <p:cNvSpPr txBox="1"/>
                <p:nvPr/>
              </p:nvSpPr>
              <p:spPr>
                <a:xfrm>
                  <a:off x="756954" y="3406777"/>
                  <a:ext cx="8579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Planning</a:t>
                  </a:r>
                </a:p>
              </p:txBody>
            </p:sp>
          </p:grpSp>
          <p:sp>
            <p:nvSpPr>
              <p:cNvPr id="161" name="Freeform 249">
                <a:extLst>
                  <a:ext uri="{FF2B5EF4-FFF2-40B4-BE49-F238E27FC236}">
                    <a16:creationId xmlns:a16="http://schemas.microsoft.com/office/drawing/2014/main" xmlns="" id="{C246CC7D-8E56-46BA-896D-B1E9886903E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1836262" y="2635451"/>
                <a:ext cx="444324" cy="400686"/>
              </a:xfrm>
              <a:custGeom>
                <a:avLst/>
                <a:gdLst>
                  <a:gd name="T0" fmla="*/ 169 w 169"/>
                  <a:gd name="T1" fmla="*/ 100 h 152"/>
                  <a:gd name="T2" fmla="*/ 157 w 169"/>
                  <a:gd name="T3" fmla="*/ 143 h 152"/>
                  <a:gd name="T4" fmla="*/ 156 w 169"/>
                  <a:gd name="T5" fmla="*/ 145 h 152"/>
                  <a:gd name="T6" fmla="*/ 155 w 169"/>
                  <a:gd name="T7" fmla="*/ 148 h 152"/>
                  <a:gd name="T8" fmla="*/ 154 w 169"/>
                  <a:gd name="T9" fmla="*/ 150 h 152"/>
                  <a:gd name="T10" fmla="*/ 151 w 169"/>
                  <a:gd name="T11" fmla="*/ 152 h 152"/>
                  <a:gd name="T12" fmla="*/ 149 w 169"/>
                  <a:gd name="T13" fmla="*/ 151 h 152"/>
                  <a:gd name="T14" fmla="*/ 148 w 169"/>
                  <a:gd name="T15" fmla="*/ 148 h 152"/>
                  <a:gd name="T16" fmla="*/ 148 w 169"/>
                  <a:gd name="T17" fmla="*/ 146 h 152"/>
                  <a:gd name="T18" fmla="*/ 148 w 169"/>
                  <a:gd name="T19" fmla="*/ 144 h 152"/>
                  <a:gd name="T20" fmla="*/ 149 w 169"/>
                  <a:gd name="T21" fmla="*/ 132 h 152"/>
                  <a:gd name="T22" fmla="*/ 147 w 169"/>
                  <a:gd name="T23" fmla="*/ 115 h 152"/>
                  <a:gd name="T24" fmla="*/ 143 w 169"/>
                  <a:gd name="T25" fmla="*/ 102 h 152"/>
                  <a:gd name="T26" fmla="*/ 135 w 169"/>
                  <a:gd name="T27" fmla="*/ 92 h 152"/>
                  <a:gd name="T28" fmla="*/ 125 w 169"/>
                  <a:gd name="T29" fmla="*/ 86 h 152"/>
                  <a:gd name="T30" fmla="*/ 112 w 169"/>
                  <a:gd name="T31" fmla="*/ 82 h 152"/>
                  <a:gd name="T32" fmla="*/ 98 w 169"/>
                  <a:gd name="T33" fmla="*/ 79 h 152"/>
                  <a:gd name="T34" fmla="*/ 81 w 169"/>
                  <a:gd name="T35" fmla="*/ 79 h 152"/>
                  <a:gd name="T36" fmla="*/ 60 w 169"/>
                  <a:gd name="T37" fmla="*/ 79 h 152"/>
                  <a:gd name="T38" fmla="*/ 60 w 169"/>
                  <a:gd name="T39" fmla="*/ 103 h 152"/>
                  <a:gd name="T40" fmla="*/ 58 w 169"/>
                  <a:gd name="T41" fmla="*/ 107 h 152"/>
                  <a:gd name="T42" fmla="*/ 54 w 169"/>
                  <a:gd name="T43" fmla="*/ 109 h 152"/>
                  <a:gd name="T44" fmla="*/ 50 w 169"/>
                  <a:gd name="T45" fmla="*/ 107 h 152"/>
                  <a:gd name="T46" fmla="*/ 1 w 169"/>
                  <a:gd name="T47" fmla="*/ 59 h 152"/>
                  <a:gd name="T48" fmla="*/ 0 w 169"/>
                  <a:gd name="T49" fmla="*/ 55 h 152"/>
                  <a:gd name="T50" fmla="*/ 1 w 169"/>
                  <a:gd name="T51" fmla="*/ 50 h 152"/>
                  <a:gd name="T52" fmla="*/ 50 w 169"/>
                  <a:gd name="T53" fmla="*/ 2 h 152"/>
                  <a:gd name="T54" fmla="*/ 54 w 169"/>
                  <a:gd name="T55" fmla="*/ 0 h 152"/>
                  <a:gd name="T56" fmla="*/ 58 w 169"/>
                  <a:gd name="T57" fmla="*/ 2 h 152"/>
                  <a:gd name="T58" fmla="*/ 60 w 169"/>
                  <a:gd name="T59" fmla="*/ 6 h 152"/>
                  <a:gd name="T60" fmla="*/ 60 w 169"/>
                  <a:gd name="T61" fmla="*/ 31 h 152"/>
                  <a:gd name="T62" fmla="*/ 81 w 169"/>
                  <a:gd name="T63" fmla="*/ 31 h 152"/>
                  <a:gd name="T64" fmla="*/ 164 w 169"/>
                  <a:gd name="T65" fmla="*/ 69 h 152"/>
                  <a:gd name="T66" fmla="*/ 169 w 169"/>
                  <a:gd name="T67" fmla="*/ 10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9" h="152">
                    <a:moveTo>
                      <a:pt x="169" y="100"/>
                    </a:moveTo>
                    <a:cubicBezTo>
                      <a:pt x="169" y="111"/>
                      <a:pt x="165" y="125"/>
                      <a:pt x="157" y="143"/>
                    </a:cubicBezTo>
                    <a:cubicBezTo>
                      <a:pt x="157" y="143"/>
                      <a:pt x="157" y="144"/>
                      <a:pt x="156" y="145"/>
                    </a:cubicBezTo>
                    <a:cubicBezTo>
                      <a:pt x="156" y="146"/>
                      <a:pt x="155" y="147"/>
                      <a:pt x="155" y="148"/>
                    </a:cubicBezTo>
                    <a:cubicBezTo>
                      <a:pt x="154" y="149"/>
                      <a:pt x="154" y="149"/>
                      <a:pt x="154" y="150"/>
                    </a:cubicBezTo>
                    <a:cubicBezTo>
                      <a:pt x="153" y="151"/>
                      <a:pt x="152" y="152"/>
                      <a:pt x="151" y="152"/>
                    </a:cubicBezTo>
                    <a:cubicBezTo>
                      <a:pt x="150" y="152"/>
                      <a:pt x="149" y="151"/>
                      <a:pt x="149" y="151"/>
                    </a:cubicBezTo>
                    <a:cubicBezTo>
                      <a:pt x="148" y="150"/>
                      <a:pt x="148" y="149"/>
                      <a:pt x="148" y="148"/>
                    </a:cubicBezTo>
                    <a:cubicBezTo>
                      <a:pt x="148" y="148"/>
                      <a:pt x="148" y="147"/>
                      <a:pt x="148" y="146"/>
                    </a:cubicBezTo>
                    <a:cubicBezTo>
                      <a:pt x="148" y="145"/>
                      <a:pt x="148" y="144"/>
                      <a:pt x="148" y="144"/>
                    </a:cubicBezTo>
                    <a:cubicBezTo>
                      <a:pt x="149" y="139"/>
                      <a:pt x="149" y="135"/>
                      <a:pt x="149" y="132"/>
                    </a:cubicBezTo>
                    <a:cubicBezTo>
                      <a:pt x="149" y="126"/>
                      <a:pt x="148" y="120"/>
                      <a:pt x="147" y="115"/>
                    </a:cubicBezTo>
                    <a:cubicBezTo>
                      <a:pt x="146" y="110"/>
                      <a:pt x="145" y="105"/>
                      <a:pt x="143" y="102"/>
                    </a:cubicBezTo>
                    <a:cubicBezTo>
                      <a:pt x="141" y="98"/>
                      <a:pt x="138" y="95"/>
                      <a:pt x="135" y="92"/>
                    </a:cubicBezTo>
                    <a:cubicBezTo>
                      <a:pt x="132" y="89"/>
                      <a:pt x="129" y="87"/>
                      <a:pt x="125" y="86"/>
                    </a:cubicBezTo>
                    <a:cubicBezTo>
                      <a:pt x="121" y="84"/>
                      <a:pt x="117" y="83"/>
                      <a:pt x="112" y="82"/>
                    </a:cubicBezTo>
                    <a:cubicBezTo>
                      <a:pt x="108" y="81"/>
                      <a:pt x="103" y="80"/>
                      <a:pt x="98" y="79"/>
                    </a:cubicBezTo>
                    <a:cubicBezTo>
                      <a:pt x="93" y="79"/>
                      <a:pt x="87" y="79"/>
                      <a:pt x="81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5"/>
                      <a:pt x="60" y="106"/>
                      <a:pt x="58" y="107"/>
                    </a:cubicBezTo>
                    <a:cubicBezTo>
                      <a:pt x="57" y="109"/>
                      <a:pt x="56" y="109"/>
                      <a:pt x="54" y="109"/>
                    </a:cubicBezTo>
                    <a:cubicBezTo>
                      <a:pt x="52" y="109"/>
                      <a:pt x="51" y="109"/>
                      <a:pt x="50" y="107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8"/>
                      <a:pt x="0" y="56"/>
                      <a:pt x="0" y="55"/>
                    </a:cubicBezTo>
                    <a:cubicBezTo>
                      <a:pt x="0" y="53"/>
                      <a:pt x="0" y="52"/>
                      <a:pt x="1" y="50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1" y="1"/>
                      <a:pt x="52" y="0"/>
                      <a:pt x="54" y="0"/>
                    </a:cubicBezTo>
                    <a:cubicBezTo>
                      <a:pt x="56" y="0"/>
                      <a:pt x="57" y="1"/>
                      <a:pt x="58" y="2"/>
                    </a:cubicBezTo>
                    <a:cubicBezTo>
                      <a:pt x="60" y="3"/>
                      <a:pt x="60" y="5"/>
                      <a:pt x="60" y="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126" y="31"/>
                      <a:pt x="154" y="43"/>
                      <a:pt x="164" y="69"/>
                    </a:cubicBezTo>
                    <a:cubicBezTo>
                      <a:pt x="167" y="77"/>
                      <a:pt x="169" y="88"/>
                      <a:pt x="169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xmlns="" id="{8F8A4C8A-AD00-4169-B411-FEDEB79A26DE}"/>
                </a:ext>
              </a:extLst>
            </p:cNvPr>
            <p:cNvGrpSpPr/>
            <p:nvPr/>
          </p:nvGrpSpPr>
          <p:grpSpPr>
            <a:xfrm>
              <a:off x="5826756" y="2204272"/>
              <a:ext cx="1420092" cy="1052950"/>
              <a:chOff x="6575241" y="2360256"/>
              <a:chExt cx="1420092" cy="1052950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xmlns="" id="{085E4956-C4C2-46BE-A932-71B3A96E7BB7}"/>
                  </a:ext>
                </a:extLst>
              </p:cNvPr>
              <p:cNvGrpSpPr/>
              <p:nvPr/>
            </p:nvGrpSpPr>
            <p:grpSpPr>
              <a:xfrm>
                <a:off x="6575241" y="2360256"/>
                <a:ext cx="1420092" cy="1052950"/>
                <a:chOff x="472569" y="2746848"/>
                <a:chExt cx="1420092" cy="1052950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xmlns="" id="{316ACFE7-D1A8-4275-9F1E-CD9C81940E5F}"/>
                    </a:ext>
                  </a:extLst>
                </p:cNvPr>
                <p:cNvSpPr/>
                <p:nvPr/>
              </p:nvSpPr>
              <p:spPr>
                <a:xfrm>
                  <a:off x="472569" y="2746848"/>
                  <a:ext cx="1420092" cy="1052950"/>
                </a:xfrm>
                <a:prstGeom prst="roundRect">
                  <a:avLst>
                    <a:gd name="adj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xmlns="" id="{C37381EB-F842-4279-9CD8-2DE2F51C8C1E}"/>
                    </a:ext>
                  </a:extLst>
                </p:cNvPr>
                <p:cNvSpPr txBox="1"/>
                <p:nvPr/>
              </p:nvSpPr>
              <p:spPr>
                <a:xfrm>
                  <a:off x="620292" y="3386920"/>
                  <a:ext cx="11592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Deployment</a:t>
                  </a:r>
                </a:p>
              </p:txBody>
            </p:sp>
          </p:grpSp>
          <p:sp>
            <p:nvSpPr>
              <p:cNvPr id="163" name="Freeform 249">
                <a:extLst>
                  <a:ext uri="{FF2B5EF4-FFF2-40B4-BE49-F238E27FC236}">
                    <a16:creationId xmlns:a16="http://schemas.microsoft.com/office/drawing/2014/main" xmlns="" id="{5DD80CFF-8CDA-4B18-A089-138D697970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063125" y="2528228"/>
                <a:ext cx="444324" cy="400686"/>
              </a:xfrm>
              <a:custGeom>
                <a:avLst/>
                <a:gdLst>
                  <a:gd name="T0" fmla="*/ 169 w 169"/>
                  <a:gd name="T1" fmla="*/ 100 h 152"/>
                  <a:gd name="T2" fmla="*/ 157 w 169"/>
                  <a:gd name="T3" fmla="*/ 143 h 152"/>
                  <a:gd name="T4" fmla="*/ 156 w 169"/>
                  <a:gd name="T5" fmla="*/ 145 h 152"/>
                  <a:gd name="T6" fmla="*/ 155 w 169"/>
                  <a:gd name="T7" fmla="*/ 148 h 152"/>
                  <a:gd name="T8" fmla="*/ 154 w 169"/>
                  <a:gd name="T9" fmla="*/ 150 h 152"/>
                  <a:gd name="T10" fmla="*/ 151 w 169"/>
                  <a:gd name="T11" fmla="*/ 152 h 152"/>
                  <a:gd name="T12" fmla="*/ 149 w 169"/>
                  <a:gd name="T13" fmla="*/ 151 h 152"/>
                  <a:gd name="T14" fmla="*/ 148 w 169"/>
                  <a:gd name="T15" fmla="*/ 148 h 152"/>
                  <a:gd name="T16" fmla="*/ 148 w 169"/>
                  <a:gd name="T17" fmla="*/ 146 h 152"/>
                  <a:gd name="T18" fmla="*/ 148 w 169"/>
                  <a:gd name="T19" fmla="*/ 144 h 152"/>
                  <a:gd name="T20" fmla="*/ 149 w 169"/>
                  <a:gd name="T21" fmla="*/ 132 h 152"/>
                  <a:gd name="T22" fmla="*/ 147 w 169"/>
                  <a:gd name="T23" fmla="*/ 115 h 152"/>
                  <a:gd name="T24" fmla="*/ 143 w 169"/>
                  <a:gd name="T25" fmla="*/ 102 h 152"/>
                  <a:gd name="T26" fmla="*/ 135 w 169"/>
                  <a:gd name="T27" fmla="*/ 92 h 152"/>
                  <a:gd name="T28" fmla="*/ 125 w 169"/>
                  <a:gd name="T29" fmla="*/ 86 h 152"/>
                  <a:gd name="T30" fmla="*/ 112 w 169"/>
                  <a:gd name="T31" fmla="*/ 82 h 152"/>
                  <a:gd name="T32" fmla="*/ 98 w 169"/>
                  <a:gd name="T33" fmla="*/ 79 h 152"/>
                  <a:gd name="T34" fmla="*/ 81 w 169"/>
                  <a:gd name="T35" fmla="*/ 79 h 152"/>
                  <a:gd name="T36" fmla="*/ 60 w 169"/>
                  <a:gd name="T37" fmla="*/ 79 h 152"/>
                  <a:gd name="T38" fmla="*/ 60 w 169"/>
                  <a:gd name="T39" fmla="*/ 103 h 152"/>
                  <a:gd name="T40" fmla="*/ 58 w 169"/>
                  <a:gd name="T41" fmla="*/ 107 h 152"/>
                  <a:gd name="T42" fmla="*/ 54 w 169"/>
                  <a:gd name="T43" fmla="*/ 109 h 152"/>
                  <a:gd name="T44" fmla="*/ 50 w 169"/>
                  <a:gd name="T45" fmla="*/ 107 h 152"/>
                  <a:gd name="T46" fmla="*/ 1 w 169"/>
                  <a:gd name="T47" fmla="*/ 59 h 152"/>
                  <a:gd name="T48" fmla="*/ 0 w 169"/>
                  <a:gd name="T49" fmla="*/ 55 h 152"/>
                  <a:gd name="T50" fmla="*/ 1 w 169"/>
                  <a:gd name="T51" fmla="*/ 50 h 152"/>
                  <a:gd name="T52" fmla="*/ 50 w 169"/>
                  <a:gd name="T53" fmla="*/ 2 h 152"/>
                  <a:gd name="T54" fmla="*/ 54 w 169"/>
                  <a:gd name="T55" fmla="*/ 0 h 152"/>
                  <a:gd name="T56" fmla="*/ 58 w 169"/>
                  <a:gd name="T57" fmla="*/ 2 h 152"/>
                  <a:gd name="T58" fmla="*/ 60 w 169"/>
                  <a:gd name="T59" fmla="*/ 6 h 152"/>
                  <a:gd name="T60" fmla="*/ 60 w 169"/>
                  <a:gd name="T61" fmla="*/ 31 h 152"/>
                  <a:gd name="T62" fmla="*/ 81 w 169"/>
                  <a:gd name="T63" fmla="*/ 31 h 152"/>
                  <a:gd name="T64" fmla="*/ 164 w 169"/>
                  <a:gd name="T65" fmla="*/ 69 h 152"/>
                  <a:gd name="T66" fmla="*/ 169 w 169"/>
                  <a:gd name="T67" fmla="*/ 10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9" h="152">
                    <a:moveTo>
                      <a:pt x="169" y="100"/>
                    </a:moveTo>
                    <a:cubicBezTo>
                      <a:pt x="169" y="111"/>
                      <a:pt x="165" y="125"/>
                      <a:pt x="157" y="143"/>
                    </a:cubicBezTo>
                    <a:cubicBezTo>
                      <a:pt x="157" y="143"/>
                      <a:pt x="157" y="144"/>
                      <a:pt x="156" y="145"/>
                    </a:cubicBezTo>
                    <a:cubicBezTo>
                      <a:pt x="156" y="146"/>
                      <a:pt x="155" y="147"/>
                      <a:pt x="155" y="148"/>
                    </a:cubicBezTo>
                    <a:cubicBezTo>
                      <a:pt x="154" y="149"/>
                      <a:pt x="154" y="149"/>
                      <a:pt x="154" y="150"/>
                    </a:cubicBezTo>
                    <a:cubicBezTo>
                      <a:pt x="153" y="151"/>
                      <a:pt x="152" y="152"/>
                      <a:pt x="151" y="152"/>
                    </a:cubicBezTo>
                    <a:cubicBezTo>
                      <a:pt x="150" y="152"/>
                      <a:pt x="149" y="151"/>
                      <a:pt x="149" y="151"/>
                    </a:cubicBezTo>
                    <a:cubicBezTo>
                      <a:pt x="148" y="150"/>
                      <a:pt x="148" y="149"/>
                      <a:pt x="148" y="148"/>
                    </a:cubicBezTo>
                    <a:cubicBezTo>
                      <a:pt x="148" y="148"/>
                      <a:pt x="148" y="147"/>
                      <a:pt x="148" y="146"/>
                    </a:cubicBezTo>
                    <a:cubicBezTo>
                      <a:pt x="148" y="145"/>
                      <a:pt x="148" y="144"/>
                      <a:pt x="148" y="144"/>
                    </a:cubicBezTo>
                    <a:cubicBezTo>
                      <a:pt x="149" y="139"/>
                      <a:pt x="149" y="135"/>
                      <a:pt x="149" y="132"/>
                    </a:cubicBezTo>
                    <a:cubicBezTo>
                      <a:pt x="149" y="126"/>
                      <a:pt x="148" y="120"/>
                      <a:pt x="147" y="115"/>
                    </a:cubicBezTo>
                    <a:cubicBezTo>
                      <a:pt x="146" y="110"/>
                      <a:pt x="145" y="105"/>
                      <a:pt x="143" y="102"/>
                    </a:cubicBezTo>
                    <a:cubicBezTo>
                      <a:pt x="141" y="98"/>
                      <a:pt x="138" y="95"/>
                      <a:pt x="135" y="92"/>
                    </a:cubicBezTo>
                    <a:cubicBezTo>
                      <a:pt x="132" y="89"/>
                      <a:pt x="129" y="87"/>
                      <a:pt x="125" y="86"/>
                    </a:cubicBezTo>
                    <a:cubicBezTo>
                      <a:pt x="121" y="84"/>
                      <a:pt x="117" y="83"/>
                      <a:pt x="112" y="82"/>
                    </a:cubicBezTo>
                    <a:cubicBezTo>
                      <a:pt x="108" y="81"/>
                      <a:pt x="103" y="80"/>
                      <a:pt x="98" y="79"/>
                    </a:cubicBezTo>
                    <a:cubicBezTo>
                      <a:pt x="93" y="79"/>
                      <a:pt x="87" y="79"/>
                      <a:pt x="81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5"/>
                      <a:pt x="60" y="106"/>
                      <a:pt x="58" y="107"/>
                    </a:cubicBezTo>
                    <a:cubicBezTo>
                      <a:pt x="57" y="109"/>
                      <a:pt x="56" y="109"/>
                      <a:pt x="54" y="109"/>
                    </a:cubicBezTo>
                    <a:cubicBezTo>
                      <a:pt x="52" y="109"/>
                      <a:pt x="51" y="109"/>
                      <a:pt x="50" y="107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8"/>
                      <a:pt x="0" y="56"/>
                      <a:pt x="0" y="55"/>
                    </a:cubicBezTo>
                    <a:cubicBezTo>
                      <a:pt x="0" y="53"/>
                      <a:pt x="0" y="52"/>
                      <a:pt x="1" y="50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1" y="1"/>
                      <a:pt x="52" y="0"/>
                      <a:pt x="54" y="0"/>
                    </a:cubicBezTo>
                    <a:cubicBezTo>
                      <a:pt x="56" y="0"/>
                      <a:pt x="57" y="1"/>
                      <a:pt x="58" y="2"/>
                    </a:cubicBezTo>
                    <a:cubicBezTo>
                      <a:pt x="60" y="3"/>
                      <a:pt x="60" y="5"/>
                      <a:pt x="60" y="6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126" y="31"/>
                      <a:pt x="154" y="43"/>
                      <a:pt x="164" y="69"/>
                    </a:cubicBezTo>
                    <a:cubicBezTo>
                      <a:pt x="167" y="77"/>
                      <a:pt x="169" y="88"/>
                      <a:pt x="169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xmlns="" id="{2C028751-735A-4A06-8077-6733978A13A3}"/>
              </a:ext>
            </a:extLst>
          </p:cNvPr>
          <p:cNvSpPr txBox="1"/>
          <p:nvPr/>
        </p:nvSpPr>
        <p:spPr>
          <a:xfrm>
            <a:off x="2486442" y="4413687"/>
            <a:ext cx="3818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n-lt"/>
              </a:rPr>
              <a:t>Iterative and Incremental Software Process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99CEF5-2D68-4E0C-9143-50BC80E09ACE}"/>
              </a:ext>
            </a:extLst>
          </p:cNvPr>
          <p:cNvSpPr txBox="1"/>
          <p:nvPr/>
        </p:nvSpPr>
        <p:spPr>
          <a:xfrm>
            <a:off x="1280152" y="880539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 Model</a:t>
            </a:r>
          </a:p>
        </p:txBody>
      </p:sp>
    </p:spTree>
    <p:extLst>
      <p:ext uri="{BB962C8B-B14F-4D97-AF65-F5344CB8AC3E}">
        <p14:creationId xmlns:p14="http://schemas.microsoft.com/office/powerpoint/2010/main" val="1343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050DC4D-9237-4D40-97E2-DA689FC7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314" y="453092"/>
            <a:ext cx="6761485" cy="615337"/>
          </a:xfrm>
        </p:spPr>
        <p:txBody>
          <a:bodyPr>
            <a:normAutofit/>
          </a:bodyPr>
          <a:lstStyle/>
          <a:p>
            <a:r>
              <a:rPr lang="en-US" sz="2400" dirty="0"/>
              <a:t>System Development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A4B38A4-B6C6-4E29-BF51-BD6BEDD1D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9</a:t>
            </a:fld>
            <a:endParaRPr lang="en">
              <a:solidFill>
                <a:srgbClr val="FFFFFF"/>
              </a:solidFill>
            </a:endParaRPr>
          </a:p>
        </p:txBody>
      </p:sp>
      <p:grpSp>
        <p:nvGrpSpPr>
          <p:cNvPr id="86" name="Shape 955">
            <a:extLst>
              <a:ext uri="{FF2B5EF4-FFF2-40B4-BE49-F238E27FC236}">
                <a16:creationId xmlns:a16="http://schemas.microsoft.com/office/drawing/2014/main" xmlns="" id="{6A35E9CE-61F1-41A5-969A-EB7BA927CFE8}"/>
              </a:ext>
            </a:extLst>
          </p:cNvPr>
          <p:cNvGrpSpPr/>
          <p:nvPr/>
        </p:nvGrpSpPr>
        <p:grpSpPr>
          <a:xfrm>
            <a:off x="480352" y="535273"/>
            <a:ext cx="384278" cy="363887"/>
            <a:chOff x="5973900" y="318475"/>
            <a:chExt cx="401900" cy="380575"/>
          </a:xfrm>
        </p:grpSpPr>
        <p:sp>
          <p:nvSpPr>
            <p:cNvPr id="87" name="Shape 956">
              <a:extLst>
                <a:ext uri="{FF2B5EF4-FFF2-40B4-BE49-F238E27FC236}">
                  <a16:creationId xmlns:a16="http://schemas.microsoft.com/office/drawing/2014/main" xmlns="" id="{05D62E1D-6501-409C-92E0-22856CF34DD4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957">
              <a:extLst>
                <a:ext uri="{FF2B5EF4-FFF2-40B4-BE49-F238E27FC236}">
                  <a16:creationId xmlns:a16="http://schemas.microsoft.com/office/drawing/2014/main" xmlns="" id="{D733E856-3425-4448-ABCE-152D03D51EEF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958">
              <a:extLst>
                <a:ext uri="{FF2B5EF4-FFF2-40B4-BE49-F238E27FC236}">
                  <a16:creationId xmlns:a16="http://schemas.microsoft.com/office/drawing/2014/main" xmlns="" id="{DEAD4053-9860-4584-B434-747796461B5D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59">
              <a:extLst>
                <a:ext uri="{FF2B5EF4-FFF2-40B4-BE49-F238E27FC236}">
                  <a16:creationId xmlns:a16="http://schemas.microsoft.com/office/drawing/2014/main" xmlns="" id="{85ADEECF-99BC-4E92-8C21-498B11F0A125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60">
              <a:extLst>
                <a:ext uri="{FF2B5EF4-FFF2-40B4-BE49-F238E27FC236}">
                  <a16:creationId xmlns:a16="http://schemas.microsoft.com/office/drawing/2014/main" xmlns="" id="{4B5856D6-CBE2-41BD-AEF7-741CEE533A8E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61">
              <a:extLst>
                <a:ext uri="{FF2B5EF4-FFF2-40B4-BE49-F238E27FC236}">
                  <a16:creationId xmlns:a16="http://schemas.microsoft.com/office/drawing/2014/main" xmlns="" id="{092F5287-8E20-4400-8593-DD66E591777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62">
              <a:extLst>
                <a:ext uri="{FF2B5EF4-FFF2-40B4-BE49-F238E27FC236}">
                  <a16:creationId xmlns:a16="http://schemas.microsoft.com/office/drawing/2014/main" xmlns="" id="{5FDFF6A8-85C4-495F-87D2-ABDDEAD1F5A7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63">
              <a:extLst>
                <a:ext uri="{FF2B5EF4-FFF2-40B4-BE49-F238E27FC236}">
                  <a16:creationId xmlns:a16="http://schemas.microsoft.com/office/drawing/2014/main" xmlns="" id="{D2838C5D-0904-4D8A-9387-6FA10E52C842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64">
              <a:extLst>
                <a:ext uri="{FF2B5EF4-FFF2-40B4-BE49-F238E27FC236}">
                  <a16:creationId xmlns:a16="http://schemas.microsoft.com/office/drawing/2014/main" xmlns="" id="{E1BDA479-A85F-4DB2-96F9-B54FE16B7EE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5">
              <a:extLst>
                <a:ext uri="{FF2B5EF4-FFF2-40B4-BE49-F238E27FC236}">
                  <a16:creationId xmlns:a16="http://schemas.microsoft.com/office/drawing/2014/main" xmlns="" id="{76CB633A-B4E0-4D46-BC13-113CBB237E06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66">
              <a:extLst>
                <a:ext uri="{FF2B5EF4-FFF2-40B4-BE49-F238E27FC236}">
                  <a16:creationId xmlns:a16="http://schemas.microsoft.com/office/drawing/2014/main" xmlns="" id="{4EB88F30-4AF6-4773-8C5E-145E4268F70F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67">
              <a:extLst>
                <a:ext uri="{FF2B5EF4-FFF2-40B4-BE49-F238E27FC236}">
                  <a16:creationId xmlns:a16="http://schemas.microsoft.com/office/drawing/2014/main" xmlns="" id="{38DB7CB2-E08F-4F47-93ED-082402B10D4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68">
              <a:extLst>
                <a:ext uri="{FF2B5EF4-FFF2-40B4-BE49-F238E27FC236}">
                  <a16:creationId xmlns:a16="http://schemas.microsoft.com/office/drawing/2014/main" xmlns="" id="{32DF9DB8-14FA-43AE-A74C-84A1484B93E2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969">
              <a:extLst>
                <a:ext uri="{FF2B5EF4-FFF2-40B4-BE49-F238E27FC236}">
                  <a16:creationId xmlns:a16="http://schemas.microsoft.com/office/drawing/2014/main" xmlns="" id="{963D7E8A-35B9-4F72-B0FC-760EEA293C8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99CEF5-2D68-4E0C-9143-50BC80E09ACE}"/>
              </a:ext>
            </a:extLst>
          </p:cNvPr>
          <p:cNvSpPr txBox="1"/>
          <p:nvPr/>
        </p:nvSpPr>
        <p:spPr>
          <a:xfrm>
            <a:off x="1280152" y="880539"/>
            <a:ext cx="141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Team working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647FF97A-C280-4D40-BB71-EAE4247CA63E}"/>
              </a:ext>
            </a:extLst>
          </p:cNvPr>
          <p:cNvGrpSpPr/>
          <p:nvPr/>
        </p:nvGrpSpPr>
        <p:grpSpPr>
          <a:xfrm>
            <a:off x="941789" y="1643231"/>
            <a:ext cx="2750269" cy="2266880"/>
            <a:chOff x="951103" y="2358939"/>
            <a:chExt cx="2011891" cy="165828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xmlns="" id="{CF219FD7-E966-4EEA-B2DD-6852D284E5ED}"/>
                </a:ext>
              </a:extLst>
            </p:cNvPr>
            <p:cNvGrpSpPr/>
            <p:nvPr/>
          </p:nvGrpSpPr>
          <p:grpSpPr>
            <a:xfrm>
              <a:off x="1684636" y="2381093"/>
              <a:ext cx="544825" cy="1384300"/>
              <a:chOff x="2209800" y="2146300"/>
              <a:chExt cx="622300" cy="1581150"/>
            </a:xfrm>
            <a:solidFill>
              <a:schemeClr val="accent2"/>
            </a:solidFill>
          </p:grpSpPr>
          <p:sp>
            <p:nvSpPr>
              <p:cNvPr id="80" name="Oval 5">
                <a:extLst>
                  <a:ext uri="{FF2B5EF4-FFF2-40B4-BE49-F238E27FC236}">
                    <a16:creationId xmlns:a16="http://schemas.microsoft.com/office/drawing/2014/main" xmlns="" id="{128C1F21-4EDC-4C50-9557-D6DAD82F9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8713" y="2146300"/>
                <a:ext cx="242888" cy="24606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7">
                <a:extLst>
                  <a:ext uri="{FF2B5EF4-FFF2-40B4-BE49-F238E27FC236}">
                    <a16:creationId xmlns:a16="http://schemas.microsoft.com/office/drawing/2014/main" xmlns="" id="{DFAB296F-969E-4CA4-A9AD-D3EE9B412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9800" y="2416175"/>
                <a:ext cx="622300" cy="1311275"/>
              </a:xfrm>
              <a:custGeom>
                <a:avLst/>
                <a:gdLst>
                  <a:gd name="T0" fmla="*/ 728 w 916"/>
                  <a:gd name="T1" fmla="*/ 0 h 1939"/>
                  <a:gd name="T2" fmla="*/ 589 w 916"/>
                  <a:gd name="T3" fmla="*/ 0 h 1939"/>
                  <a:gd name="T4" fmla="*/ 569 w 916"/>
                  <a:gd name="T5" fmla="*/ 148 h 1939"/>
                  <a:gd name="T6" fmla="*/ 525 w 916"/>
                  <a:gd name="T7" fmla="*/ 294 h 1939"/>
                  <a:gd name="T8" fmla="*/ 498 w 916"/>
                  <a:gd name="T9" fmla="*/ 186 h 1939"/>
                  <a:gd name="T10" fmla="*/ 476 w 916"/>
                  <a:gd name="T11" fmla="*/ 127 h 1939"/>
                  <a:gd name="T12" fmla="*/ 504 w 916"/>
                  <a:gd name="T13" fmla="*/ 90 h 1939"/>
                  <a:gd name="T14" fmla="*/ 458 w 916"/>
                  <a:gd name="T15" fmla="*/ 46 h 1939"/>
                  <a:gd name="T16" fmla="*/ 412 w 916"/>
                  <a:gd name="T17" fmla="*/ 90 h 1939"/>
                  <a:gd name="T18" fmla="*/ 440 w 916"/>
                  <a:gd name="T19" fmla="*/ 127 h 1939"/>
                  <a:gd name="T20" fmla="*/ 417 w 916"/>
                  <a:gd name="T21" fmla="*/ 186 h 1939"/>
                  <a:gd name="T22" fmla="*/ 391 w 916"/>
                  <a:gd name="T23" fmla="*/ 294 h 1939"/>
                  <a:gd name="T24" fmla="*/ 347 w 916"/>
                  <a:gd name="T25" fmla="*/ 148 h 1939"/>
                  <a:gd name="T26" fmla="*/ 327 w 916"/>
                  <a:gd name="T27" fmla="*/ 0 h 1939"/>
                  <a:gd name="T28" fmla="*/ 187 w 916"/>
                  <a:gd name="T29" fmla="*/ 0 h 1939"/>
                  <a:gd name="T30" fmla="*/ 0 w 916"/>
                  <a:gd name="T31" fmla="*/ 189 h 1939"/>
                  <a:gd name="T32" fmla="*/ 0 w 916"/>
                  <a:gd name="T33" fmla="*/ 869 h 1939"/>
                  <a:gd name="T34" fmla="*/ 76 w 916"/>
                  <a:gd name="T35" fmla="*/ 945 h 1939"/>
                  <a:gd name="T36" fmla="*/ 149 w 916"/>
                  <a:gd name="T37" fmla="*/ 869 h 1939"/>
                  <a:gd name="T38" fmla="*/ 149 w 916"/>
                  <a:gd name="T39" fmla="*/ 302 h 1939"/>
                  <a:gd name="T40" fmla="*/ 223 w 916"/>
                  <a:gd name="T41" fmla="*/ 302 h 1939"/>
                  <a:gd name="T42" fmla="*/ 223 w 916"/>
                  <a:gd name="T43" fmla="*/ 1837 h 1939"/>
                  <a:gd name="T44" fmla="*/ 326 w 916"/>
                  <a:gd name="T45" fmla="*/ 1939 h 1939"/>
                  <a:gd name="T46" fmla="*/ 427 w 916"/>
                  <a:gd name="T47" fmla="*/ 1837 h 1939"/>
                  <a:gd name="T48" fmla="*/ 427 w 916"/>
                  <a:gd name="T49" fmla="*/ 932 h 1939"/>
                  <a:gd name="T50" fmla="*/ 490 w 916"/>
                  <a:gd name="T51" fmla="*/ 932 h 1939"/>
                  <a:gd name="T52" fmla="*/ 490 w 916"/>
                  <a:gd name="T53" fmla="*/ 1837 h 1939"/>
                  <a:gd name="T54" fmla="*/ 591 w 916"/>
                  <a:gd name="T55" fmla="*/ 1939 h 1939"/>
                  <a:gd name="T56" fmla="*/ 693 w 916"/>
                  <a:gd name="T57" fmla="*/ 1837 h 1939"/>
                  <a:gd name="T58" fmla="*/ 693 w 916"/>
                  <a:gd name="T59" fmla="*/ 302 h 1939"/>
                  <a:gd name="T60" fmla="*/ 766 w 916"/>
                  <a:gd name="T61" fmla="*/ 302 h 1939"/>
                  <a:gd name="T62" fmla="*/ 766 w 916"/>
                  <a:gd name="T63" fmla="*/ 869 h 1939"/>
                  <a:gd name="T64" fmla="*/ 840 w 916"/>
                  <a:gd name="T65" fmla="*/ 945 h 1939"/>
                  <a:gd name="T66" fmla="*/ 916 w 916"/>
                  <a:gd name="T67" fmla="*/ 869 h 1939"/>
                  <a:gd name="T68" fmla="*/ 916 w 916"/>
                  <a:gd name="T69" fmla="*/ 189 h 1939"/>
                  <a:gd name="T70" fmla="*/ 728 w 916"/>
                  <a:gd name="T71" fmla="*/ 0 h 1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16" h="1939">
                    <a:moveTo>
                      <a:pt x="728" y="0"/>
                    </a:moveTo>
                    <a:cubicBezTo>
                      <a:pt x="677" y="0"/>
                      <a:pt x="631" y="0"/>
                      <a:pt x="589" y="0"/>
                    </a:cubicBezTo>
                    <a:cubicBezTo>
                      <a:pt x="587" y="18"/>
                      <a:pt x="582" y="81"/>
                      <a:pt x="569" y="148"/>
                    </a:cubicBezTo>
                    <a:cubicBezTo>
                      <a:pt x="561" y="186"/>
                      <a:pt x="525" y="294"/>
                      <a:pt x="525" y="294"/>
                    </a:cubicBezTo>
                    <a:cubicBezTo>
                      <a:pt x="525" y="294"/>
                      <a:pt x="505" y="211"/>
                      <a:pt x="498" y="186"/>
                    </a:cubicBezTo>
                    <a:cubicBezTo>
                      <a:pt x="494" y="167"/>
                      <a:pt x="476" y="127"/>
                      <a:pt x="476" y="127"/>
                    </a:cubicBezTo>
                    <a:cubicBezTo>
                      <a:pt x="504" y="90"/>
                      <a:pt x="504" y="90"/>
                      <a:pt x="504" y="90"/>
                    </a:cubicBezTo>
                    <a:cubicBezTo>
                      <a:pt x="458" y="46"/>
                      <a:pt x="458" y="46"/>
                      <a:pt x="458" y="46"/>
                    </a:cubicBezTo>
                    <a:cubicBezTo>
                      <a:pt x="412" y="90"/>
                      <a:pt x="412" y="90"/>
                      <a:pt x="412" y="90"/>
                    </a:cubicBezTo>
                    <a:cubicBezTo>
                      <a:pt x="440" y="127"/>
                      <a:pt x="440" y="127"/>
                      <a:pt x="440" y="127"/>
                    </a:cubicBezTo>
                    <a:cubicBezTo>
                      <a:pt x="440" y="127"/>
                      <a:pt x="422" y="167"/>
                      <a:pt x="417" y="186"/>
                    </a:cubicBezTo>
                    <a:cubicBezTo>
                      <a:pt x="410" y="211"/>
                      <a:pt x="391" y="294"/>
                      <a:pt x="391" y="294"/>
                    </a:cubicBezTo>
                    <a:cubicBezTo>
                      <a:pt x="391" y="294"/>
                      <a:pt x="355" y="186"/>
                      <a:pt x="347" y="148"/>
                    </a:cubicBezTo>
                    <a:cubicBezTo>
                      <a:pt x="333" y="81"/>
                      <a:pt x="328" y="18"/>
                      <a:pt x="327" y="0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84" y="0"/>
                      <a:pt x="0" y="85"/>
                      <a:pt x="0" y="189"/>
                    </a:cubicBezTo>
                    <a:cubicBezTo>
                      <a:pt x="0" y="270"/>
                      <a:pt x="0" y="869"/>
                      <a:pt x="0" y="869"/>
                    </a:cubicBezTo>
                    <a:cubicBezTo>
                      <a:pt x="0" y="911"/>
                      <a:pt x="34" y="945"/>
                      <a:pt x="76" y="945"/>
                    </a:cubicBezTo>
                    <a:cubicBezTo>
                      <a:pt x="116" y="945"/>
                      <a:pt x="149" y="911"/>
                      <a:pt x="149" y="869"/>
                    </a:cubicBezTo>
                    <a:cubicBezTo>
                      <a:pt x="149" y="805"/>
                      <a:pt x="149" y="302"/>
                      <a:pt x="149" y="302"/>
                    </a:cubicBezTo>
                    <a:cubicBezTo>
                      <a:pt x="223" y="302"/>
                      <a:pt x="223" y="302"/>
                      <a:pt x="223" y="302"/>
                    </a:cubicBezTo>
                    <a:cubicBezTo>
                      <a:pt x="223" y="782"/>
                      <a:pt x="223" y="1837"/>
                      <a:pt x="223" y="1837"/>
                    </a:cubicBezTo>
                    <a:cubicBezTo>
                      <a:pt x="223" y="1894"/>
                      <a:pt x="269" y="1939"/>
                      <a:pt x="326" y="1939"/>
                    </a:cubicBezTo>
                    <a:cubicBezTo>
                      <a:pt x="381" y="1939"/>
                      <a:pt x="427" y="1894"/>
                      <a:pt x="427" y="1837"/>
                    </a:cubicBezTo>
                    <a:cubicBezTo>
                      <a:pt x="427" y="932"/>
                      <a:pt x="427" y="932"/>
                      <a:pt x="427" y="932"/>
                    </a:cubicBezTo>
                    <a:cubicBezTo>
                      <a:pt x="490" y="932"/>
                      <a:pt x="490" y="932"/>
                      <a:pt x="490" y="932"/>
                    </a:cubicBezTo>
                    <a:cubicBezTo>
                      <a:pt x="490" y="1837"/>
                      <a:pt x="490" y="1837"/>
                      <a:pt x="490" y="1837"/>
                    </a:cubicBezTo>
                    <a:cubicBezTo>
                      <a:pt x="490" y="1894"/>
                      <a:pt x="535" y="1939"/>
                      <a:pt x="591" y="1939"/>
                    </a:cubicBezTo>
                    <a:cubicBezTo>
                      <a:pt x="646" y="1939"/>
                      <a:pt x="693" y="1894"/>
                      <a:pt x="693" y="1837"/>
                    </a:cubicBezTo>
                    <a:cubicBezTo>
                      <a:pt x="693" y="805"/>
                      <a:pt x="693" y="302"/>
                      <a:pt x="693" y="302"/>
                    </a:cubicBezTo>
                    <a:cubicBezTo>
                      <a:pt x="766" y="302"/>
                      <a:pt x="766" y="302"/>
                      <a:pt x="766" y="302"/>
                    </a:cubicBezTo>
                    <a:cubicBezTo>
                      <a:pt x="766" y="777"/>
                      <a:pt x="766" y="869"/>
                      <a:pt x="766" y="869"/>
                    </a:cubicBezTo>
                    <a:cubicBezTo>
                      <a:pt x="766" y="911"/>
                      <a:pt x="800" y="945"/>
                      <a:pt x="840" y="945"/>
                    </a:cubicBezTo>
                    <a:cubicBezTo>
                      <a:pt x="882" y="945"/>
                      <a:pt x="916" y="911"/>
                      <a:pt x="916" y="869"/>
                    </a:cubicBezTo>
                    <a:cubicBezTo>
                      <a:pt x="916" y="593"/>
                      <a:pt x="916" y="189"/>
                      <a:pt x="916" y="189"/>
                    </a:cubicBezTo>
                    <a:cubicBezTo>
                      <a:pt x="916" y="85"/>
                      <a:pt x="831" y="0"/>
                      <a:pt x="728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xmlns="" id="{36625FBA-4477-4447-A5CB-2A840658E15A}"/>
                </a:ext>
              </a:extLst>
            </p:cNvPr>
            <p:cNvGrpSpPr/>
            <p:nvPr/>
          </p:nvGrpSpPr>
          <p:grpSpPr>
            <a:xfrm>
              <a:off x="2289437" y="2736583"/>
              <a:ext cx="530567" cy="1195344"/>
              <a:chOff x="2916238" y="1955800"/>
              <a:chExt cx="671513" cy="1512888"/>
            </a:xfrm>
            <a:solidFill>
              <a:schemeClr val="accent5"/>
            </a:solidFill>
          </p:grpSpPr>
          <p:sp>
            <p:nvSpPr>
              <p:cNvPr id="83" name="Freeform 18">
                <a:extLst>
                  <a:ext uri="{FF2B5EF4-FFF2-40B4-BE49-F238E27FC236}">
                    <a16:creationId xmlns:a16="http://schemas.microsoft.com/office/drawing/2014/main" xmlns="" id="{B2A8CC4A-4C98-448C-999F-DB838C628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238" y="2271713"/>
                <a:ext cx="671513" cy="1196975"/>
              </a:xfrm>
              <a:custGeom>
                <a:avLst/>
                <a:gdLst>
                  <a:gd name="T0" fmla="*/ 1668 w 1668"/>
                  <a:gd name="T1" fmla="*/ 339 h 2965"/>
                  <a:gd name="T2" fmla="*/ 1330 w 1668"/>
                  <a:gd name="T3" fmla="*/ 0 h 2965"/>
                  <a:gd name="T4" fmla="*/ 1092 w 1668"/>
                  <a:gd name="T5" fmla="*/ 98 h 2965"/>
                  <a:gd name="T6" fmla="*/ 1063 w 1668"/>
                  <a:gd name="T7" fmla="*/ 119 h 2965"/>
                  <a:gd name="T8" fmla="*/ 636 w 1668"/>
                  <a:gd name="T9" fmla="*/ 546 h 2965"/>
                  <a:gd name="T10" fmla="*/ 123 w 1668"/>
                  <a:gd name="T11" fmla="*/ 546 h 2965"/>
                  <a:gd name="T12" fmla="*/ 0 w 1668"/>
                  <a:gd name="T13" fmla="*/ 668 h 2965"/>
                  <a:gd name="T14" fmla="*/ 123 w 1668"/>
                  <a:gd name="T15" fmla="*/ 790 h 2965"/>
                  <a:gd name="T16" fmla="*/ 664 w 1668"/>
                  <a:gd name="T17" fmla="*/ 790 h 2965"/>
                  <a:gd name="T18" fmla="*/ 664 w 1668"/>
                  <a:gd name="T19" fmla="*/ 790 h 2965"/>
                  <a:gd name="T20" fmla="*/ 692 w 1668"/>
                  <a:gd name="T21" fmla="*/ 790 h 2965"/>
                  <a:gd name="T22" fmla="*/ 692 w 1668"/>
                  <a:gd name="T23" fmla="*/ 787 h 2965"/>
                  <a:gd name="T24" fmla="*/ 744 w 1668"/>
                  <a:gd name="T25" fmla="*/ 757 h 2965"/>
                  <a:gd name="T26" fmla="*/ 991 w 1668"/>
                  <a:gd name="T27" fmla="*/ 510 h 2965"/>
                  <a:gd name="T28" fmla="*/ 991 w 1668"/>
                  <a:gd name="T29" fmla="*/ 1283 h 2965"/>
                  <a:gd name="T30" fmla="*/ 209 w 1668"/>
                  <a:gd name="T31" fmla="*/ 1283 h 2965"/>
                  <a:gd name="T32" fmla="*/ 196 w 1668"/>
                  <a:gd name="T33" fmla="*/ 1283 h 2965"/>
                  <a:gd name="T34" fmla="*/ 184 w 1668"/>
                  <a:gd name="T35" fmla="*/ 1283 h 2965"/>
                  <a:gd name="T36" fmla="*/ 0 w 1668"/>
                  <a:gd name="T37" fmla="*/ 1467 h 2965"/>
                  <a:gd name="T38" fmla="*/ 0 w 1668"/>
                  <a:gd name="T39" fmla="*/ 1491 h 2965"/>
                  <a:gd name="T40" fmla="*/ 0 w 1668"/>
                  <a:gd name="T41" fmla="*/ 1491 h 2965"/>
                  <a:gd name="T42" fmla="*/ 0 w 1668"/>
                  <a:gd name="T43" fmla="*/ 1491 h 2965"/>
                  <a:gd name="T44" fmla="*/ 0 w 1668"/>
                  <a:gd name="T45" fmla="*/ 2780 h 2965"/>
                  <a:gd name="T46" fmla="*/ 184 w 1668"/>
                  <a:gd name="T47" fmla="*/ 2965 h 2965"/>
                  <a:gd name="T48" fmla="*/ 369 w 1668"/>
                  <a:gd name="T49" fmla="*/ 2780 h 2965"/>
                  <a:gd name="T50" fmla="*/ 369 w 1668"/>
                  <a:gd name="T51" fmla="*/ 1700 h 2965"/>
                  <a:gd name="T52" fmla="*/ 1460 w 1668"/>
                  <a:gd name="T53" fmla="*/ 1700 h 2965"/>
                  <a:gd name="T54" fmla="*/ 1668 w 1668"/>
                  <a:gd name="T55" fmla="*/ 1491 h 2965"/>
                  <a:gd name="T56" fmla="*/ 1668 w 1668"/>
                  <a:gd name="T57" fmla="*/ 1361 h 2965"/>
                  <a:gd name="T58" fmla="*/ 1668 w 1668"/>
                  <a:gd name="T59" fmla="*/ 339 h 2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68" h="2965">
                    <a:moveTo>
                      <a:pt x="1668" y="339"/>
                    </a:moveTo>
                    <a:cubicBezTo>
                      <a:pt x="1668" y="152"/>
                      <a:pt x="1517" y="0"/>
                      <a:pt x="1330" y="0"/>
                    </a:cubicBezTo>
                    <a:cubicBezTo>
                      <a:pt x="1237" y="0"/>
                      <a:pt x="1153" y="37"/>
                      <a:pt x="1092" y="98"/>
                    </a:cubicBezTo>
                    <a:cubicBezTo>
                      <a:pt x="1081" y="103"/>
                      <a:pt x="1072" y="110"/>
                      <a:pt x="1063" y="119"/>
                    </a:cubicBezTo>
                    <a:cubicBezTo>
                      <a:pt x="636" y="546"/>
                      <a:pt x="636" y="546"/>
                      <a:pt x="636" y="546"/>
                    </a:cubicBezTo>
                    <a:cubicBezTo>
                      <a:pt x="123" y="546"/>
                      <a:pt x="123" y="546"/>
                      <a:pt x="123" y="546"/>
                    </a:cubicBezTo>
                    <a:cubicBezTo>
                      <a:pt x="55" y="546"/>
                      <a:pt x="0" y="600"/>
                      <a:pt x="0" y="668"/>
                    </a:cubicBezTo>
                    <a:cubicBezTo>
                      <a:pt x="0" y="736"/>
                      <a:pt x="55" y="790"/>
                      <a:pt x="123" y="790"/>
                    </a:cubicBezTo>
                    <a:cubicBezTo>
                      <a:pt x="664" y="790"/>
                      <a:pt x="664" y="790"/>
                      <a:pt x="664" y="790"/>
                    </a:cubicBezTo>
                    <a:cubicBezTo>
                      <a:pt x="664" y="790"/>
                      <a:pt x="664" y="790"/>
                      <a:pt x="664" y="790"/>
                    </a:cubicBezTo>
                    <a:cubicBezTo>
                      <a:pt x="692" y="790"/>
                      <a:pt x="692" y="790"/>
                      <a:pt x="692" y="790"/>
                    </a:cubicBezTo>
                    <a:cubicBezTo>
                      <a:pt x="692" y="787"/>
                      <a:pt x="692" y="787"/>
                      <a:pt x="692" y="787"/>
                    </a:cubicBezTo>
                    <a:cubicBezTo>
                      <a:pt x="711" y="782"/>
                      <a:pt x="729" y="772"/>
                      <a:pt x="744" y="757"/>
                    </a:cubicBezTo>
                    <a:cubicBezTo>
                      <a:pt x="991" y="510"/>
                      <a:pt x="991" y="510"/>
                      <a:pt x="991" y="510"/>
                    </a:cubicBezTo>
                    <a:cubicBezTo>
                      <a:pt x="991" y="1283"/>
                      <a:pt x="991" y="1283"/>
                      <a:pt x="991" y="1283"/>
                    </a:cubicBezTo>
                    <a:cubicBezTo>
                      <a:pt x="209" y="1283"/>
                      <a:pt x="209" y="1283"/>
                      <a:pt x="209" y="1283"/>
                    </a:cubicBezTo>
                    <a:cubicBezTo>
                      <a:pt x="205" y="1283"/>
                      <a:pt x="200" y="1283"/>
                      <a:pt x="196" y="1283"/>
                    </a:cubicBezTo>
                    <a:cubicBezTo>
                      <a:pt x="192" y="1283"/>
                      <a:pt x="188" y="1283"/>
                      <a:pt x="184" y="1283"/>
                    </a:cubicBezTo>
                    <a:cubicBezTo>
                      <a:pt x="83" y="1283"/>
                      <a:pt x="0" y="1365"/>
                      <a:pt x="0" y="1467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1491"/>
                      <a:pt x="0" y="1491"/>
                      <a:pt x="0" y="1491"/>
                    </a:cubicBezTo>
                    <a:cubicBezTo>
                      <a:pt x="0" y="2780"/>
                      <a:pt x="0" y="2780"/>
                      <a:pt x="0" y="2780"/>
                    </a:cubicBezTo>
                    <a:cubicBezTo>
                      <a:pt x="0" y="2882"/>
                      <a:pt x="83" y="2965"/>
                      <a:pt x="184" y="2965"/>
                    </a:cubicBezTo>
                    <a:cubicBezTo>
                      <a:pt x="286" y="2965"/>
                      <a:pt x="369" y="2882"/>
                      <a:pt x="369" y="2780"/>
                    </a:cubicBezTo>
                    <a:cubicBezTo>
                      <a:pt x="369" y="1700"/>
                      <a:pt x="369" y="1700"/>
                      <a:pt x="369" y="1700"/>
                    </a:cubicBezTo>
                    <a:cubicBezTo>
                      <a:pt x="1460" y="1700"/>
                      <a:pt x="1460" y="1700"/>
                      <a:pt x="1460" y="1700"/>
                    </a:cubicBezTo>
                    <a:cubicBezTo>
                      <a:pt x="1575" y="1700"/>
                      <a:pt x="1668" y="1606"/>
                      <a:pt x="1668" y="1491"/>
                    </a:cubicBezTo>
                    <a:cubicBezTo>
                      <a:pt x="1668" y="1471"/>
                      <a:pt x="1668" y="1386"/>
                      <a:pt x="1668" y="1361"/>
                    </a:cubicBezTo>
                    <a:lnTo>
                      <a:pt x="1668" y="3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19">
                <a:extLst>
                  <a:ext uri="{FF2B5EF4-FFF2-40B4-BE49-F238E27FC236}">
                    <a16:creationId xmlns:a16="http://schemas.microsoft.com/office/drawing/2014/main" xmlns="" id="{BDD9994B-5146-4711-9220-120049ED6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3588" y="1955800"/>
                <a:ext cx="274638" cy="2746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xmlns="" id="{6FA1D68B-B2BF-43DA-A408-65089A1EE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9884" y="3065208"/>
              <a:ext cx="543110" cy="952011"/>
            </a:xfrm>
            <a:custGeom>
              <a:avLst/>
              <a:gdLst>
                <a:gd name="T0" fmla="*/ 1521 w 1705"/>
                <a:gd name="T1" fmla="*/ 0 h 2985"/>
                <a:gd name="T2" fmla="*/ 1521 w 1705"/>
                <a:gd name="T3" fmla="*/ 0 h 2985"/>
                <a:gd name="T4" fmla="*/ 1338 w 1705"/>
                <a:gd name="T5" fmla="*/ 184 h 2985"/>
                <a:gd name="T6" fmla="*/ 1338 w 1705"/>
                <a:gd name="T7" fmla="*/ 1507 h 2985"/>
                <a:gd name="T8" fmla="*/ 184 w 1705"/>
                <a:gd name="T9" fmla="*/ 1507 h 2985"/>
                <a:gd name="T10" fmla="*/ 0 w 1705"/>
                <a:gd name="T11" fmla="*/ 1691 h 2985"/>
                <a:gd name="T12" fmla="*/ 184 w 1705"/>
                <a:gd name="T13" fmla="*/ 1874 h 2985"/>
                <a:gd name="T14" fmla="*/ 789 w 1705"/>
                <a:gd name="T15" fmla="*/ 1874 h 2985"/>
                <a:gd name="T16" fmla="*/ 789 w 1705"/>
                <a:gd name="T17" fmla="*/ 2818 h 2985"/>
                <a:gd name="T18" fmla="*/ 368 w 1705"/>
                <a:gd name="T19" fmla="*/ 2818 h 2985"/>
                <a:gd name="T20" fmla="*/ 284 w 1705"/>
                <a:gd name="T21" fmla="*/ 2901 h 2985"/>
                <a:gd name="T22" fmla="*/ 368 w 1705"/>
                <a:gd name="T23" fmla="*/ 2985 h 2985"/>
                <a:gd name="T24" fmla="*/ 1280 w 1705"/>
                <a:gd name="T25" fmla="*/ 2985 h 2985"/>
                <a:gd name="T26" fmla="*/ 1363 w 1705"/>
                <a:gd name="T27" fmla="*/ 2901 h 2985"/>
                <a:gd name="T28" fmla="*/ 1280 w 1705"/>
                <a:gd name="T29" fmla="*/ 2818 h 2985"/>
                <a:gd name="T30" fmla="*/ 917 w 1705"/>
                <a:gd name="T31" fmla="*/ 2818 h 2985"/>
                <a:gd name="T32" fmla="*/ 917 w 1705"/>
                <a:gd name="T33" fmla="*/ 1874 h 2985"/>
                <a:gd name="T34" fmla="*/ 1521 w 1705"/>
                <a:gd name="T35" fmla="*/ 1874 h 2985"/>
                <a:gd name="T36" fmla="*/ 1521 w 1705"/>
                <a:gd name="T37" fmla="*/ 1874 h 2985"/>
                <a:gd name="T38" fmla="*/ 1705 w 1705"/>
                <a:gd name="T39" fmla="*/ 1691 h 2985"/>
                <a:gd name="T40" fmla="*/ 1705 w 1705"/>
                <a:gd name="T41" fmla="*/ 184 h 2985"/>
                <a:gd name="T42" fmla="*/ 1521 w 1705"/>
                <a:gd name="T43" fmla="*/ 0 h 2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05" h="2985">
                  <a:moveTo>
                    <a:pt x="1521" y="0"/>
                  </a:moveTo>
                  <a:cubicBezTo>
                    <a:pt x="1521" y="0"/>
                    <a:pt x="1521" y="0"/>
                    <a:pt x="1521" y="0"/>
                  </a:cubicBezTo>
                  <a:cubicBezTo>
                    <a:pt x="1420" y="0"/>
                    <a:pt x="1338" y="82"/>
                    <a:pt x="1338" y="184"/>
                  </a:cubicBezTo>
                  <a:cubicBezTo>
                    <a:pt x="1338" y="1507"/>
                    <a:pt x="1338" y="1507"/>
                    <a:pt x="1338" y="1507"/>
                  </a:cubicBezTo>
                  <a:cubicBezTo>
                    <a:pt x="184" y="1507"/>
                    <a:pt x="184" y="1507"/>
                    <a:pt x="184" y="1507"/>
                  </a:cubicBezTo>
                  <a:cubicBezTo>
                    <a:pt x="83" y="1507"/>
                    <a:pt x="0" y="1590"/>
                    <a:pt x="0" y="1691"/>
                  </a:cubicBezTo>
                  <a:cubicBezTo>
                    <a:pt x="0" y="1792"/>
                    <a:pt x="83" y="1874"/>
                    <a:pt x="184" y="1874"/>
                  </a:cubicBezTo>
                  <a:cubicBezTo>
                    <a:pt x="789" y="1874"/>
                    <a:pt x="789" y="1874"/>
                    <a:pt x="789" y="1874"/>
                  </a:cubicBezTo>
                  <a:cubicBezTo>
                    <a:pt x="789" y="2818"/>
                    <a:pt x="789" y="2818"/>
                    <a:pt x="789" y="2818"/>
                  </a:cubicBezTo>
                  <a:cubicBezTo>
                    <a:pt x="368" y="2818"/>
                    <a:pt x="368" y="2818"/>
                    <a:pt x="368" y="2818"/>
                  </a:cubicBezTo>
                  <a:cubicBezTo>
                    <a:pt x="322" y="2818"/>
                    <a:pt x="284" y="2855"/>
                    <a:pt x="284" y="2901"/>
                  </a:cubicBezTo>
                  <a:cubicBezTo>
                    <a:pt x="284" y="2948"/>
                    <a:pt x="322" y="2985"/>
                    <a:pt x="368" y="2985"/>
                  </a:cubicBezTo>
                  <a:cubicBezTo>
                    <a:pt x="1280" y="2985"/>
                    <a:pt x="1280" y="2985"/>
                    <a:pt x="1280" y="2985"/>
                  </a:cubicBezTo>
                  <a:cubicBezTo>
                    <a:pt x="1326" y="2985"/>
                    <a:pt x="1363" y="2948"/>
                    <a:pt x="1363" y="2901"/>
                  </a:cubicBezTo>
                  <a:cubicBezTo>
                    <a:pt x="1363" y="2855"/>
                    <a:pt x="1326" y="2818"/>
                    <a:pt x="1280" y="2818"/>
                  </a:cubicBezTo>
                  <a:cubicBezTo>
                    <a:pt x="917" y="2818"/>
                    <a:pt x="917" y="2818"/>
                    <a:pt x="917" y="2818"/>
                  </a:cubicBezTo>
                  <a:cubicBezTo>
                    <a:pt x="917" y="1874"/>
                    <a:pt x="917" y="1874"/>
                    <a:pt x="917" y="1874"/>
                  </a:cubicBezTo>
                  <a:cubicBezTo>
                    <a:pt x="1521" y="1874"/>
                    <a:pt x="1521" y="1874"/>
                    <a:pt x="1521" y="1874"/>
                  </a:cubicBezTo>
                  <a:cubicBezTo>
                    <a:pt x="1521" y="1874"/>
                    <a:pt x="1521" y="1874"/>
                    <a:pt x="1521" y="1874"/>
                  </a:cubicBezTo>
                  <a:cubicBezTo>
                    <a:pt x="1623" y="1874"/>
                    <a:pt x="1705" y="1792"/>
                    <a:pt x="1705" y="1691"/>
                  </a:cubicBezTo>
                  <a:cubicBezTo>
                    <a:pt x="1705" y="184"/>
                    <a:pt x="1705" y="184"/>
                    <a:pt x="1705" y="184"/>
                  </a:cubicBezTo>
                  <a:cubicBezTo>
                    <a:pt x="1705" y="82"/>
                    <a:pt x="1623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541D1975-EA73-4962-9C56-920C7547E972}"/>
                </a:ext>
              </a:extLst>
            </p:cNvPr>
            <p:cNvGrpSpPr/>
            <p:nvPr/>
          </p:nvGrpSpPr>
          <p:grpSpPr>
            <a:xfrm>
              <a:off x="1094093" y="2736583"/>
              <a:ext cx="530567" cy="1195344"/>
              <a:chOff x="1403350" y="1955800"/>
              <a:chExt cx="671513" cy="1512888"/>
            </a:xfrm>
            <a:solidFill>
              <a:schemeClr val="accent5"/>
            </a:solidFill>
          </p:grpSpPr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xmlns="" id="{8747785E-2473-4682-8943-5C96AE09B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3350" y="2271713"/>
                <a:ext cx="671513" cy="1196975"/>
              </a:xfrm>
              <a:custGeom>
                <a:avLst/>
                <a:gdLst>
                  <a:gd name="T0" fmla="*/ 0 w 1668"/>
                  <a:gd name="T1" fmla="*/ 339 h 2965"/>
                  <a:gd name="T2" fmla="*/ 339 w 1668"/>
                  <a:gd name="T3" fmla="*/ 0 h 2965"/>
                  <a:gd name="T4" fmla="*/ 577 w 1668"/>
                  <a:gd name="T5" fmla="*/ 98 h 2965"/>
                  <a:gd name="T6" fmla="*/ 606 w 1668"/>
                  <a:gd name="T7" fmla="*/ 119 h 2965"/>
                  <a:gd name="T8" fmla="*/ 1033 w 1668"/>
                  <a:gd name="T9" fmla="*/ 546 h 2965"/>
                  <a:gd name="T10" fmla="*/ 1546 w 1668"/>
                  <a:gd name="T11" fmla="*/ 546 h 2965"/>
                  <a:gd name="T12" fmla="*/ 1668 w 1668"/>
                  <a:gd name="T13" fmla="*/ 668 h 2965"/>
                  <a:gd name="T14" fmla="*/ 1546 w 1668"/>
                  <a:gd name="T15" fmla="*/ 790 h 2965"/>
                  <a:gd name="T16" fmla="*/ 1005 w 1668"/>
                  <a:gd name="T17" fmla="*/ 790 h 2965"/>
                  <a:gd name="T18" fmla="*/ 1005 w 1668"/>
                  <a:gd name="T19" fmla="*/ 790 h 2965"/>
                  <a:gd name="T20" fmla="*/ 977 w 1668"/>
                  <a:gd name="T21" fmla="*/ 790 h 2965"/>
                  <a:gd name="T22" fmla="*/ 977 w 1668"/>
                  <a:gd name="T23" fmla="*/ 787 h 2965"/>
                  <a:gd name="T24" fmla="*/ 925 w 1668"/>
                  <a:gd name="T25" fmla="*/ 757 h 2965"/>
                  <a:gd name="T26" fmla="*/ 678 w 1668"/>
                  <a:gd name="T27" fmla="*/ 510 h 2965"/>
                  <a:gd name="T28" fmla="*/ 678 w 1668"/>
                  <a:gd name="T29" fmla="*/ 1283 h 2965"/>
                  <a:gd name="T30" fmla="*/ 1460 w 1668"/>
                  <a:gd name="T31" fmla="*/ 1283 h 2965"/>
                  <a:gd name="T32" fmla="*/ 1472 w 1668"/>
                  <a:gd name="T33" fmla="*/ 1283 h 2965"/>
                  <a:gd name="T34" fmla="*/ 1484 w 1668"/>
                  <a:gd name="T35" fmla="*/ 1283 h 2965"/>
                  <a:gd name="T36" fmla="*/ 1668 w 1668"/>
                  <a:gd name="T37" fmla="*/ 1467 h 2965"/>
                  <a:gd name="T38" fmla="*/ 1668 w 1668"/>
                  <a:gd name="T39" fmla="*/ 1491 h 2965"/>
                  <a:gd name="T40" fmla="*/ 1668 w 1668"/>
                  <a:gd name="T41" fmla="*/ 1491 h 2965"/>
                  <a:gd name="T42" fmla="*/ 1668 w 1668"/>
                  <a:gd name="T43" fmla="*/ 1491 h 2965"/>
                  <a:gd name="T44" fmla="*/ 1668 w 1668"/>
                  <a:gd name="T45" fmla="*/ 2780 h 2965"/>
                  <a:gd name="T46" fmla="*/ 1484 w 1668"/>
                  <a:gd name="T47" fmla="*/ 2965 h 2965"/>
                  <a:gd name="T48" fmla="*/ 1300 w 1668"/>
                  <a:gd name="T49" fmla="*/ 2780 h 2965"/>
                  <a:gd name="T50" fmla="*/ 1300 w 1668"/>
                  <a:gd name="T51" fmla="*/ 1700 h 2965"/>
                  <a:gd name="T52" fmla="*/ 209 w 1668"/>
                  <a:gd name="T53" fmla="*/ 1700 h 2965"/>
                  <a:gd name="T54" fmla="*/ 0 w 1668"/>
                  <a:gd name="T55" fmla="*/ 1491 h 2965"/>
                  <a:gd name="T56" fmla="*/ 0 w 1668"/>
                  <a:gd name="T57" fmla="*/ 1361 h 2965"/>
                  <a:gd name="T58" fmla="*/ 0 w 1668"/>
                  <a:gd name="T59" fmla="*/ 339 h 2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668" h="2965">
                    <a:moveTo>
                      <a:pt x="0" y="339"/>
                    </a:moveTo>
                    <a:cubicBezTo>
                      <a:pt x="0" y="152"/>
                      <a:pt x="152" y="0"/>
                      <a:pt x="339" y="0"/>
                    </a:cubicBezTo>
                    <a:cubicBezTo>
                      <a:pt x="432" y="0"/>
                      <a:pt x="516" y="37"/>
                      <a:pt x="577" y="98"/>
                    </a:cubicBezTo>
                    <a:cubicBezTo>
                      <a:pt x="587" y="103"/>
                      <a:pt x="597" y="110"/>
                      <a:pt x="606" y="119"/>
                    </a:cubicBezTo>
                    <a:cubicBezTo>
                      <a:pt x="1033" y="546"/>
                      <a:pt x="1033" y="546"/>
                      <a:pt x="1033" y="546"/>
                    </a:cubicBezTo>
                    <a:cubicBezTo>
                      <a:pt x="1546" y="546"/>
                      <a:pt x="1546" y="546"/>
                      <a:pt x="1546" y="546"/>
                    </a:cubicBezTo>
                    <a:cubicBezTo>
                      <a:pt x="1613" y="546"/>
                      <a:pt x="1668" y="600"/>
                      <a:pt x="1668" y="668"/>
                    </a:cubicBezTo>
                    <a:cubicBezTo>
                      <a:pt x="1668" y="736"/>
                      <a:pt x="1613" y="790"/>
                      <a:pt x="1546" y="790"/>
                    </a:cubicBezTo>
                    <a:cubicBezTo>
                      <a:pt x="1005" y="790"/>
                      <a:pt x="1005" y="790"/>
                      <a:pt x="1005" y="790"/>
                    </a:cubicBezTo>
                    <a:cubicBezTo>
                      <a:pt x="1005" y="790"/>
                      <a:pt x="1005" y="790"/>
                      <a:pt x="1005" y="790"/>
                    </a:cubicBezTo>
                    <a:cubicBezTo>
                      <a:pt x="977" y="790"/>
                      <a:pt x="977" y="790"/>
                      <a:pt x="977" y="790"/>
                    </a:cubicBezTo>
                    <a:cubicBezTo>
                      <a:pt x="977" y="787"/>
                      <a:pt x="977" y="787"/>
                      <a:pt x="977" y="787"/>
                    </a:cubicBezTo>
                    <a:cubicBezTo>
                      <a:pt x="958" y="782"/>
                      <a:pt x="940" y="772"/>
                      <a:pt x="925" y="757"/>
                    </a:cubicBezTo>
                    <a:cubicBezTo>
                      <a:pt x="678" y="510"/>
                      <a:pt x="678" y="510"/>
                      <a:pt x="678" y="510"/>
                    </a:cubicBezTo>
                    <a:cubicBezTo>
                      <a:pt x="678" y="1283"/>
                      <a:pt x="678" y="1283"/>
                      <a:pt x="678" y="1283"/>
                    </a:cubicBezTo>
                    <a:cubicBezTo>
                      <a:pt x="1460" y="1283"/>
                      <a:pt x="1460" y="1283"/>
                      <a:pt x="1460" y="1283"/>
                    </a:cubicBezTo>
                    <a:cubicBezTo>
                      <a:pt x="1464" y="1283"/>
                      <a:pt x="1468" y="1283"/>
                      <a:pt x="1472" y="1283"/>
                    </a:cubicBezTo>
                    <a:cubicBezTo>
                      <a:pt x="1476" y="1283"/>
                      <a:pt x="1480" y="1283"/>
                      <a:pt x="1484" y="1283"/>
                    </a:cubicBezTo>
                    <a:cubicBezTo>
                      <a:pt x="1586" y="1283"/>
                      <a:pt x="1668" y="1365"/>
                      <a:pt x="1668" y="1467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1491"/>
                      <a:pt x="1668" y="1491"/>
                      <a:pt x="1668" y="1491"/>
                    </a:cubicBezTo>
                    <a:cubicBezTo>
                      <a:pt x="1668" y="2780"/>
                      <a:pt x="1668" y="2780"/>
                      <a:pt x="1668" y="2780"/>
                    </a:cubicBezTo>
                    <a:cubicBezTo>
                      <a:pt x="1668" y="2882"/>
                      <a:pt x="1586" y="2965"/>
                      <a:pt x="1484" y="2965"/>
                    </a:cubicBezTo>
                    <a:cubicBezTo>
                      <a:pt x="1382" y="2965"/>
                      <a:pt x="1300" y="2882"/>
                      <a:pt x="1300" y="2780"/>
                    </a:cubicBezTo>
                    <a:cubicBezTo>
                      <a:pt x="1300" y="1700"/>
                      <a:pt x="1300" y="1700"/>
                      <a:pt x="1300" y="1700"/>
                    </a:cubicBezTo>
                    <a:cubicBezTo>
                      <a:pt x="209" y="1700"/>
                      <a:pt x="209" y="1700"/>
                      <a:pt x="209" y="1700"/>
                    </a:cubicBezTo>
                    <a:cubicBezTo>
                      <a:pt x="94" y="1700"/>
                      <a:pt x="0" y="1606"/>
                      <a:pt x="0" y="1491"/>
                    </a:cubicBezTo>
                    <a:cubicBezTo>
                      <a:pt x="0" y="1471"/>
                      <a:pt x="0" y="1386"/>
                      <a:pt x="0" y="1361"/>
                    </a:cubicBezTo>
                    <a:lnTo>
                      <a:pt x="0" y="3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Oval 22">
                <a:extLst>
                  <a:ext uri="{FF2B5EF4-FFF2-40B4-BE49-F238E27FC236}">
                    <a16:creationId xmlns:a16="http://schemas.microsoft.com/office/drawing/2014/main" xmlns="" id="{3DD6EBA0-5ABA-43DA-8AFC-D83073AEC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875" y="1955800"/>
                <a:ext cx="274638" cy="2746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8" name="Freeform 23">
              <a:extLst>
                <a:ext uri="{FF2B5EF4-FFF2-40B4-BE49-F238E27FC236}">
                  <a16:creationId xmlns:a16="http://schemas.microsoft.com/office/drawing/2014/main" xmlns="" id="{AF70D4E5-28B7-45E2-BBFD-38A53F96A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103" y="3065208"/>
              <a:ext cx="543110" cy="952011"/>
            </a:xfrm>
            <a:custGeom>
              <a:avLst/>
              <a:gdLst>
                <a:gd name="T0" fmla="*/ 184 w 1705"/>
                <a:gd name="T1" fmla="*/ 0 h 2985"/>
                <a:gd name="T2" fmla="*/ 184 w 1705"/>
                <a:gd name="T3" fmla="*/ 0 h 2985"/>
                <a:gd name="T4" fmla="*/ 368 w 1705"/>
                <a:gd name="T5" fmla="*/ 184 h 2985"/>
                <a:gd name="T6" fmla="*/ 368 w 1705"/>
                <a:gd name="T7" fmla="*/ 1507 h 2985"/>
                <a:gd name="T8" fmla="*/ 1521 w 1705"/>
                <a:gd name="T9" fmla="*/ 1507 h 2985"/>
                <a:gd name="T10" fmla="*/ 1705 w 1705"/>
                <a:gd name="T11" fmla="*/ 1691 h 2985"/>
                <a:gd name="T12" fmla="*/ 1521 w 1705"/>
                <a:gd name="T13" fmla="*/ 1874 h 2985"/>
                <a:gd name="T14" fmla="*/ 917 w 1705"/>
                <a:gd name="T15" fmla="*/ 1874 h 2985"/>
                <a:gd name="T16" fmla="*/ 917 w 1705"/>
                <a:gd name="T17" fmla="*/ 2818 h 2985"/>
                <a:gd name="T18" fmla="*/ 1337 w 1705"/>
                <a:gd name="T19" fmla="*/ 2818 h 2985"/>
                <a:gd name="T20" fmla="*/ 1421 w 1705"/>
                <a:gd name="T21" fmla="*/ 2901 h 2985"/>
                <a:gd name="T22" fmla="*/ 1337 w 1705"/>
                <a:gd name="T23" fmla="*/ 2985 h 2985"/>
                <a:gd name="T24" fmla="*/ 426 w 1705"/>
                <a:gd name="T25" fmla="*/ 2985 h 2985"/>
                <a:gd name="T26" fmla="*/ 342 w 1705"/>
                <a:gd name="T27" fmla="*/ 2901 h 2985"/>
                <a:gd name="T28" fmla="*/ 426 w 1705"/>
                <a:gd name="T29" fmla="*/ 2818 h 2985"/>
                <a:gd name="T30" fmla="*/ 789 w 1705"/>
                <a:gd name="T31" fmla="*/ 2818 h 2985"/>
                <a:gd name="T32" fmla="*/ 789 w 1705"/>
                <a:gd name="T33" fmla="*/ 1874 h 2985"/>
                <a:gd name="T34" fmla="*/ 184 w 1705"/>
                <a:gd name="T35" fmla="*/ 1874 h 2985"/>
                <a:gd name="T36" fmla="*/ 184 w 1705"/>
                <a:gd name="T37" fmla="*/ 1874 h 2985"/>
                <a:gd name="T38" fmla="*/ 0 w 1705"/>
                <a:gd name="T39" fmla="*/ 1691 h 2985"/>
                <a:gd name="T40" fmla="*/ 0 w 1705"/>
                <a:gd name="T41" fmla="*/ 184 h 2985"/>
                <a:gd name="T42" fmla="*/ 184 w 1705"/>
                <a:gd name="T43" fmla="*/ 0 h 2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05" h="2985">
                  <a:moveTo>
                    <a:pt x="184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285" y="0"/>
                    <a:pt x="368" y="82"/>
                    <a:pt x="368" y="184"/>
                  </a:cubicBezTo>
                  <a:cubicBezTo>
                    <a:pt x="368" y="1507"/>
                    <a:pt x="368" y="1507"/>
                    <a:pt x="368" y="1507"/>
                  </a:cubicBezTo>
                  <a:cubicBezTo>
                    <a:pt x="1521" y="1507"/>
                    <a:pt x="1521" y="1507"/>
                    <a:pt x="1521" y="1507"/>
                  </a:cubicBezTo>
                  <a:cubicBezTo>
                    <a:pt x="1622" y="1507"/>
                    <a:pt x="1705" y="1590"/>
                    <a:pt x="1705" y="1691"/>
                  </a:cubicBezTo>
                  <a:cubicBezTo>
                    <a:pt x="1705" y="1792"/>
                    <a:pt x="1622" y="1874"/>
                    <a:pt x="1521" y="1874"/>
                  </a:cubicBezTo>
                  <a:cubicBezTo>
                    <a:pt x="917" y="1874"/>
                    <a:pt x="917" y="1874"/>
                    <a:pt x="917" y="1874"/>
                  </a:cubicBezTo>
                  <a:cubicBezTo>
                    <a:pt x="917" y="2818"/>
                    <a:pt x="917" y="2818"/>
                    <a:pt x="917" y="2818"/>
                  </a:cubicBezTo>
                  <a:cubicBezTo>
                    <a:pt x="1337" y="2818"/>
                    <a:pt x="1337" y="2818"/>
                    <a:pt x="1337" y="2818"/>
                  </a:cubicBezTo>
                  <a:cubicBezTo>
                    <a:pt x="1384" y="2818"/>
                    <a:pt x="1421" y="2855"/>
                    <a:pt x="1421" y="2901"/>
                  </a:cubicBezTo>
                  <a:cubicBezTo>
                    <a:pt x="1421" y="2948"/>
                    <a:pt x="1384" y="2985"/>
                    <a:pt x="1337" y="2985"/>
                  </a:cubicBezTo>
                  <a:cubicBezTo>
                    <a:pt x="426" y="2985"/>
                    <a:pt x="426" y="2985"/>
                    <a:pt x="426" y="2985"/>
                  </a:cubicBezTo>
                  <a:cubicBezTo>
                    <a:pt x="380" y="2985"/>
                    <a:pt x="342" y="2948"/>
                    <a:pt x="342" y="2901"/>
                  </a:cubicBezTo>
                  <a:cubicBezTo>
                    <a:pt x="342" y="2855"/>
                    <a:pt x="380" y="2818"/>
                    <a:pt x="426" y="2818"/>
                  </a:cubicBezTo>
                  <a:cubicBezTo>
                    <a:pt x="789" y="2818"/>
                    <a:pt x="789" y="2818"/>
                    <a:pt x="789" y="2818"/>
                  </a:cubicBezTo>
                  <a:cubicBezTo>
                    <a:pt x="789" y="1874"/>
                    <a:pt x="789" y="1874"/>
                    <a:pt x="789" y="1874"/>
                  </a:cubicBezTo>
                  <a:cubicBezTo>
                    <a:pt x="184" y="1874"/>
                    <a:pt x="184" y="1874"/>
                    <a:pt x="184" y="1874"/>
                  </a:cubicBezTo>
                  <a:cubicBezTo>
                    <a:pt x="184" y="1874"/>
                    <a:pt x="184" y="1874"/>
                    <a:pt x="184" y="1874"/>
                  </a:cubicBezTo>
                  <a:cubicBezTo>
                    <a:pt x="83" y="1874"/>
                    <a:pt x="0" y="1792"/>
                    <a:pt x="0" y="1691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82"/>
                    <a:pt x="83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4">
              <a:extLst>
                <a:ext uri="{FF2B5EF4-FFF2-40B4-BE49-F238E27FC236}">
                  <a16:creationId xmlns:a16="http://schemas.microsoft.com/office/drawing/2014/main" xmlns="" id="{5F5737EE-DDC0-4099-BBB0-4C1658E52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124" y="3263387"/>
              <a:ext cx="1123849" cy="753832"/>
            </a:xfrm>
            <a:custGeom>
              <a:avLst/>
              <a:gdLst>
                <a:gd name="T0" fmla="*/ 3346 w 3529"/>
                <a:gd name="T1" fmla="*/ 0 h 2365"/>
                <a:gd name="T2" fmla="*/ 184 w 3529"/>
                <a:gd name="T3" fmla="*/ 0 h 2365"/>
                <a:gd name="T4" fmla="*/ 0 w 3529"/>
                <a:gd name="T5" fmla="*/ 129 h 2365"/>
                <a:gd name="T6" fmla="*/ 184 w 3529"/>
                <a:gd name="T7" fmla="*/ 258 h 2365"/>
                <a:gd name="T8" fmla="*/ 991 w 3529"/>
                <a:gd name="T9" fmla="*/ 258 h 2365"/>
                <a:gd name="T10" fmla="*/ 991 w 3529"/>
                <a:gd name="T11" fmla="*/ 2161 h 2365"/>
                <a:gd name="T12" fmla="*/ 844 w 3529"/>
                <a:gd name="T13" fmla="*/ 2161 h 2365"/>
                <a:gd name="T14" fmla="*/ 742 w 3529"/>
                <a:gd name="T15" fmla="*/ 2263 h 2365"/>
                <a:gd name="T16" fmla="*/ 844 w 3529"/>
                <a:gd name="T17" fmla="*/ 2365 h 2365"/>
                <a:gd name="T18" fmla="*/ 991 w 3529"/>
                <a:gd name="T19" fmla="*/ 2365 h 2365"/>
                <a:gd name="T20" fmla="*/ 2538 w 3529"/>
                <a:gd name="T21" fmla="*/ 2365 h 2365"/>
                <a:gd name="T22" fmla="*/ 2686 w 3529"/>
                <a:gd name="T23" fmla="*/ 2365 h 2365"/>
                <a:gd name="T24" fmla="*/ 2788 w 3529"/>
                <a:gd name="T25" fmla="*/ 2263 h 2365"/>
                <a:gd name="T26" fmla="*/ 2686 w 3529"/>
                <a:gd name="T27" fmla="*/ 2161 h 2365"/>
                <a:gd name="T28" fmla="*/ 2538 w 3529"/>
                <a:gd name="T29" fmla="*/ 2161 h 2365"/>
                <a:gd name="T30" fmla="*/ 2538 w 3529"/>
                <a:gd name="T31" fmla="*/ 258 h 2365"/>
                <a:gd name="T32" fmla="*/ 3346 w 3529"/>
                <a:gd name="T33" fmla="*/ 258 h 2365"/>
                <a:gd name="T34" fmla="*/ 3529 w 3529"/>
                <a:gd name="T35" fmla="*/ 129 h 2365"/>
                <a:gd name="T36" fmla="*/ 3346 w 3529"/>
                <a:gd name="T37" fmla="*/ 0 h 2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29" h="2365">
                  <a:moveTo>
                    <a:pt x="3346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83" y="0"/>
                    <a:pt x="0" y="58"/>
                    <a:pt x="0" y="129"/>
                  </a:cubicBezTo>
                  <a:cubicBezTo>
                    <a:pt x="0" y="200"/>
                    <a:pt x="83" y="258"/>
                    <a:pt x="184" y="258"/>
                  </a:cubicBezTo>
                  <a:cubicBezTo>
                    <a:pt x="991" y="258"/>
                    <a:pt x="991" y="258"/>
                    <a:pt x="991" y="258"/>
                  </a:cubicBezTo>
                  <a:cubicBezTo>
                    <a:pt x="991" y="2161"/>
                    <a:pt x="991" y="2161"/>
                    <a:pt x="991" y="2161"/>
                  </a:cubicBezTo>
                  <a:cubicBezTo>
                    <a:pt x="844" y="2161"/>
                    <a:pt x="844" y="2161"/>
                    <a:pt x="844" y="2161"/>
                  </a:cubicBezTo>
                  <a:cubicBezTo>
                    <a:pt x="787" y="2161"/>
                    <a:pt x="742" y="2207"/>
                    <a:pt x="742" y="2263"/>
                  </a:cubicBezTo>
                  <a:cubicBezTo>
                    <a:pt x="742" y="2320"/>
                    <a:pt x="787" y="2365"/>
                    <a:pt x="844" y="2365"/>
                  </a:cubicBezTo>
                  <a:cubicBezTo>
                    <a:pt x="991" y="2365"/>
                    <a:pt x="991" y="2365"/>
                    <a:pt x="991" y="2365"/>
                  </a:cubicBezTo>
                  <a:cubicBezTo>
                    <a:pt x="2538" y="2365"/>
                    <a:pt x="2538" y="2365"/>
                    <a:pt x="2538" y="2365"/>
                  </a:cubicBezTo>
                  <a:cubicBezTo>
                    <a:pt x="2686" y="2365"/>
                    <a:pt x="2686" y="2365"/>
                    <a:pt x="2686" y="2365"/>
                  </a:cubicBezTo>
                  <a:cubicBezTo>
                    <a:pt x="2742" y="2365"/>
                    <a:pt x="2788" y="2320"/>
                    <a:pt x="2788" y="2263"/>
                  </a:cubicBezTo>
                  <a:cubicBezTo>
                    <a:pt x="2788" y="2207"/>
                    <a:pt x="2742" y="2161"/>
                    <a:pt x="2686" y="2161"/>
                  </a:cubicBezTo>
                  <a:cubicBezTo>
                    <a:pt x="2538" y="2161"/>
                    <a:pt x="2538" y="2161"/>
                    <a:pt x="2538" y="2161"/>
                  </a:cubicBezTo>
                  <a:cubicBezTo>
                    <a:pt x="2538" y="258"/>
                    <a:pt x="2538" y="258"/>
                    <a:pt x="2538" y="258"/>
                  </a:cubicBezTo>
                  <a:cubicBezTo>
                    <a:pt x="3346" y="258"/>
                    <a:pt x="3346" y="258"/>
                    <a:pt x="3346" y="258"/>
                  </a:cubicBezTo>
                  <a:cubicBezTo>
                    <a:pt x="3447" y="258"/>
                    <a:pt x="3529" y="200"/>
                    <a:pt x="3529" y="129"/>
                  </a:cubicBezTo>
                  <a:cubicBezTo>
                    <a:pt x="3529" y="58"/>
                    <a:pt x="3447" y="0"/>
                    <a:pt x="3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6">
              <a:extLst>
                <a:ext uri="{FF2B5EF4-FFF2-40B4-BE49-F238E27FC236}">
                  <a16:creationId xmlns:a16="http://schemas.microsoft.com/office/drawing/2014/main" xmlns="" id="{B145C62F-B247-44FE-9B4F-BB10E68CE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950" y="2399164"/>
              <a:ext cx="1588" cy="1588"/>
            </a:xfrm>
            <a:prstGeom prst="rect">
              <a:avLst/>
            </a:pr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Callout 38">
              <a:extLst>
                <a:ext uri="{FF2B5EF4-FFF2-40B4-BE49-F238E27FC236}">
                  <a16:creationId xmlns:a16="http://schemas.microsoft.com/office/drawing/2014/main" xmlns="" id="{C9B5C7B4-AA4E-4AF6-A5D1-D6E33B6A3A44}"/>
                </a:ext>
              </a:extLst>
            </p:cNvPr>
            <p:cNvSpPr/>
            <p:nvPr/>
          </p:nvSpPr>
          <p:spPr>
            <a:xfrm flipH="1">
              <a:off x="985255" y="2358939"/>
              <a:ext cx="384048" cy="316589"/>
            </a:xfrm>
            <a:prstGeom prst="wedgeEllipseCallout">
              <a:avLst>
                <a:gd name="adj1" fmla="val -25369"/>
                <a:gd name="adj2" fmla="val 700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Callout 3">
              <a:extLst>
                <a:ext uri="{FF2B5EF4-FFF2-40B4-BE49-F238E27FC236}">
                  <a16:creationId xmlns:a16="http://schemas.microsoft.com/office/drawing/2014/main" xmlns="" id="{9FB99645-A0D9-4706-BBBF-023E83B87D14}"/>
                </a:ext>
              </a:extLst>
            </p:cNvPr>
            <p:cNvSpPr/>
            <p:nvPr/>
          </p:nvSpPr>
          <p:spPr>
            <a:xfrm>
              <a:off x="2563209" y="2358939"/>
              <a:ext cx="384048" cy="316589"/>
            </a:xfrm>
            <a:prstGeom prst="wedgeEllipseCallout">
              <a:avLst>
                <a:gd name="adj1" fmla="val -25369"/>
                <a:gd name="adj2" fmla="val 700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878A0B21-0C28-4035-89B5-928CE96D51AC}"/>
              </a:ext>
            </a:extLst>
          </p:cNvPr>
          <p:cNvGrpSpPr/>
          <p:nvPr/>
        </p:nvGrpSpPr>
        <p:grpSpPr>
          <a:xfrm>
            <a:off x="4250778" y="1482022"/>
            <a:ext cx="3951434" cy="2743200"/>
            <a:chOff x="4364182" y="1482022"/>
            <a:chExt cx="3951434" cy="27432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A6B13D75-1C5C-4FC0-AC28-9D879499F391}"/>
                </a:ext>
              </a:extLst>
            </p:cNvPr>
            <p:cNvCxnSpPr/>
            <p:nvPr/>
          </p:nvCxnSpPr>
          <p:spPr>
            <a:xfrm>
              <a:off x="4364182" y="1482022"/>
              <a:ext cx="0" cy="274320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EB6E3C11-0739-44B3-96B1-6772EEA20FBD}"/>
                </a:ext>
              </a:extLst>
            </p:cNvPr>
            <p:cNvGrpSpPr/>
            <p:nvPr/>
          </p:nvGrpSpPr>
          <p:grpSpPr>
            <a:xfrm>
              <a:off x="4843649" y="1765395"/>
              <a:ext cx="3471967" cy="2164694"/>
              <a:chOff x="4843649" y="1765395"/>
              <a:chExt cx="3471967" cy="216469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xmlns="" id="{64097E78-F0D3-4189-89BB-6A173281773C}"/>
                  </a:ext>
                </a:extLst>
              </p:cNvPr>
              <p:cNvGrpSpPr/>
              <p:nvPr/>
            </p:nvGrpSpPr>
            <p:grpSpPr>
              <a:xfrm>
                <a:off x="4843649" y="1765395"/>
                <a:ext cx="3471967" cy="358121"/>
                <a:chOff x="4843649" y="1765395"/>
                <a:chExt cx="3471967" cy="358121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xmlns="" id="{F5754751-B796-441C-A003-EE62F2663A89}"/>
                    </a:ext>
                  </a:extLst>
                </p:cNvPr>
                <p:cNvGrpSpPr/>
                <p:nvPr/>
              </p:nvGrpSpPr>
              <p:grpSpPr>
                <a:xfrm>
                  <a:off x="5467874" y="1765395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xmlns="" id="{85270A09-F796-4BFA-819E-6FC1DBE92B79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Spend 3 hours per day and 5 days per week.  </a:t>
                    </a: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xmlns="" id="{129E28A1-8558-4E23-9788-66F497649E77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Working everyday</a:t>
                    </a:r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xmlns="" id="{4681D877-CF2F-4EB3-9AF7-4EB0C3C57352}"/>
                    </a:ext>
                  </a:extLst>
                </p:cNvPr>
                <p:cNvGrpSpPr/>
                <p:nvPr/>
              </p:nvGrpSpPr>
              <p:grpSpPr>
                <a:xfrm>
                  <a:off x="4843649" y="1765560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xmlns="" id="{5A17B16E-2570-4747-B2B0-4121CC0377B6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xmlns="" id="{C59E8EAC-5EF3-4E5B-A2E6-4F5A2EBCD8D5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01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xmlns="" id="{46E26C83-8709-4338-868D-C8B2D9162D53}"/>
                  </a:ext>
                </a:extLst>
              </p:cNvPr>
              <p:cNvGrpSpPr/>
              <p:nvPr/>
            </p:nvGrpSpPr>
            <p:grpSpPr>
              <a:xfrm>
                <a:off x="4843649" y="2360982"/>
                <a:ext cx="3471967" cy="358121"/>
                <a:chOff x="4843649" y="2360982"/>
                <a:chExt cx="3471967" cy="358121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xmlns="" id="{E4BDF8C5-BEE4-4838-8932-F48460AACB52}"/>
                    </a:ext>
                  </a:extLst>
                </p:cNvPr>
                <p:cNvGrpSpPr/>
                <p:nvPr/>
              </p:nvGrpSpPr>
              <p:grpSpPr>
                <a:xfrm>
                  <a:off x="5467874" y="2360982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xmlns="" id="{84B37BB3-DCED-4370-9031-087655D51FFB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At FPT University Hoa Lac Campus</a:t>
                    </a:r>
                  </a:p>
                </p:txBody>
              </p: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xmlns="" id="{BA098BC6-247C-4E60-8055-A6045E8D4489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Meeting every week</a:t>
                    </a:r>
                  </a:p>
                </p:txBody>
              </p: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xmlns="" id="{566D226B-0F2A-41EE-9D1D-8A074A3AEC4C}"/>
                    </a:ext>
                  </a:extLst>
                </p:cNvPr>
                <p:cNvGrpSpPr/>
                <p:nvPr/>
              </p:nvGrpSpPr>
              <p:grpSpPr>
                <a:xfrm>
                  <a:off x="4843649" y="2361147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xmlns="" id="{24970F35-47CA-4BD0-9796-2756BF14E2F5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xmlns="" id="{3493F4D6-2CD9-466F-93AF-EAA508798D65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02</a:t>
                    </a: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xmlns="" id="{D0A7632B-8A05-4378-B4C1-55536570DF68}"/>
                  </a:ext>
                </a:extLst>
              </p:cNvPr>
              <p:cNvGrpSpPr/>
              <p:nvPr/>
            </p:nvGrpSpPr>
            <p:grpSpPr>
              <a:xfrm>
                <a:off x="4843649" y="2956569"/>
                <a:ext cx="3471967" cy="358121"/>
                <a:chOff x="4843649" y="2956569"/>
                <a:chExt cx="3471967" cy="358121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xmlns="" id="{5827B8CF-6A2B-4C59-A271-1D02BB77DA2B}"/>
                    </a:ext>
                  </a:extLst>
                </p:cNvPr>
                <p:cNvGrpSpPr/>
                <p:nvPr/>
              </p:nvGrpSpPr>
              <p:grpSpPr>
                <a:xfrm>
                  <a:off x="5467874" y="2956569"/>
                  <a:ext cx="2847742" cy="358121"/>
                  <a:chOff x="5692500" y="1485443"/>
                  <a:chExt cx="2847742" cy="358121"/>
                </a:xfrm>
              </p:grpSpPr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xmlns="" id="{5FC33B1D-6047-4530-B5E1-938C10981AE8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469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Send report at </a:t>
                    </a:r>
                    <a:r>
                      <a:rPr lang="en-US" sz="8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Facebook </a:t>
                    </a: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and join regular meeting at </a:t>
                    </a:r>
                    <a:r>
                      <a:rPr lang="en-US" sz="800" b="1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Skype</a:t>
                    </a:r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xmlns="" id="{AC2CF6CF-8CAF-47A6-B77A-CA73F37ECF59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Keeping in touch on social network </a:t>
                    </a:r>
                  </a:p>
                </p:txBody>
              </p:sp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xmlns="" id="{DA321CE0-82D2-4365-9B27-5A9F9BB14C75}"/>
                    </a:ext>
                  </a:extLst>
                </p:cNvPr>
                <p:cNvGrpSpPr/>
                <p:nvPr/>
              </p:nvGrpSpPr>
              <p:grpSpPr>
                <a:xfrm>
                  <a:off x="4843649" y="2956734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xmlns="" id="{BE85304C-8001-4FB2-8D11-36FD8183BCA4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xmlns="" id="{FA51B42A-839E-4A6E-86B1-72354A7EE673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03</a:t>
                    </a: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xmlns="" id="{123091A0-7883-4D43-BB35-BC7B7D4C11F1}"/>
                  </a:ext>
                </a:extLst>
              </p:cNvPr>
              <p:cNvGrpSpPr/>
              <p:nvPr/>
            </p:nvGrpSpPr>
            <p:grpSpPr>
              <a:xfrm>
                <a:off x="4843649" y="3552156"/>
                <a:ext cx="3471967" cy="377933"/>
                <a:chOff x="4843649" y="3552156"/>
                <a:chExt cx="3471967" cy="377933"/>
              </a:xfrm>
            </p:grpSpPr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xmlns="" id="{386C8792-8635-495C-AFFA-D18BEECD5C8B}"/>
                    </a:ext>
                  </a:extLst>
                </p:cNvPr>
                <p:cNvGrpSpPr/>
                <p:nvPr/>
              </p:nvGrpSpPr>
              <p:grpSpPr>
                <a:xfrm>
                  <a:off x="5467874" y="3552156"/>
                  <a:ext cx="2847742" cy="377933"/>
                  <a:chOff x="5692500" y="1485443"/>
                  <a:chExt cx="2847742" cy="377933"/>
                </a:xfrm>
              </p:grpSpPr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xmlns="" id="{83EABF46-67DC-448A-97FB-EA5CFDAC84A7}"/>
                      </a:ext>
                    </a:extLst>
                  </p:cNvPr>
                  <p:cNvSpPr txBox="1"/>
                  <p:nvPr/>
                </p:nvSpPr>
                <p:spPr>
                  <a:xfrm>
                    <a:off x="5695950" y="1696664"/>
                    <a:ext cx="2841626" cy="16671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just">
                      <a:lnSpc>
                        <a:spcPts val="1300"/>
                      </a:lnSpc>
                      <a:spcAft>
                        <a:spcPts val="600"/>
                      </a:spcAft>
                    </a:pPr>
                    <a:r>
                      <a:rPr lang="en-US" sz="800" dirty="0">
                        <a:solidFill>
                          <a:schemeClr val="tx1"/>
                        </a:solidFill>
                        <a:latin typeface="Lato" panose="020F0502020204030203" pitchFamily="34" charset="0"/>
                      </a:rPr>
                      <a:t>Meeting supervisor once per week</a:t>
                    </a:r>
                  </a:p>
                </p:txBody>
              </p:sp>
              <p:sp>
                <p:nvSpPr>
                  <p:cNvPr id="135" name="TextBox 134">
                    <a:extLst>
                      <a:ext uri="{FF2B5EF4-FFF2-40B4-BE49-F238E27FC236}">
                        <a16:creationId xmlns:a16="http://schemas.microsoft.com/office/drawing/2014/main" xmlns="" id="{53A2337D-00B9-4545-813F-03F19EDDDDA1}"/>
                      </a:ext>
                    </a:extLst>
                  </p:cNvPr>
                  <p:cNvSpPr txBox="1"/>
                  <p:nvPr/>
                </p:nvSpPr>
                <p:spPr>
                  <a:xfrm>
                    <a:off x="5692500" y="1485443"/>
                    <a:ext cx="2847742" cy="19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ts val="1700"/>
                      </a:lnSpc>
                      <a:spcAft>
                        <a:spcPts val="600"/>
                      </a:spcAft>
                    </a:pPr>
                    <a:r>
                      <a:rPr lang="en-US" sz="1000" b="1" cap="all" spc="20" dirty="0">
                        <a:solidFill>
                          <a:schemeClr val="accent1"/>
                        </a:solidFill>
                        <a:latin typeface="Lato" panose="020F0502020204030203" pitchFamily="34" charset="0"/>
                      </a:rPr>
                      <a:t>Getting feedback from supervisor</a:t>
                    </a:r>
                  </a:p>
                </p:txBody>
              </p: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xmlns="" id="{3ED504BD-5737-45D6-96A8-6FE0B26949EF}"/>
                    </a:ext>
                  </a:extLst>
                </p:cNvPr>
                <p:cNvGrpSpPr/>
                <p:nvPr/>
              </p:nvGrpSpPr>
              <p:grpSpPr>
                <a:xfrm>
                  <a:off x="4843649" y="3552321"/>
                  <a:ext cx="357790" cy="357790"/>
                  <a:chOff x="5061629" y="1546310"/>
                  <a:chExt cx="357790" cy="357790"/>
                </a:xfrm>
                <a:solidFill>
                  <a:schemeClr val="accent1"/>
                </a:solidFill>
              </p:grpSpPr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xmlns="" id="{D12F1D11-0EAA-4099-BF0F-E02E7DD36685}"/>
                      </a:ext>
                    </a:extLst>
                  </p:cNvPr>
                  <p:cNvSpPr/>
                  <p:nvPr/>
                </p:nvSpPr>
                <p:spPr>
                  <a:xfrm>
                    <a:off x="5061629" y="1546310"/>
                    <a:ext cx="357790" cy="357790"/>
                  </a:xfrm>
                  <a:prstGeom prst="ellipse">
                    <a:avLst/>
                  </a:prstGeom>
                  <a:grpFill/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xmlns="" id="{1BFDF0C2-1014-48BC-BC6C-FB1E0D6FB036}"/>
                      </a:ext>
                    </a:extLst>
                  </p:cNvPr>
                  <p:cNvSpPr txBox="1"/>
                  <p:nvPr/>
                </p:nvSpPr>
                <p:spPr>
                  <a:xfrm>
                    <a:off x="5096929" y="1627065"/>
                    <a:ext cx="280805" cy="183663"/>
                  </a:xfrm>
                  <a:prstGeom prst="rect">
                    <a:avLst/>
                  </a:prstGeom>
                  <a:grp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b="1" cap="all" spc="20" dirty="0">
                        <a:solidFill>
                          <a:schemeClr val="bg1"/>
                        </a:solidFill>
                        <a:latin typeface="Lato" panose="020F0502020204030203" pitchFamily="34" charset="0"/>
                      </a:rPr>
                      <a:t>02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42953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ent template">
  <a:themeElements>
    <a:clrScheme name="FlatUIColor-Light">
      <a:dk1>
        <a:srgbClr val="34495E"/>
      </a:dk1>
      <a:lt1>
        <a:sysClr val="window" lastClr="FFFFFF"/>
      </a:lt1>
      <a:dk2>
        <a:srgbClr val="34495E"/>
      </a:dk2>
      <a:lt2>
        <a:srgbClr val="ECF0F1"/>
      </a:lt2>
      <a:accent1>
        <a:srgbClr val="3498DB"/>
      </a:accent1>
      <a:accent2>
        <a:srgbClr val="F39C12"/>
      </a:accent2>
      <a:accent3>
        <a:srgbClr val="E74C3C"/>
      </a:accent3>
      <a:accent4>
        <a:srgbClr val="F1C40F"/>
      </a:accent4>
      <a:accent5>
        <a:srgbClr val="1ABC9C"/>
      </a:accent5>
      <a:accent6>
        <a:srgbClr val="9B59B6"/>
      </a:accent6>
      <a:hlink>
        <a:srgbClr val="0070C0"/>
      </a:hlink>
      <a:folHlink>
        <a:srgbClr val="9B59B6"/>
      </a:folHlink>
    </a:clrScheme>
    <a:fontScheme name="Lato">
      <a:majorFont>
        <a:latin typeface="Lato Black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2215</TotalTime>
  <Words>856</Words>
  <Application>Microsoft Office PowerPoint</Application>
  <PresentationFormat>On-screen Show (16:9)</PresentationFormat>
  <Paragraphs>347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Lato</vt:lpstr>
      <vt:lpstr>Yu Mincho</vt:lpstr>
      <vt:lpstr>Lato Light</vt:lpstr>
      <vt:lpstr>Times New Roman</vt:lpstr>
      <vt:lpstr>Lato Heavy</vt:lpstr>
      <vt:lpstr>Lato Black</vt:lpstr>
      <vt:lpstr>Arial</vt:lpstr>
      <vt:lpstr>Kent template</vt:lpstr>
      <vt:lpstr>PowerPoint Presentation</vt:lpstr>
      <vt:lpstr>Team Members</vt:lpstr>
      <vt:lpstr>Presentation  Agenda</vt:lpstr>
      <vt:lpstr>PowerPoint Presentation</vt:lpstr>
      <vt:lpstr>THE PROBLEM</vt:lpstr>
      <vt:lpstr>IDEA</vt:lpstr>
      <vt:lpstr>PowerPoint Presentation</vt:lpstr>
      <vt:lpstr>System Development Plan</vt:lpstr>
      <vt:lpstr>System Development Plan</vt:lpstr>
      <vt:lpstr>System Development Plan</vt:lpstr>
      <vt:lpstr>Development Tools</vt:lpstr>
      <vt:lpstr>Risk management plan</vt:lpstr>
      <vt:lpstr>PowerPoint Presentation</vt:lpstr>
      <vt:lpstr>System Architecture Design</vt:lpstr>
      <vt:lpstr>Software Design</vt:lpstr>
      <vt:lpstr>Hardware Design</vt:lpstr>
      <vt:lpstr>Hardware Design</vt:lpstr>
      <vt:lpstr>Hardware Devices</vt:lpstr>
      <vt:lpstr>Hardware Devices</vt:lpstr>
      <vt:lpstr>Hardware Devices</vt:lpstr>
      <vt:lpstr>Hardware Devices</vt:lpstr>
      <vt:lpstr>Hardware Devices</vt:lpstr>
      <vt:lpstr>Android Client Application</vt:lpstr>
      <vt:lpstr>Android Client Application</vt:lpstr>
      <vt:lpstr>Application Design</vt:lpstr>
      <vt:lpstr>Automobile Model</vt:lpstr>
      <vt:lpstr>Remote Controller</vt:lpstr>
      <vt:lpstr>Firmware Design</vt:lpstr>
      <vt:lpstr>Future Work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glee</dc:creator>
  <cp:lastModifiedBy>HuongLX</cp:lastModifiedBy>
  <cp:revision>218</cp:revision>
  <cp:lastPrinted>2017-08-19T20:23:14Z</cp:lastPrinted>
  <dcterms:modified xsi:type="dcterms:W3CDTF">2017-08-21T04:00:02Z</dcterms:modified>
</cp:coreProperties>
</file>